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8.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removePersonalInfoOnSave="1" saveSubsetFonts="1" autoCompressPictures="0">
  <p:sldMasterIdLst>
    <p:sldMasterId id="2147483671" r:id="rId1"/>
  </p:sldMasterIdLst>
  <p:notesMasterIdLst>
    <p:notesMasterId r:id="rId31"/>
  </p:notesMasterIdLst>
  <p:sldIdLst>
    <p:sldId id="256" r:id="rId2"/>
    <p:sldId id="277" r:id="rId3"/>
    <p:sldId id="258" r:id="rId4"/>
    <p:sldId id="279" r:id="rId5"/>
    <p:sldId id="260" r:id="rId6"/>
    <p:sldId id="262" r:id="rId7"/>
    <p:sldId id="278" r:id="rId8"/>
    <p:sldId id="280" r:id="rId9"/>
    <p:sldId id="265" r:id="rId10"/>
    <p:sldId id="281" r:id="rId11"/>
    <p:sldId id="266" r:id="rId12"/>
    <p:sldId id="267" r:id="rId13"/>
    <p:sldId id="269" r:id="rId14"/>
    <p:sldId id="270" r:id="rId15"/>
    <p:sldId id="271" r:id="rId16"/>
    <p:sldId id="272" r:id="rId17"/>
    <p:sldId id="273" r:id="rId18"/>
    <p:sldId id="274" r:id="rId19"/>
    <p:sldId id="334" r:id="rId20"/>
    <p:sldId id="1768" r:id="rId21"/>
    <p:sldId id="1769" r:id="rId22"/>
    <p:sldId id="1770" r:id="rId23"/>
    <p:sldId id="1771" r:id="rId24"/>
    <p:sldId id="1772" r:id="rId25"/>
    <p:sldId id="325" r:id="rId26"/>
    <p:sldId id="330" r:id="rId27"/>
    <p:sldId id="331" r:id="rId28"/>
    <p:sldId id="332" r:id="rId29"/>
    <p:sldId id="333" r:id="rId3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793" userDrawn="1">
          <p15:clr>
            <a:srgbClr val="A4A3A4"/>
          </p15:clr>
        </p15:guide>
        <p15:guide id="2" pos="665" userDrawn="1">
          <p15:clr>
            <a:srgbClr val="A4A3A4"/>
          </p15:clr>
        </p15:guide>
        <p15:guide id="3" pos="7015"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成者"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E6E6E6"/>
    <a:srgbClr val="AFAFAF"/>
    <a:srgbClr val="1B224C"/>
    <a:srgbClr val="00ACB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B344D84-9AFB-497E-A393-DC336BA19D2E}" styleName="中間スタイル 3 - アクセント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D7AC3CCA-C797-4891-BE02-D94E43425B78}" styleName="スタイル (中間)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0505E3EF-67EA-436B-97B2-0124C06EBD24}" styleName="中間スタイル 4 - アクセント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7456"/>
    <p:restoredTop sz="94717"/>
  </p:normalViewPr>
  <p:slideViewPr>
    <p:cSldViewPr snapToGrid="0" snapToObjects="1">
      <p:cViewPr varScale="1">
        <p:scale>
          <a:sx n="107" d="100"/>
          <a:sy n="107" d="100"/>
        </p:scale>
        <p:origin x="280" y="160"/>
      </p:cViewPr>
      <p:guideLst>
        <p:guide orient="horz" pos="3793"/>
        <p:guide pos="665"/>
        <p:guide pos="7015"/>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C213FD5-B06E-CC4B-9528-09EE01F8240E}" type="doc">
      <dgm:prSet loTypeId="urn:microsoft.com/office/officeart/2005/8/layout/hChevron3" loCatId="" qsTypeId="urn:microsoft.com/office/officeart/2005/8/quickstyle/simple1" qsCatId="simple" csTypeId="urn:microsoft.com/office/officeart/2005/8/colors/accent1_2" csCatId="accent1" phldr="1"/>
      <dgm:spPr/>
    </dgm:pt>
    <dgm:pt modelId="{3B60A2AC-296B-4B4A-AB8A-F6196DCE958D}">
      <dgm:prSet phldrT="[テキスト]" custT="1"/>
      <dgm:spPr>
        <a:ln w="19050">
          <a:solidFill>
            <a:schemeClr val="bg1"/>
          </a:solidFill>
        </a:ln>
      </dgm:spPr>
      <dgm:t>
        <a:bodyPr lIns="72000" tIns="72000" rIns="72000" bIns="72000"/>
        <a:lstStyle/>
        <a:p>
          <a:r>
            <a:rPr kumimoji="1" lang="ja-JP" altLang="en-US" sz="1400" dirty="0"/>
            <a:t>修正依頼</a:t>
          </a:r>
        </a:p>
      </dgm:t>
    </dgm:pt>
    <dgm:pt modelId="{5D7FF3C5-E5A8-AC42-8DE1-264EBB76F943}" type="parTrans" cxnId="{EAFB49A9-9D98-264C-9052-312598ABC636}">
      <dgm:prSet/>
      <dgm:spPr/>
      <dgm:t>
        <a:bodyPr/>
        <a:lstStyle/>
        <a:p>
          <a:endParaRPr kumimoji="1" lang="ja-JP" altLang="en-US"/>
        </a:p>
      </dgm:t>
    </dgm:pt>
    <dgm:pt modelId="{FC518BED-8B20-3D46-8D0E-41DB1E75542E}" type="sibTrans" cxnId="{EAFB49A9-9D98-264C-9052-312598ABC636}">
      <dgm:prSet/>
      <dgm:spPr/>
      <dgm:t>
        <a:bodyPr/>
        <a:lstStyle/>
        <a:p>
          <a:endParaRPr kumimoji="1" lang="ja-JP" altLang="en-US"/>
        </a:p>
      </dgm:t>
    </dgm:pt>
    <dgm:pt modelId="{E0DDC43E-A865-BC42-BA8F-1370846F0AA0}">
      <dgm:prSet phldrT="[テキスト]" custT="1"/>
      <dgm:spPr>
        <a:ln w="19050">
          <a:solidFill>
            <a:schemeClr val="bg1"/>
          </a:solidFill>
        </a:ln>
      </dgm:spPr>
      <dgm:t>
        <a:bodyPr lIns="72000" tIns="72000" rIns="72000" bIns="72000"/>
        <a:lstStyle/>
        <a:p>
          <a:r>
            <a:rPr kumimoji="1" lang="ja-JP" altLang="en-US" sz="1400"/>
            <a:t>修正</a:t>
          </a:r>
        </a:p>
      </dgm:t>
    </dgm:pt>
    <dgm:pt modelId="{C92D5ECD-70C0-9845-9E6F-6AE5FC288C37}" type="parTrans" cxnId="{68C07F8C-03FF-A941-B5DA-2FD6226B05FE}">
      <dgm:prSet/>
      <dgm:spPr/>
      <dgm:t>
        <a:bodyPr/>
        <a:lstStyle/>
        <a:p>
          <a:endParaRPr kumimoji="1" lang="ja-JP" altLang="en-US"/>
        </a:p>
      </dgm:t>
    </dgm:pt>
    <dgm:pt modelId="{C3777D5B-8B79-C844-8ECD-9AE38CE2FAE8}" type="sibTrans" cxnId="{68C07F8C-03FF-A941-B5DA-2FD6226B05FE}">
      <dgm:prSet/>
      <dgm:spPr/>
      <dgm:t>
        <a:bodyPr/>
        <a:lstStyle/>
        <a:p>
          <a:endParaRPr kumimoji="1" lang="ja-JP" altLang="en-US"/>
        </a:p>
      </dgm:t>
    </dgm:pt>
    <dgm:pt modelId="{9C20788A-B1C7-A243-9CA7-2B2049B86779}">
      <dgm:prSet phldrT="[テキスト]" custT="1"/>
      <dgm:spPr>
        <a:ln w="19050">
          <a:solidFill>
            <a:schemeClr val="bg1"/>
          </a:solidFill>
        </a:ln>
      </dgm:spPr>
      <dgm:t>
        <a:bodyPr lIns="72000" tIns="72000" rIns="72000" bIns="72000"/>
        <a:lstStyle/>
        <a:p>
          <a:r>
            <a:rPr kumimoji="1" lang="ja-JP" altLang="en-US" sz="1400"/>
            <a:t>社内確認</a:t>
          </a:r>
        </a:p>
      </dgm:t>
    </dgm:pt>
    <dgm:pt modelId="{FFC0D088-2C47-FF4C-AF2F-D96AE1CAA63E}" type="parTrans" cxnId="{46B91A7F-9340-9045-A355-AECA8995DB03}">
      <dgm:prSet/>
      <dgm:spPr/>
      <dgm:t>
        <a:bodyPr/>
        <a:lstStyle/>
        <a:p>
          <a:endParaRPr kumimoji="1" lang="ja-JP" altLang="en-US"/>
        </a:p>
      </dgm:t>
    </dgm:pt>
    <dgm:pt modelId="{4A93DBDD-E701-7D48-8086-A1557E3F353E}" type="sibTrans" cxnId="{46B91A7F-9340-9045-A355-AECA8995DB03}">
      <dgm:prSet/>
      <dgm:spPr/>
      <dgm:t>
        <a:bodyPr/>
        <a:lstStyle/>
        <a:p>
          <a:endParaRPr kumimoji="1" lang="ja-JP" altLang="en-US"/>
        </a:p>
      </dgm:t>
    </dgm:pt>
    <dgm:pt modelId="{D33E1E04-72A5-6E4C-9B1E-61664493804B}">
      <dgm:prSet phldrT="[テキスト]" custT="1"/>
      <dgm:spPr>
        <a:ln w="19050">
          <a:solidFill>
            <a:schemeClr val="bg1"/>
          </a:solidFill>
        </a:ln>
      </dgm:spPr>
      <dgm:t>
        <a:bodyPr lIns="72000" tIns="72000" rIns="72000" bIns="72000"/>
        <a:lstStyle/>
        <a:p>
          <a:r>
            <a:rPr kumimoji="1" lang="ja-JP" altLang="en-US" sz="1400"/>
            <a:t>反映依頼</a:t>
          </a:r>
        </a:p>
      </dgm:t>
    </dgm:pt>
    <dgm:pt modelId="{8C0B260D-C5B2-134E-BBE0-4BA633ECA1E2}" type="parTrans" cxnId="{404D2B6D-13FF-D54F-A4B6-C2C06B8DB691}">
      <dgm:prSet/>
      <dgm:spPr/>
      <dgm:t>
        <a:bodyPr/>
        <a:lstStyle/>
        <a:p>
          <a:endParaRPr kumimoji="1" lang="ja-JP" altLang="en-US"/>
        </a:p>
      </dgm:t>
    </dgm:pt>
    <dgm:pt modelId="{91E07DC7-919F-D74C-83DC-F1F8EFE499F1}" type="sibTrans" cxnId="{404D2B6D-13FF-D54F-A4B6-C2C06B8DB691}">
      <dgm:prSet/>
      <dgm:spPr/>
      <dgm:t>
        <a:bodyPr/>
        <a:lstStyle/>
        <a:p>
          <a:endParaRPr kumimoji="1" lang="ja-JP" altLang="en-US"/>
        </a:p>
      </dgm:t>
    </dgm:pt>
    <dgm:pt modelId="{A1C5020C-8B7A-8943-876E-9DFECBCFF093}" type="pres">
      <dgm:prSet presAssocID="{DC213FD5-B06E-CC4B-9528-09EE01F8240E}" presName="Name0" presStyleCnt="0">
        <dgm:presLayoutVars>
          <dgm:dir/>
          <dgm:resizeHandles val="exact"/>
        </dgm:presLayoutVars>
      </dgm:prSet>
      <dgm:spPr/>
    </dgm:pt>
    <dgm:pt modelId="{58704D61-ABE6-B94A-97A3-05C1A2A68FD4}" type="pres">
      <dgm:prSet presAssocID="{3B60A2AC-296B-4B4A-AB8A-F6196DCE958D}" presName="parTxOnly" presStyleLbl="node1" presStyleIdx="0" presStyleCnt="4">
        <dgm:presLayoutVars>
          <dgm:bulletEnabled val="1"/>
        </dgm:presLayoutVars>
      </dgm:prSet>
      <dgm:spPr/>
    </dgm:pt>
    <dgm:pt modelId="{52202D6C-2F8D-F24D-924A-02CFC722DE64}" type="pres">
      <dgm:prSet presAssocID="{FC518BED-8B20-3D46-8D0E-41DB1E75542E}" presName="parSpace" presStyleCnt="0"/>
      <dgm:spPr/>
    </dgm:pt>
    <dgm:pt modelId="{F141B7CF-0259-FF48-B13F-ECBFBD358D26}" type="pres">
      <dgm:prSet presAssocID="{E0DDC43E-A865-BC42-BA8F-1370846F0AA0}" presName="parTxOnly" presStyleLbl="node1" presStyleIdx="1" presStyleCnt="4">
        <dgm:presLayoutVars>
          <dgm:bulletEnabled val="1"/>
        </dgm:presLayoutVars>
      </dgm:prSet>
      <dgm:spPr/>
    </dgm:pt>
    <dgm:pt modelId="{7FA8D53F-C979-3D45-9058-BB45184DA3DB}" type="pres">
      <dgm:prSet presAssocID="{C3777D5B-8B79-C844-8ECD-9AE38CE2FAE8}" presName="parSpace" presStyleCnt="0"/>
      <dgm:spPr/>
    </dgm:pt>
    <dgm:pt modelId="{04ABDB9F-EAFF-E647-92C1-53871664F205}" type="pres">
      <dgm:prSet presAssocID="{9C20788A-B1C7-A243-9CA7-2B2049B86779}" presName="parTxOnly" presStyleLbl="node1" presStyleIdx="2" presStyleCnt="4">
        <dgm:presLayoutVars>
          <dgm:bulletEnabled val="1"/>
        </dgm:presLayoutVars>
      </dgm:prSet>
      <dgm:spPr/>
    </dgm:pt>
    <dgm:pt modelId="{CE84383D-21B9-5F47-9890-9B12758A1468}" type="pres">
      <dgm:prSet presAssocID="{4A93DBDD-E701-7D48-8086-A1557E3F353E}" presName="parSpace" presStyleCnt="0"/>
      <dgm:spPr/>
    </dgm:pt>
    <dgm:pt modelId="{37E009D5-C76D-704B-97B9-BB0BF6B0ACF2}" type="pres">
      <dgm:prSet presAssocID="{D33E1E04-72A5-6E4C-9B1E-61664493804B}" presName="parTxOnly" presStyleLbl="node1" presStyleIdx="3" presStyleCnt="4">
        <dgm:presLayoutVars>
          <dgm:bulletEnabled val="1"/>
        </dgm:presLayoutVars>
      </dgm:prSet>
      <dgm:spPr/>
    </dgm:pt>
  </dgm:ptLst>
  <dgm:cxnLst>
    <dgm:cxn modelId="{38E1B04F-D668-174C-A663-5907248C1236}" type="presOf" srcId="{DC213FD5-B06E-CC4B-9528-09EE01F8240E}" destId="{A1C5020C-8B7A-8943-876E-9DFECBCFF093}" srcOrd="0" destOrd="0" presId="urn:microsoft.com/office/officeart/2005/8/layout/hChevron3"/>
    <dgm:cxn modelId="{3D31C462-8149-6D43-83E3-C13BFF3895B9}" type="presOf" srcId="{3B60A2AC-296B-4B4A-AB8A-F6196DCE958D}" destId="{58704D61-ABE6-B94A-97A3-05C1A2A68FD4}" srcOrd="0" destOrd="0" presId="urn:microsoft.com/office/officeart/2005/8/layout/hChevron3"/>
    <dgm:cxn modelId="{404D2B6D-13FF-D54F-A4B6-C2C06B8DB691}" srcId="{DC213FD5-B06E-CC4B-9528-09EE01F8240E}" destId="{D33E1E04-72A5-6E4C-9B1E-61664493804B}" srcOrd="3" destOrd="0" parTransId="{8C0B260D-C5B2-134E-BBE0-4BA633ECA1E2}" sibTransId="{91E07DC7-919F-D74C-83DC-F1F8EFE499F1}"/>
    <dgm:cxn modelId="{46B91A7F-9340-9045-A355-AECA8995DB03}" srcId="{DC213FD5-B06E-CC4B-9528-09EE01F8240E}" destId="{9C20788A-B1C7-A243-9CA7-2B2049B86779}" srcOrd="2" destOrd="0" parTransId="{FFC0D088-2C47-FF4C-AF2F-D96AE1CAA63E}" sibTransId="{4A93DBDD-E701-7D48-8086-A1557E3F353E}"/>
    <dgm:cxn modelId="{68C07F8C-03FF-A941-B5DA-2FD6226B05FE}" srcId="{DC213FD5-B06E-CC4B-9528-09EE01F8240E}" destId="{E0DDC43E-A865-BC42-BA8F-1370846F0AA0}" srcOrd="1" destOrd="0" parTransId="{C92D5ECD-70C0-9845-9E6F-6AE5FC288C37}" sibTransId="{C3777D5B-8B79-C844-8ECD-9AE38CE2FAE8}"/>
    <dgm:cxn modelId="{EAFB49A9-9D98-264C-9052-312598ABC636}" srcId="{DC213FD5-B06E-CC4B-9528-09EE01F8240E}" destId="{3B60A2AC-296B-4B4A-AB8A-F6196DCE958D}" srcOrd="0" destOrd="0" parTransId="{5D7FF3C5-E5A8-AC42-8DE1-264EBB76F943}" sibTransId="{FC518BED-8B20-3D46-8D0E-41DB1E75542E}"/>
    <dgm:cxn modelId="{AF4707B8-BF0B-7744-82FA-8A10F7853476}" type="presOf" srcId="{9C20788A-B1C7-A243-9CA7-2B2049B86779}" destId="{04ABDB9F-EAFF-E647-92C1-53871664F205}" srcOrd="0" destOrd="0" presId="urn:microsoft.com/office/officeart/2005/8/layout/hChevron3"/>
    <dgm:cxn modelId="{5F5047CB-F764-F449-B42D-F2AADE393335}" type="presOf" srcId="{E0DDC43E-A865-BC42-BA8F-1370846F0AA0}" destId="{F141B7CF-0259-FF48-B13F-ECBFBD358D26}" srcOrd="0" destOrd="0" presId="urn:microsoft.com/office/officeart/2005/8/layout/hChevron3"/>
    <dgm:cxn modelId="{CBA6C1E8-5510-5845-B73F-5561760C51F3}" type="presOf" srcId="{D33E1E04-72A5-6E4C-9B1E-61664493804B}" destId="{37E009D5-C76D-704B-97B9-BB0BF6B0ACF2}" srcOrd="0" destOrd="0" presId="urn:microsoft.com/office/officeart/2005/8/layout/hChevron3"/>
    <dgm:cxn modelId="{F199F34F-EBDA-8745-B0B4-28BBDF583F2D}" type="presParOf" srcId="{A1C5020C-8B7A-8943-876E-9DFECBCFF093}" destId="{58704D61-ABE6-B94A-97A3-05C1A2A68FD4}" srcOrd="0" destOrd="0" presId="urn:microsoft.com/office/officeart/2005/8/layout/hChevron3"/>
    <dgm:cxn modelId="{7183BB3B-B697-5945-8473-C473DAEAA8C5}" type="presParOf" srcId="{A1C5020C-8B7A-8943-876E-9DFECBCFF093}" destId="{52202D6C-2F8D-F24D-924A-02CFC722DE64}" srcOrd="1" destOrd="0" presId="urn:microsoft.com/office/officeart/2005/8/layout/hChevron3"/>
    <dgm:cxn modelId="{3B0DE164-BC34-6949-A36A-394BE1586330}" type="presParOf" srcId="{A1C5020C-8B7A-8943-876E-9DFECBCFF093}" destId="{F141B7CF-0259-FF48-B13F-ECBFBD358D26}" srcOrd="2" destOrd="0" presId="urn:microsoft.com/office/officeart/2005/8/layout/hChevron3"/>
    <dgm:cxn modelId="{4DEE7246-8A2E-8744-B37F-F057DABE4858}" type="presParOf" srcId="{A1C5020C-8B7A-8943-876E-9DFECBCFF093}" destId="{7FA8D53F-C979-3D45-9058-BB45184DA3DB}" srcOrd="3" destOrd="0" presId="urn:microsoft.com/office/officeart/2005/8/layout/hChevron3"/>
    <dgm:cxn modelId="{8FD406F0-5D2E-3843-9C3C-A211E4384BBA}" type="presParOf" srcId="{A1C5020C-8B7A-8943-876E-9DFECBCFF093}" destId="{04ABDB9F-EAFF-E647-92C1-53871664F205}" srcOrd="4" destOrd="0" presId="urn:microsoft.com/office/officeart/2005/8/layout/hChevron3"/>
    <dgm:cxn modelId="{663AC006-DD2D-1842-B09D-CE3B49D8AEB8}" type="presParOf" srcId="{A1C5020C-8B7A-8943-876E-9DFECBCFF093}" destId="{CE84383D-21B9-5F47-9890-9B12758A1468}" srcOrd="5" destOrd="0" presId="urn:microsoft.com/office/officeart/2005/8/layout/hChevron3"/>
    <dgm:cxn modelId="{18EAF8E2-18C4-0F48-88CA-B102EC353051}" type="presParOf" srcId="{A1C5020C-8B7A-8943-876E-9DFECBCFF093}" destId="{37E009D5-C76D-704B-97B9-BB0BF6B0ACF2}" srcOrd="6" destOrd="0" presId="urn:microsoft.com/office/officeart/2005/8/layout/hChevron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C213FD5-B06E-CC4B-9528-09EE01F8240E}" type="doc">
      <dgm:prSet loTypeId="urn:microsoft.com/office/officeart/2005/8/layout/hChevron3" loCatId="" qsTypeId="urn:microsoft.com/office/officeart/2005/8/quickstyle/simple1" qsCatId="simple" csTypeId="urn:microsoft.com/office/officeart/2005/8/colors/accent0_3" csCatId="mainScheme" phldr="1"/>
      <dgm:spPr/>
    </dgm:pt>
    <dgm:pt modelId="{3B60A2AC-296B-4B4A-AB8A-F6196DCE958D}">
      <dgm:prSet phldrT="[テキスト]" custT="1"/>
      <dgm:spPr/>
      <dgm:t>
        <a:bodyPr lIns="72000" tIns="72000" rIns="72000" bIns="72000"/>
        <a:lstStyle/>
        <a:p>
          <a:r>
            <a:rPr kumimoji="1" lang="ja-JP" altLang="en-US" sz="1400" dirty="0"/>
            <a:t>修正</a:t>
          </a:r>
        </a:p>
      </dgm:t>
    </dgm:pt>
    <dgm:pt modelId="{5D7FF3C5-E5A8-AC42-8DE1-264EBB76F943}" type="parTrans" cxnId="{EAFB49A9-9D98-264C-9052-312598ABC636}">
      <dgm:prSet/>
      <dgm:spPr/>
      <dgm:t>
        <a:bodyPr/>
        <a:lstStyle/>
        <a:p>
          <a:endParaRPr kumimoji="1" lang="ja-JP" altLang="en-US"/>
        </a:p>
      </dgm:t>
    </dgm:pt>
    <dgm:pt modelId="{FC518BED-8B20-3D46-8D0E-41DB1E75542E}" type="sibTrans" cxnId="{EAFB49A9-9D98-264C-9052-312598ABC636}">
      <dgm:prSet/>
      <dgm:spPr/>
      <dgm:t>
        <a:bodyPr/>
        <a:lstStyle/>
        <a:p>
          <a:endParaRPr kumimoji="1" lang="ja-JP" altLang="en-US"/>
        </a:p>
      </dgm:t>
    </dgm:pt>
    <dgm:pt modelId="{E0DDC43E-A865-BC42-BA8F-1370846F0AA0}">
      <dgm:prSet phldrT="[テキスト]" custT="1"/>
      <dgm:spPr/>
      <dgm:t>
        <a:bodyPr lIns="72000" tIns="72000" rIns="72000" bIns="72000"/>
        <a:lstStyle/>
        <a:p>
          <a:r>
            <a:rPr kumimoji="1" lang="ja-JP" altLang="en-US" sz="1400"/>
            <a:t>確認・反映</a:t>
          </a:r>
        </a:p>
      </dgm:t>
    </dgm:pt>
    <dgm:pt modelId="{C92D5ECD-70C0-9845-9E6F-6AE5FC288C37}" type="parTrans" cxnId="{68C07F8C-03FF-A941-B5DA-2FD6226B05FE}">
      <dgm:prSet/>
      <dgm:spPr/>
      <dgm:t>
        <a:bodyPr/>
        <a:lstStyle/>
        <a:p>
          <a:endParaRPr kumimoji="1" lang="ja-JP" altLang="en-US"/>
        </a:p>
      </dgm:t>
    </dgm:pt>
    <dgm:pt modelId="{C3777D5B-8B79-C844-8ECD-9AE38CE2FAE8}" type="sibTrans" cxnId="{68C07F8C-03FF-A941-B5DA-2FD6226B05FE}">
      <dgm:prSet/>
      <dgm:spPr/>
      <dgm:t>
        <a:bodyPr/>
        <a:lstStyle/>
        <a:p>
          <a:endParaRPr kumimoji="1" lang="ja-JP" altLang="en-US"/>
        </a:p>
      </dgm:t>
    </dgm:pt>
    <dgm:pt modelId="{A1C5020C-8B7A-8943-876E-9DFECBCFF093}" type="pres">
      <dgm:prSet presAssocID="{DC213FD5-B06E-CC4B-9528-09EE01F8240E}" presName="Name0" presStyleCnt="0">
        <dgm:presLayoutVars>
          <dgm:dir/>
          <dgm:resizeHandles val="exact"/>
        </dgm:presLayoutVars>
      </dgm:prSet>
      <dgm:spPr/>
    </dgm:pt>
    <dgm:pt modelId="{58704D61-ABE6-B94A-97A3-05C1A2A68FD4}" type="pres">
      <dgm:prSet presAssocID="{3B60A2AC-296B-4B4A-AB8A-F6196DCE958D}" presName="parTxOnly" presStyleLbl="node1" presStyleIdx="0" presStyleCnt="2">
        <dgm:presLayoutVars>
          <dgm:bulletEnabled val="1"/>
        </dgm:presLayoutVars>
      </dgm:prSet>
      <dgm:spPr/>
    </dgm:pt>
    <dgm:pt modelId="{52202D6C-2F8D-F24D-924A-02CFC722DE64}" type="pres">
      <dgm:prSet presAssocID="{FC518BED-8B20-3D46-8D0E-41DB1E75542E}" presName="parSpace" presStyleCnt="0"/>
      <dgm:spPr/>
    </dgm:pt>
    <dgm:pt modelId="{F141B7CF-0259-FF48-B13F-ECBFBD358D26}" type="pres">
      <dgm:prSet presAssocID="{E0DDC43E-A865-BC42-BA8F-1370846F0AA0}" presName="parTxOnly" presStyleLbl="node1" presStyleIdx="1" presStyleCnt="2">
        <dgm:presLayoutVars>
          <dgm:bulletEnabled val="1"/>
        </dgm:presLayoutVars>
      </dgm:prSet>
      <dgm:spPr/>
    </dgm:pt>
  </dgm:ptLst>
  <dgm:cxnLst>
    <dgm:cxn modelId="{38E1B04F-D668-174C-A663-5907248C1236}" type="presOf" srcId="{DC213FD5-B06E-CC4B-9528-09EE01F8240E}" destId="{A1C5020C-8B7A-8943-876E-9DFECBCFF093}" srcOrd="0" destOrd="0" presId="urn:microsoft.com/office/officeart/2005/8/layout/hChevron3"/>
    <dgm:cxn modelId="{3D31C462-8149-6D43-83E3-C13BFF3895B9}" type="presOf" srcId="{3B60A2AC-296B-4B4A-AB8A-F6196DCE958D}" destId="{58704D61-ABE6-B94A-97A3-05C1A2A68FD4}" srcOrd="0" destOrd="0" presId="urn:microsoft.com/office/officeart/2005/8/layout/hChevron3"/>
    <dgm:cxn modelId="{68C07F8C-03FF-A941-B5DA-2FD6226B05FE}" srcId="{DC213FD5-B06E-CC4B-9528-09EE01F8240E}" destId="{E0DDC43E-A865-BC42-BA8F-1370846F0AA0}" srcOrd="1" destOrd="0" parTransId="{C92D5ECD-70C0-9845-9E6F-6AE5FC288C37}" sibTransId="{C3777D5B-8B79-C844-8ECD-9AE38CE2FAE8}"/>
    <dgm:cxn modelId="{EAFB49A9-9D98-264C-9052-312598ABC636}" srcId="{DC213FD5-B06E-CC4B-9528-09EE01F8240E}" destId="{3B60A2AC-296B-4B4A-AB8A-F6196DCE958D}" srcOrd="0" destOrd="0" parTransId="{5D7FF3C5-E5A8-AC42-8DE1-264EBB76F943}" sibTransId="{FC518BED-8B20-3D46-8D0E-41DB1E75542E}"/>
    <dgm:cxn modelId="{5F5047CB-F764-F449-B42D-F2AADE393335}" type="presOf" srcId="{E0DDC43E-A865-BC42-BA8F-1370846F0AA0}" destId="{F141B7CF-0259-FF48-B13F-ECBFBD358D26}" srcOrd="0" destOrd="0" presId="urn:microsoft.com/office/officeart/2005/8/layout/hChevron3"/>
    <dgm:cxn modelId="{F199F34F-EBDA-8745-B0B4-28BBDF583F2D}" type="presParOf" srcId="{A1C5020C-8B7A-8943-876E-9DFECBCFF093}" destId="{58704D61-ABE6-B94A-97A3-05C1A2A68FD4}" srcOrd="0" destOrd="0" presId="urn:microsoft.com/office/officeart/2005/8/layout/hChevron3"/>
    <dgm:cxn modelId="{7183BB3B-B697-5945-8473-C473DAEAA8C5}" type="presParOf" srcId="{A1C5020C-8B7A-8943-876E-9DFECBCFF093}" destId="{52202D6C-2F8D-F24D-924A-02CFC722DE64}" srcOrd="1" destOrd="0" presId="urn:microsoft.com/office/officeart/2005/8/layout/hChevron3"/>
    <dgm:cxn modelId="{3B0DE164-BC34-6949-A36A-394BE1586330}" type="presParOf" srcId="{A1C5020C-8B7A-8943-876E-9DFECBCFF093}" destId="{F141B7CF-0259-FF48-B13F-ECBFBD358D26}" srcOrd="2" destOrd="0" presId="urn:microsoft.com/office/officeart/2005/8/layout/hChevron3"/>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C6F9579-D0BA-F041-A3F7-D2B295691939}" type="doc">
      <dgm:prSet loTypeId="urn:microsoft.com/office/officeart/2005/8/layout/hChevron3" loCatId="process" qsTypeId="urn:microsoft.com/office/officeart/2005/8/quickstyle/simple1" qsCatId="simple" csTypeId="urn:microsoft.com/office/officeart/2005/8/colors/accent1_2" csCatId="accent1" phldr="1"/>
      <dgm:spPr/>
    </dgm:pt>
    <dgm:pt modelId="{7786C0D1-57BA-E047-9FF1-CDB3998A694A}">
      <dgm:prSet phldrT="[テキスト]" custT="1"/>
      <dgm:spPr>
        <a:solidFill>
          <a:srgbClr val="F2F2F4"/>
        </a:solidFill>
      </dgm:spPr>
      <dgm:t>
        <a:bodyPr lIns="180000" tIns="72000"/>
        <a:lstStyle/>
        <a:p>
          <a:pPr algn="l"/>
          <a:r>
            <a:rPr kumimoji="1" lang="en-US" altLang="ja-JP" sz="1600" b="1" dirty="0">
              <a:solidFill>
                <a:schemeClr val="tx1"/>
              </a:solidFill>
            </a:rPr>
            <a:t>2005</a:t>
          </a:r>
          <a:endParaRPr kumimoji="1" lang="ja-JP" altLang="en-US" sz="1600" b="1">
            <a:solidFill>
              <a:schemeClr val="tx1"/>
            </a:solidFill>
          </a:endParaRPr>
        </a:p>
      </dgm:t>
    </dgm:pt>
    <dgm:pt modelId="{26C27751-D86E-124F-BB95-B80D9FC5D129}" type="parTrans" cxnId="{18EE6FBD-12B7-B140-99DD-B2043B22C968}">
      <dgm:prSet/>
      <dgm:spPr/>
      <dgm:t>
        <a:bodyPr/>
        <a:lstStyle/>
        <a:p>
          <a:endParaRPr kumimoji="1" lang="ja-JP" altLang="en-US"/>
        </a:p>
      </dgm:t>
    </dgm:pt>
    <dgm:pt modelId="{BAE90938-79E4-C348-B788-A290463645BE}" type="sibTrans" cxnId="{18EE6FBD-12B7-B140-99DD-B2043B22C968}">
      <dgm:prSet/>
      <dgm:spPr/>
      <dgm:t>
        <a:bodyPr/>
        <a:lstStyle/>
        <a:p>
          <a:endParaRPr kumimoji="1" lang="ja-JP" altLang="en-US"/>
        </a:p>
      </dgm:t>
    </dgm:pt>
    <dgm:pt modelId="{31C269F2-335C-0547-BCB5-E3422AF12F02}">
      <dgm:prSet phldrT="[テキスト]" custT="1"/>
      <dgm:spPr>
        <a:solidFill>
          <a:srgbClr val="E7E7EC"/>
        </a:solidFill>
      </dgm:spPr>
      <dgm:t>
        <a:bodyPr lIns="180000"/>
        <a:lstStyle/>
        <a:p>
          <a:pPr algn="l"/>
          <a:r>
            <a:rPr kumimoji="1" lang="en-US" altLang="ja-JP" sz="1600" b="1" dirty="0">
              <a:solidFill>
                <a:schemeClr val="tx1"/>
              </a:solidFill>
            </a:rPr>
            <a:t>2007</a:t>
          </a:r>
          <a:endParaRPr kumimoji="1" lang="ja-JP" altLang="en-US" sz="1600" b="1">
            <a:solidFill>
              <a:schemeClr val="tx1"/>
            </a:solidFill>
          </a:endParaRPr>
        </a:p>
      </dgm:t>
    </dgm:pt>
    <dgm:pt modelId="{338A7746-1E46-DC43-9A66-9CA5116D5F53}" type="parTrans" cxnId="{09AD3310-C550-A444-AB1B-A5CB5B0E5FA2}">
      <dgm:prSet/>
      <dgm:spPr/>
      <dgm:t>
        <a:bodyPr/>
        <a:lstStyle/>
        <a:p>
          <a:endParaRPr kumimoji="1" lang="ja-JP" altLang="en-US"/>
        </a:p>
      </dgm:t>
    </dgm:pt>
    <dgm:pt modelId="{231B979D-9A3D-814F-BCAF-682709738035}" type="sibTrans" cxnId="{09AD3310-C550-A444-AB1B-A5CB5B0E5FA2}">
      <dgm:prSet/>
      <dgm:spPr/>
      <dgm:t>
        <a:bodyPr/>
        <a:lstStyle/>
        <a:p>
          <a:endParaRPr kumimoji="1" lang="ja-JP" altLang="en-US"/>
        </a:p>
      </dgm:t>
    </dgm:pt>
    <dgm:pt modelId="{ACF41910-38B0-B340-891E-48D29B1D4286}">
      <dgm:prSet phldrT="[テキスト]" custT="1"/>
      <dgm:spPr>
        <a:solidFill>
          <a:srgbClr val="F2F2F4"/>
        </a:solidFill>
      </dgm:spPr>
      <dgm:t>
        <a:bodyPr lIns="180000"/>
        <a:lstStyle/>
        <a:p>
          <a:pPr algn="l"/>
          <a:r>
            <a:rPr kumimoji="1" lang="en-US" altLang="ja-JP" sz="1600" b="1" dirty="0">
              <a:solidFill>
                <a:schemeClr val="tx1"/>
              </a:solidFill>
            </a:rPr>
            <a:t>2010</a:t>
          </a:r>
          <a:endParaRPr kumimoji="1" lang="ja-JP" altLang="en-US" sz="1600" b="1">
            <a:solidFill>
              <a:schemeClr val="tx1"/>
            </a:solidFill>
          </a:endParaRPr>
        </a:p>
      </dgm:t>
    </dgm:pt>
    <dgm:pt modelId="{6482946E-3AF6-B44D-8D0B-A900BFC708FA}" type="parTrans" cxnId="{1899B945-1054-254D-91A5-2DE1C298BF2D}">
      <dgm:prSet/>
      <dgm:spPr/>
      <dgm:t>
        <a:bodyPr/>
        <a:lstStyle/>
        <a:p>
          <a:endParaRPr kumimoji="1" lang="ja-JP" altLang="en-US"/>
        </a:p>
      </dgm:t>
    </dgm:pt>
    <dgm:pt modelId="{4EEFED76-F3B3-094D-9A74-C8F82A971748}" type="sibTrans" cxnId="{1899B945-1054-254D-91A5-2DE1C298BF2D}">
      <dgm:prSet/>
      <dgm:spPr/>
      <dgm:t>
        <a:bodyPr/>
        <a:lstStyle/>
        <a:p>
          <a:endParaRPr kumimoji="1" lang="ja-JP" altLang="en-US"/>
        </a:p>
      </dgm:t>
    </dgm:pt>
    <dgm:pt modelId="{0273A343-88E9-1A4B-9F24-86FA86EB5AF8}">
      <dgm:prSet phldrT="[テキスト]" custT="1"/>
      <dgm:spPr>
        <a:solidFill>
          <a:srgbClr val="E7E7EC"/>
        </a:solidFill>
      </dgm:spPr>
      <dgm:t>
        <a:bodyPr lIns="180000"/>
        <a:lstStyle/>
        <a:p>
          <a:pPr algn="l"/>
          <a:r>
            <a:rPr kumimoji="1" lang="en-US" altLang="ja-JP" sz="1600" b="1" dirty="0">
              <a:solidFill>
                <a:schemeClr val="tx1"/>
              </a:solidFill>
            </a:rPr>
            <a:t>2015</a:t>
          </a:r>
          <a:endParaRPr kumimoji="1" lang="ja-JP" altLang="en-US" sz="1600" b="1">
            <a:solidFill>
              <a:schemeClr val="tx1"/>
            </a:solidFill>
          </a:endParaRPr>
        </a:p>
      </dgm:t>
    </dgm:pt>
    <dgm:pt modelId="{D7577E3C-48E9-444C-B133-96E81D941968}" type="parTrans" cxnId="{DDCD7481-3DDA-2044-8332-ECA96325FDBB}">
      <dgm:prSet/>
      <dgm:spPr/>
      <dgm:t>
        <a:bodyPr/>
        <a:lstStyle/>
        <a:p>
          <a:endParaRPr kumimoji="1" lang="ja-JP" altLang="en-US"/>
        </a:p>
      </dgm:t>
    </dgm:pt>
    <dgm:pt modelId="{27995F00-EE50-C344-9744-64C8F1B42247}" type="sibTrans" cxnId="{DDCD7481-3DDA-2044-8332-ECA96325FDBB}">
      <dgm:prSet/>
      <dgm:spPr/>
      <dgm:t>
        <a:bodyPr/>
        <a:lstStyle/>
        <a:p>
          <a:endParaRPr kumimoji="1" lang="ja-JP" altLang="en-US"/>
        </a:p>
      </dgm:t>
    </dgm:pt>
    <dgm:pt modelId="{4C79C6E3-2197-1142-9FBD-8E3BB28F29FC}">
      <dgm:prSet phldrT="[テキスト]" custT="1"/>
      <dgm:spPr>
        <a:solidFill>
          <a:srgbClr val="F2F2F4"/>
        </a:solidFill>
      </dgm:spPr>
      <dgm:t>
        <a:bodyPr lIns="180000"/>
        <a:lstStyle/>
        <a:p>
          <a:pPr algn="l"/>
          <a:r>
            <a:rPr kumimoji="1" lang="en-US" altLang="ja-JP" sz="1600" b="1" dirty="0">
              <a:solidFill>
                <a:schemeClr val="tx1"/>
              </a:solidFill>
            </a:rPr>
            <a:t>2020</a:t>
          </a:r>
          <a:endParaRPr kumimoji="1" lang="ja-JP" altLang="en-US" sz="1600" b="1">
            <a:solidFill>
              <a:schemeClr val="tx1"/>
            </a:solidFill>
          </a:endParaRPr>
        </a:p>
      </dgm:t>
    </dgm:pt>
    <dgm:pt modelId="{EE7DF228-69D0-0A44-A42A-01328CE8DDAF}" type="parTrans" cxnId="{89D00EF6-DD04-F44E-BE72-F3CBF4F2BA42}">
      <dgm:prSet/>
      <dgm:spPr/>
      <dgm:t>
        <a:bodyPr/>
        <a:lstStyle/>
        <a:p>
          <a:endParaRPr kumimoji="1" lang="ja-JP" altLang="en-US"/>
        </a:p>
      </dgm:t>
    </dgm:pt>
    <dgm:pt modelId="{EE2AA734-5C96-EF46-ADA1-E754E54B2BC8}" type="sibTrans" cxnId="{89D00EF6-DD04-F44E-BE72-F3CBF4F2BA42}">
      <dgm:prSet/>
      <dgm:spPr/>
      <dgm:t>
        <a:bodyPr/>
        <a:lstStyle/>
        <a:p>
          <a:endParaRPr kumimoji="1" lang="ja-JP" altLang="en-US"/>
        </a:p>
      </dgm:t>
    </dgm:pt>
    <dgm:pt modelId="{A51F1D92-8527-CA47-AD40-9ADA9425F2C0}" type="pres">
      <dgm:prSet presAssocID="{EC6F9579-D0BA-F041-A3F7-D2B295691939}" presName="Name0" presStyleCnt="0">
        <dgm:presLayoutVars>
          <dgm:dir/>
          <dgm:resizeHandles val="exact"/>
        </dgm:presLayoutVars>
      </dgm:prSet>
      <dgm:spPr/>
    </dgm:pt>
    <dgm:pt modelId="{333E1564-B1C8-244E-9425-93F7965D8374}" type="pres">
      <dgm:prSet presAssocID="{7786C0D1-57BA-E047-9FF1-CDB3998A694A}" presName="parTxOnly" presStyleLbl="node1" presStyleIdx="0" presStyleCnt="5" custScaleY="75286">
        <dgm:presLayoutVars>
          <dgm:bulletEnabled val="1"/>
        </dgm:presLayoutVars>
      </dgm:prSet>
      <dgm:spPr/>
    </dgm:pt>
    <dgm:pt modelId="{504AEB6C-4B0C-D74E-87EE-3DC95BE3D912}" type="pres">
      <dgm:prSet presAssocID="{BAE90938-79E4-C348-B788-A290463645BE}" presName="parSpace" presStyleCnt="0"/>
      <dgm:spPr/>
    </dgm:pt>
    <dgm:pt modelId="{D7D7675B-41F6-294C-A7F8-14938EA282A7}" type="pres">
      <dgm:prSet presAssocID="{31C269F2-335C-0547-BCB5-E3422AF12F02}" presName="parTxOnly" presStyleLbl="node1" presStyleIdx="1" presStyleCnt="5" custScaleY="75286">
        <dgm:presLayoutVars>
          <dgm:bulletEnabled val="1"/>
        </dgm:presLayoutVars>
      </dgm:prSet>
      <dgm:spPr/>
    </dgm:pt>
    <dgm:pt modelId="{2568EA8A-A22B-B548-8B83-A1CCC3B8ADC9}" type="pres">
      <dgm:prSet presAssocID="{231B979D-9A3D-814F-BCAF-682709738035}" presName="parSpace" presStyleCnt="0"/>
      <dgm:spPr/>
    </dgm:pt>
    <dgm:pt modelId="{EEAC65A5-896F-6B47-B301-7DF3837CA933}" type="pres">
      <dgm:prSet presAssocID="{ACF41910-38B0-B340-891E-48D29B1D4286}" presName="parTxOnly" presStyleLbl="node1" presStyleIdx="2" presStyleCnt="5" custScaleY="75286">
        <dgm:presLayoutVars>
          <dgm:bulletEnabled val="1"/>
        </dgm:presLayoutVars>
      </dgm:prSet>
      <dgm:spPr/>
    </dgm:pt>
    <dgm:pt modelId="{40FF5F67-56AD-DD47-B270-BFDD4CA40F9A}" type="pres">
      <dgm:prSet presAssocID="{4EEFED76-F3B3-094D-9A74-C8F82A971748}" presName="parSpace" presStyleCnt="0"/>
      <dgm:spPr/>
    </dgm:pt>
    <dgm:pt modelId="{18ECF1AB-8305-2F4F-B842-F142D96FA37D}" type="pres">
      <dgm:prSet presAssocID="{0273A343-88E9-1A4B-9F24-86FA86EB5AF8}" presName="parTxOnly" presStyleLbl="node1" presStyleIdx="3" presStyleCnt="5" custScaleY="75286">
        <dgm:presLayoutVars>
          <dgm:bulletEnabled val="1"/>
        </dgm:presLayoutVars>
      </dgm:prSet>
      <dgm:spPr/>
    </dgm:pt>
    <dgm:pt modelId="{D0E60CD2-D14C-9D48-8FE2-2816846DBD99}" type="pres">
      <dgm:prSet presAssocID="{27995F00-EE50-C344-9744-64C8F1B42247}" presName="parSpace" presStyleCnt="0"/>
      <dgm:spPr/>
    </dgm:pt>
    <dgm:pt modelId="{7CD4F16E-EFEA-2641-96ED-E5948CFC6F66}" type="pres">
      <dgm:prSet presAssocID="{4C79C6E3-2197-1142-9FBD-8E3BB28F29FC}" presName="parTxOnly" presStyleLbl="node1" presStyleIdx="4" presStyleCnt="5" custScaleY="75286">
        <dgm:presLayoutVars>
          <dgm:bulletEnabled val="1"/>
        </dgm:presLayoutVars>
      </dgm:prSet>
      <dgm:spPr/>
    </dgm:pt>
  </dgm:ptLst>
  <dgm:cxnLst>
    <dgm:cxn modelId="{41FBE708-A6B4-E54A-886D-69664C4A09F3}" type="presOf" srcId="{4C79C6E3-2197-1142-9FBD-8E3BB28F29FC}" destId="{7CD4F16E-EFEA-2641-96ED-E5948CFC6F66}" srcOrd="0" destOrd="0" presId="urn:microsoft.com/office/officeart/2005/8/layout/hChevron3"/>
    <dgm:cxn modelId="{09AD3310-C550-A444-AB1B-A5CB5B0E5FA2}" srcId="{EC6F9579-D0BA-F041-A3F7-D2B295691939}" destId="{31C269F2-335C-0547-BCB5-E3422AF12F02}" srcOrd="1" destOrd="0" parTransId="{338A7746-1E46-DC43-9A66-9CA5116D5F53}" sibTransId="{231B979D-9A3D-814F-BCAF-682709738035}"/>
    <dgm:cxn modelId="{71A3B82D-9ED9-B246-8E69-D6BEFF5A06D8}" type="presOf" srcId="{0273A343-88E9-1A4B-9F24-86FA86EB5AF8}" destId="{18ECF1AB-8305-2F4F-B842-F142D96FA37D}" srcOrd="0" destOrd="0" presId="urn:microsoft.com/office/officeart/2005/8/layout/hChevron3"/>
    <dgm:cxn modelId="{1D8E2B37-9E05-8E44-B6E3-074592916AEF}" type="presOf" srcId="{ACF41910-38B0-B340-891E-48D29B1D4286}" destId="{EEAC65A5-896F-6B47-B301-7DF3837CA933}" srcOrd="0" destOrd="0" presId="urn:microsoft.com/office/officeart/2005/8/layout/hChevron3"/>
    <dgm:cxn modelId="{1899B945-1054-254D-91A5-2DE1C298BF2D}" srcId="{EC6F9579-D0BA-F041-A3F7-D2B295691939}" destId="{ACF41910-38B0-B340-891E-48D29B1D4286}" srcOrd="2" destOrd="0" parTransId="{6482946E-3AF6-B44D-8D0B-A900BFC708FA}" sibTransId="{4EEFED76-F3B3-094D-9A74-C8F82A971748}"/>
    <dgm:cxn modelId="{575BFC58-B059-5147-8EAE-36C20AE4AE8F}" type="presOf" srcId="{7786C0D1-57BA-E047-9FF1-CDB3998A694A}" destId="{333E1564-B1C8-244E-9425-93F7965D8374}" srcOrd="0" destOrd="0" presId="urn:microsoft.com/office/officeart/2005/8/layout/hChevron3"/>
    <dgm:cxn modelId="{DDCD7481-3DDA-2044-8332-ECA96325FDBB}" srcId="{EC6F9579-D0BA-F041-A3F7-D2B295691939}" destId="{0273A343-88E9-1A4B-9F24-86FA86EB5AF8}" srcOrd="3" destOrd="0" parTransId="{D7577E3C-48E9-444C-B133-96E81D941968}" sibTransId="{27995F00-EE50-C344-9744-64C8F1B42247}"/>
    <dgm:cxn modelId="{82D2D6AA-3B61-214B-B566-937B86A6B95A}" type="presOf" srcId="{EC6F9579-D0BA-F041-A3F7-D2B295691939}" destId="{A51F1D92-8527-CA47-AD40-9ADA9425F2C0}" srcOrd="0" destOrd="0" presId="urn:microsoft.com/office/officeart/2005/8/layout/hChevron3"/>
    <dgm:cxn modelId="{18EE6FBD-12B7-B140-99DD-B2043B22C968}" srcId="{EC6F9579-D0BA-F041-A3F7-D2B295691939}" destId="{7786C0D1-57BA-E047-9FF1-CDB3998A694A}" srcOrd="0" destOrd="0" parTransId="{26C27751-D86E-124F-BB95-B80D9FC5D129}" sibTransId="{BAE90938-79E4-C348-B788-A290463645BE}"/>
    <dgm:cxn modelId="{F40E45C1-0863-C644-947B-5E395F02C1C7}" type="presOf" srcId="{31C269F2-335C-0547-BCB5-E3422AF12F02}" destId="{D7D7675B-41F6-294C-A7F8-14938EA282A7}" srcOrd="0" destOrd="0" presId="urn:microsoft.com/office/officeart/2005/8/layout/hChevron3"/>
    <dgm:cxn modelId="{89D00EF6-DD04-F44E-BE72-F3CBF4F2BA42}" srcId="{EC6F9579-D0BA-F041-A3F7-D2B295691939}" destId="{4C79C6E3-2197-1142-9FBD-8E3BB28F29FC}" srcOrd="4" destOrd="0" parTransId="{EE7DF228-69D0-0A44-A42A-01328CE8DDAF}" sibTransId="{EE2AA734-5C96-EF46-ADA1-E754E54B2BC8}"/>
    <dgm:cxn modelId="{348C8C20-7F89-7B4D-BF68-F14D4E32302E}" type="presParOf" srcId="{A51F1D92-8527-CA47-AD40-9ADA9425F2C0}" destId="{333E1564-B1C8-244E-9425-93F7965D8374}" srcOrd="0" destOrd="0" presId="urn:microsoft.com/office/officeart/2005/8/layout/hChevron3"/>
    <dgm:cxn modelId="{04681FB2-814D-5D48-8A3C-2E581349548C}" type="presParOf" srcId="{A51F1D92-8527-CA47-AD40-9ADA9425F2C0}" destId="{504AEB6C-4B0C-D74E-87EE-3DC95BE3D912}" srcOrd="1" destOrd="0" presId="urn:microsoft.com/office/officeart/2005/8/layout/hChevron3"/>
    <dgm:cxn modelId="{27A61B88-D312-1149-A658-CC2B25188C7F}" type="presParOf" srcId="{A51F1D92-8527-CA47-AD40-9ADA9425F2C0}" destId="{D7D7675B-41F6-294C-A7F8-14938EA282A7}" srcOrd="2" destOrd="0" presId="urn:microsoft.com/office/officeart/2005/8/layout/hChevron3"/>
    <dgm:cxn modelId="{D6386224-08C3-5D46-8ACF-389EEA9BBDEF}" type="presParOf" srcId="{A51F1D92-8527-CA47-AD40-9ADA9425F2C0}" destId="{2568EA8A-A22B-B548-8B83-A1CCC3B8ADC9}" srcOrd="3" destOrd="0" presId="urn:microsoft.com/office/officeart/2005/8/layout/hChevron3"/>
    <dgm:cxn modelId="{771BED0A-2F87-5A49-B487-2F7459DC9422}" type="presParOf" srcId="{A51F1D92-8527-CA47-AD40-9ADA9425F2C0}" destId="{EEAC65A5-896F-6B47-B301-7DF3837CA933}" srcOrd="4" destOrd="0" presId="urn:microsoft.com/office/officeart/2005/8/layout/hChevron3"/>
    <dgm:cxn modelId="{96CCA3D5-4EA2-6246-AEC2-0ACD19203325}" type="presParOf" srcId="{A51F1D92-8527-CA47-AD40-9ADA9425F2C0}" destId="{40FF5F67-56AD-DD47-B270-BFDD4CA40F9A}" srcOrd="5" destOrd="0" presId="urn:microsoft.com/office/officeart/2005/8/layout/hChevron3"/>
    <dgm:cxn modelId="{E8CDBCF0-2E76-D443-8739-E09207229D39}" type="presParOf" srcId="{A51F1D92-8527-CA47-AD40-9ADA9425F2C0}" destId="{18ECF1AB-8305-2F4F-B842-F142D96FA37D}" srcOrd="6" destOrd="0" presId="urn:microsoft.com/office/officeart/2005/8/layout/hChevron3"/>
    <dgm:cxn modelId="{A5CEE01E-A7AF-EB4F-BFB5-0D4F7006ED22}" type="presParOf" srcId="{A51F1D92-8527-CA47-AD40-9ADA9425F2C0}" destId="{D0E60CD2-D14C-9D48-8FE2-2816846DBD99}" srcOrd="7" destOrd="0" presId="urn:microsoft.com/office/officeart/2005/8/layout/hChevron3"/>
    <dgm:cxn modelId="{F06CEE52-560B-944F-819C-B8944C3F3641}" type="presParOf" srcId="{A51F1D92-8527-CA47-AD40-9ADA9425F2C0}" destId="{7CD4F16E-EFEA-2641-96ED-E5948CFC6F66}" srcOrd="8" destOrd="0" presId="urn:microsoft.com/office/officeart/2005/8/layout/hChevron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DC213FD5-B06E-CC4B-9528-09EE01F8240E}" type="doc">
      <dgm:prSet loTypeId="urn:microsoft.com/office/officeart/2005/8/layout/hChevron3" loCatId="" qsTypeId="urn:microsoft.com/office/officeart/2005/8/quickstyle/simple1" qsCatId="simple" csTypeId="urn:microsoft.com/office/officeart/2005/8/colors/accent1_2" csCatId="accent1" phldr="1"/>
      <dgm:spPr/>
    </dgm:pt>
    <dgm:pt modelId="{3B60A2AC-296B-4B4A-AB8A-F6196DCE958D}">
      <dgm:prSet phldrT="[テキスト]" custT="1"/>
      <dgm:spPr>
        <a:solidFill>
          <a:schemeClr val="tx1"/>
        </a:solidFill>
        <a:ln w="19050">
          <a:solidFill>
            <a:schemeClr val="bg1"/>
          </a:solidFill>
        </a:ln>
      </dgm:spPr>
      <dgm:t>
        <a:bodyPr lIns="72000" tIns="72000" rIns="72000" bIns="72000"/>
        <a:lstStyle/>
        <a:p>
          <a:pPr algn="ctr"/>
          <a:r>
            <a:rPr kumimoji="1" lang="ja-JP" altLang="en-US" sz="1200" b="1"/>
            <a:t>印刷</a:t>
          </a:r>
          <a:endParaRPr kumimoji="1" lang="ja-JP" altLang="en-US" sz="1200" b="1" dirty="0"/>
        </a:p>
      </dgm:t>
    </dgm:pt>
    <dgm:pt modelId="{FC518BED-8B20-3D46-8D0E-41DB1E75542E}" type="sibTrans" cxnId="{EAFB49A9-9D98-264C-9052-312598ABC636}">
      <dgm:prSet/>
      <dgm:spPr/>
      <dgm:t>
        <a:bodyPr/>
        <a:lstStyle/>
        <a:p>
          <a:pPr algn="ctr"/>
          <a:endParaRPr kumimoji="1" lang="ja-JP" altLang="en-US"/>
        </a:p>
      </dgm:t>
    </dgm:pt>
    <dgm:pt modelId="{5D7FF3C5-E5A8-AC42-8DE1-264EBB76F943}" type="parTrans" cxnId="{EAFB49A9-9D98-264C-9052-312598ABC636}">
      <dgm:prSet/>
      <dgm:spPr/>
      <dgm:t>
        <a:bodyPr/>
        <a:lstStyle/>
        <a:p>
          <a:pPr algn="ctr"/>
          <a:endParaRPr kumimoji="1" lang="ja-JP" altLang="en-US"/>
        </a:p>
      </dgm:t>
    </dgm:pt>
    <dgm:pt modelId="{E0DDC43E-A865-BC42-BA8F-1370846F0AA0}">
      <dgm:prSet phldrT="[テキスト]" custT="1"/>
      <dgm:spPr>
        <a:solidFill>
          <a:schemeClr val="tx1"/>
        </a:solidFill>
        <a:ln w="19050">
          <a:solidFill>
            <a:schemeClr val="bg1"/>
          </a:solidFill>
        </a:ln>
      </dgm:spPr>
      <dgm:t>
        <a:bodyPr lIns="72000" tIns="72000" rIns="72000" bIns="72000"/>
        <a:lstStyle/>
        <a:p>
          <a:pPr algn="ctr"/>
          <a:r>
            <a:rPr kumimoji="1" lang="ja-JP" altLang="en-US" sz="1200" b="1"/>
            <a:t>送付状作成</a:t>
          </a:r>
          <a:endParaRPr kumimoji="1" lang="ja-JP" altLang="en-US" sz="1200" b="1" dirty="0"/>
        </a:p>
      </dgm:t>
    </dgm:pt>
    <dgm:pt modelId="{C3777D5B-8B79-C844-8ECD-9AE38CE2FAE8}" type="sibTrans" cxnId="{68C07F8C-03FF-A941-B5DA-2FD6226B05FE}">
      <dgm:prSet/>
      <dgm:spPr/>
      <dgm:t>
        <a:bodyPr/>
        <a:lstStyle/>
        <a:p>
          <a:pPr algn="ctr"/>
          <a:endParaRPr kumimoji="1" lang="ja-JP" altLang="en-US"/>
        </a:p>
      </dgm:t>
    </dgm:pt>
    <dgm:pt modelId="{C92D5ECD-70C0-9845-9E6F-6AE5FC288C37}" type="parTrans" cxnId="{68C07F8C-03FF-A941-B5DA-2FD6226B05FE}">
      <dgm:prSet/>
      <dgm:spPr/>
      <dgm:t>
        <a:bodyPr/>
        <a:lstStyle/>
        <a:p>
          <a:pPr algn="ctr"/>
          <a:endParaRPr kumimoji="1" lang="ja-JP" altLang="en-US"/>
        </a:p>
      </dgm:t>
    </dgm:pt>
    <dgm:pt modelId="{9C20788A-B1C7-A243-9CA7-2B2049B86779}">
      <dgm:prSet phldrT="[テキスト]" custT="1"/>
      <dgm:spPr>
        <a:solidFill>
          <a:schemeClr val="tx1"/>
        </a:solidFill>
        <a:ln w="19050">
          <a:solidFill>
            <a:schemeClr val="bg1"/>
          </a:solidFill>
        </a:ln>
      </dgm:spPr>
      <dgm:t>
        <a:bodyPr lIns="72000" tIns="72000" rIns="72000" bIns="72000"/>
        <a:lstStyle/>
        <a:p>
          <a:pPr algn="ctr"/>
          <a:r>
            <a:rPr kumimoji="1" lang="ja-JP" altLang="en-US" sz="1200" b="1"/>
            <a:t>封入</a:t>
          </a:r>
          <a:endParaRPr kumimoji="1" lang="ja-JP" altLang="en-US" sz="1200" b="1" dirty="0"/>
        </a:p>
      </dgm:t>
    </dgm:pt>
    <dgm:pt modelId="{4A93DBDD-E701-7D48-8086-A1557E3F353E}" type="sibTrans" cxnId="{46B91A7F-9340-9045-A355-AECA8995DB03}">
      <dgm:prSet/>
      <dgm:spPr/>
      <dgm:t>
        <a:bodyPr/>
        <a:lstStyle/>
        <a:p>
          <a:pPr algn="ctr"/>
          <a:endParaRPr kumimoji="1" lang="ja-JP" altLang="en-US"/>
        </a:p>
      </dgm:t>
    </dgm:pt>
    <dgm:pt modelId="{FFC0D088-2C47-FF4C-AF2F-D96AE1CAA63E}" type="parTrans" cxnId="{46B91A7F-9340-9045-A355-AECA8995DB03}">
      <dgm:prSet/>
      <dgm:spPr/>
      <dgm:t>
        <a:bodyPr/>
        <a:lstStyle/>
        <a:p>
          <a:pPr algn="ctr"/>
          <a:endParaRPr kumimoji="1" lang="ja-JP" altLang="en-US"/>
        </a:p>
      </dgm:t>
    </dgm:pt>
    <dgm:pt modelId="{D33E1E04-72A5-6E4C-9B1E-61664493804B}">
      <dgm:prSet phldrT="[テキスト]" custT="1"/>
      <dgm:spPr>
        <a:solidFill>
          <a:schemeClr val="tx1"/>
        </a:solidFill>
        <a:ln w="19050">
          <a:solidFill>
            <a:schemeClr val="bg1"/>
          </a:solidFill>
        </a:ln>
      </dgm:spPr>
      <dgm:t>
        <a:bodyPr lIns="72000" tIns="72000" rIns="72000" bIns="72000"/>
        <a:lstStyle/>
        <a:p>
          <a:pPr algn="ctr"/>
          <a:r>
            <a:rPr kumimoji="1" lang="ja-JP" altLang="en-US" sz="1200" b="1"/>
            <a:t>発送</a:t>
          </a:r>
          <a:endParaRPr kumimoji="1" lang="ja-JP" altLang="en-US" sz="1200" b="1" dirty="0"/>
        </a:p>
      </dgm:t>
    </dgm:pt>
    <dgm:pt modelId="{91E07DC7-919F-D74C-83DC-F1F8EFE499F1}" type="sibTrans" cxnId="{404D2B6D-13FF-D54F-A4B6-C2C06B8DB691}">
      <dgm:prSet/>
      <dgm:spPr/>
      <dgm:t>
        <a:bodyPr/>
        <a:lstStyle/>
        <a:p>
          <a:pPr algn="ctr"/>
          <a:endParaRPr kumimoji="1" lang="ja-JP" altLang="en-US"/>
        </a:p>
      </dgm:t>
    </dgm:pt>
    <dgm:pt modelId="{8C0B260D-C5B2-134E-BBE0-4BA633ECA1E2}" type="parTrans" cxnId="{404D2B6D-13FF-D54F-A4B6-C2C06B8DB691}">
      <dgm:prSet/>
      <dgm:spPr/>
      <dgm:t>
        <a:bodyPr/>
        <a:lstStyle/>
        <a:p>
          <a:pPr algn="ctr"/>
          <a:endParaRPr kumimoji="1" lang="ja-JP" altLang="en-US"/>
        </a:p>
      </dgm:t>
    </dgm:pt>
    <dgm:pt modelId="{B6ED10F6-2FB1-B345-AD40-A059BCEF5AA6}">
      <dgm:prSet phldrT="[テキスト]" custT="1"/>
      <dgm:spPr>
        <a:solidFill>
          <a:schemeClr val="tx1"/>
        </a:solidFill>
        <a:ln w="19050">
          <a:solidFill>
            <a:schemeClr val="bg1"/>
          </a:solidFill>
        </a:ln>
      </dgm:spPr>
      <dgm:t>
        <a:bodyPr lIns="72000" tIns="72000" rIns="72000" bIns="72000"/>
        <a:lstStyle/>
        <a:p>
          <a:pPr algn="ctr"/>
          <a:r>
            <a:rPr kumimoji="1" lang="ja-JP" altLang="en-US" sz="1200" b="1"/>
            <a:t>到着確認</a:t>
          </a:r>
          <a:endParaRPr kumimoji="1" lang="ja-JP" altLang="en-US" sz="1200" b="1" dirty="0"/>
        </a:p>
      </dgm:t>
    </dgm:pt>
    <dgm:pt modelId="{8A8842F2-AD24-9149-A167-47D299234EE2}" type="parTrans" cxnId="{FFE8013C-8EC6-B343-9633-5910E29AE265}">
      <dgm:prSet/>
      <dgm:spPr/>
      <dgm:t>
        <a:bodyPr/>
        <a:lstStyle/>
        <a:p>
          <a:pPr algn="ctr"/>
          <a:endParaRPr kumimoji="1" lang="ja-JP" altLang="en-US"/>
        </a:p>
      </dgm:t>
    </dgm:pt>
    <dgm:pt modelId="{8537A21E-2574-3943-B387-A05E54914FBD}" type="sibTrans" cxnId="{FFE8013C-8EC6-B343-9633-5910E29AE265}">
      <dgm:prSet/>
      <dgm:spPr/>
      <dgm:t>
        <a:bodyPr/>
        <a:lstStyle/>
        <a:p>
          <a:pPr algn="ctr"/>
          <a:endParaRPr kumimoji="1" lang="ja-JP" altLang="en-US"/>
        </a:p>
      </dgm:t>
    </dgm:pt>
    <dgm:pt modelId="{74083F0C-C333-A349-8020-E0DBABC27A33}">
      <dgm:prSet phldrT="[テキスト]" custT="1"/>
      <dgm:spPr>
        <a:solidFill>
          <a:schemeClr val="tx1"/>
        </a:solidFill>
        <a:ln w="19050">
          <a:solidFill>
            <a:schemeClr val="bg1"/>
          </a:solidFill>
        </a:ln>
      </dgm:spPr>
      <dgm:t>
        <a:bodyPr lIns="72000" tIns="72000" rIns="72000" bIns="72000"/>
        <a:lstStyle/>
        <a:p>
          <a:pPr algn="ctr"/>
          <a:r>
            <a:rPr kumimoji="1" lang="ja-JP" altLang="en-US" sz="1200" b="1"/>
            <a:t>返送確認</a:t>
          </a:r>
          <a:endParaRPr kumimoji="1" lang="ja-JP" altLang="en-US" sz="1200" b="1" dirty="0"/>
        </a:p>
      </dgm:t>
    </dgm:pt>
    <dgm:pt modelId="{18A90BDB-8F28-6E46-BBE7-9788B49F7C6C}" type="parTrans" cxnId="{01293C06-4ED0-EA4B-91A0-8FE468772630}">
      <dgm:prSet/>
      <dgm:spPr/>
      <dgm:t>
        <a:bodyPr/>
        <a:lstStyle/>
        <a:p>
          <a:pPr algn="ctr"/>
          <a:endParaRPr kumimoji="1" lang="ja-JP" altLang="en-US"/>
        </a:p>
      </dgm:t>
    </dgm:pt>
    <dgm:pt modelId="{29D398D4-6E52-6948-92EB-61D5573870ED}" type="sibTrans" cxnId="{01293C06-4ED0-EA4B-91A0-8FE468772630}">
      <dgm:prSet/>
      <dgm:spPr/>
      <dgm:t>
        <a:bodyPr/>
        <a:lstStyle/>
        <a:p>
          <a:pPr algn="ctr"/>
          <a:endParaRPr kumimoji="1" lang="ja-JP" altLang="en-US"/>
        </a:p>
      </dgm:t>
    </dgm:pt>
    <dgm:pt modelId="{C4027FBA-53D0-CA41-9B5F-1EB7BD614B0F}">
      <dgm:prSet phldrT="[テキスト]" custT="1"/>
      <dgm:spPr>
        <a:solidFill>
          <a:schemeClr val="tx1"/>
        </a:solidFill>
        <a:ln w="19050">
          <a:solidFill>
            <a:schemeClr val="bg1"/>
          </a:solidFill>
        </a:ln>
      </dgm:spPr>
      <dgm:t>
        <a:bodyPr lIns="72000" tIns="72000" rIns="72000" bIns="72000"/>
        <a:lstStyle/>
        <a:p>
          <a:pPr algn="ctr"/>
          <a:r>
            <a:rPr kumimoji="1" lang="ja-JP" altLang="en-US" sz="1200" b="1"/>
            <a:t>契約締結</a:t>
          </a:r>
          <a:br>
            <a:rPr kumimoji="1" lang="en-US" altLang="ja-JP" sz="1200" b="1" dirty="0"/>
          </a:br>
          <a:r>
            <a:rPr kumimoji="1" lang="ja-JP" altLang="en-US" sz="1200" b="1"/>
            <a:t>完了</a:t>
          </a:r>
          <a:endParaRPr kumimoji="1" lang="ja-JP" altLang="en-US" sz="1200" b="1" dirty="0"/>
        </a:p>
      </dgm:t>
    </dgm:pt>
    <dgm:pt modelId="{13FF890C-9BF7-4B41-BF03-8115ECB67CFA}" type="parTrans" cxnId="{35933FD3-99E7-5346-BF1A-851E55B49414}">
      <dgm:prSet/>
      <dgm:spPr/>
      <dgm:t>
        <a:bodyPr/>
        <a:lstStyle/>
        <a:p>
          <a:pPr algn="ctr"/>
          <a:endParaRPr kumimoji="1" lang="ja-JP" altLang="en-US"/>
        </a:p>
      </dgm:t>
    </dgm:pt>
    <dgm:pt modelId="{1DCF3B85-3E9F-4941-8D1D-98F87CAF1D0D}" type="sibTrans" cxnId="{35933FD3-99E7-5346-BF1A-851E55B49414}">
      <dgm:prSet/>
      <dgm:spPr/>
      <dgm:t>
        <a:bodyPr/>
        <a:lstStyle/>
        <a:p>
          <a:pPr algn="ctr"/>
          <a:endParaRPr kumimoji="1" lang="ja-JP" altLang="en-US"/>
        </a:p>
      </dgm:t>
    </dgm:pt>
    <dgm:pt modelId="{A1C5020C-8B7A-8943-876E-9DFECBCFF093}" type="pres">
      <dgm:prSet presAssocID="{DC213FD5-B06E-CC4B-9528-09EE01F8240E}" presName="Name0" presStyleCnt="0">
        <dgm:presLayoutVars>
          <dgm:dir/>
          <dgm:resizeHandles val="exact"/>
        </dgm:presLayoutVars>
      </dgm:prSet>
      <dgm:spPr/>
    </dgm:pt>
    <dgm:pt modelId="{58704D61-ABE6-B94A-97A3-05C1A2A68FD4}" type="pres">
      <dgm:prSet presAssocID="{3B60A2AC-296B-4B4A-AB8A-F6196DCE958D}" presName="parTxOnly" presStyleLbl="node1" presStyleIdx="0" presStyleCnt="7" custScaleX="49710" custScaleY="85499">
        <dgm:presLayoutVars>
          <dgm:bulletEnabled val="1"/>
        </dgm:presLayoutVars>
      </dgm:prSet>
      <dgm:spPr/>
    </dgm:pt>
    <dgm:pt modelId="{52202D6C-2F8D-F24D-924A-02CFC722DE64}" type="pres">
      <dgm:prSet presAssocID="{FC518BED-8B20-3D46-8D0E-41DB1E75542E}" presName="parSpace" presStyleCnt="0"/>
      <dgm:spPr/>
    </dgm:pt>
    <dgm:pt modelId="{F141B7CF-0259-FF48-B13F-ECBFBD358D26}" type="pres">
      <dgm:prSet presAssocID="{E0DDC43E-A865-BC42-BA8F-1370846F0AA0}" presName="parTxOnly" presStyleLbl="node1" presStyleIdx="1" presStyleCnt="7" custScaleX="95379" custScaleY="85499" custLinFactNeighborX="-15188">
        <dgm:presLayoutVars>
          <dgm:bulletEnabled val="1"/>
        </dgm:presLayoutVars>
      </dgm:prSet>
      <dgm:spPr/>
    </dgm:pt>
    <dgm:pt modelId="{7FA8D53F-C979-3D45-9058-BB45184DA3DB}" type="pres">
      <dgm:prSet presAssocID="{C3777D5B-8B79-C844-8ECD-9AE38CE2FAE8}" presName="parSpace" presStyleCnt="0"/>
      <dgm:spPr/>
    </dgm:pt>
    <dgm:pt modelId="{04ABDB9F-EAFF-E647-92C1-53871664F205}" type="pres">
      <dgm:prSet presAssocID="{9C20788A-B1C7-A243-9CA7-2B2049B86779}" presName="parTxOnly" presStyleLbl="node1" presStyleIdx="2" presStyleCnt="7" custScaleX="65987" custScaleY="85499">
        <dgm:presLayoutVars>
          <dgm:bulletEnabled val="1"/>
        </dgm:presLayoutVars>
      </dgm:prSet>
      <dgm:spPr/>
    </dgm:pt>
    <dgm:pt modelId="{CE84383D-21B9-5F47-9890-9B12758A1468}" type="pres">
      <dgm:prSet presAssocID="{4A93DBDD-E701-7D48-8086-A1557E3F353E}" presName="parSpace" presStyleCnt="0"/>
      <dgm:spPr/>
    </dgm:pt>
    <dgm:pt modelId="{37E009D5-C76D-704B-97B9-BB0BF6B0ACF2}" type="pres">
      <dgm:prSet presAssocID="{D33E1E04-72A5-6E4C-9B1E-61664493804B}" presName="parTxOnly" presStyleLbl="node1" presStyleIdx="3" presStyleCnt="7" custScaleX="65913" custScaleY="85499" custLinFactNeighborY="-195">
        <dgm:presLayoutVars>
          <dgm:bulletEnabled val="1"/>
        </dgm:presLayoutVars>
      </dgm:prSet>
      <dgm:spPr/>
    </dgm:pt>
    <dgm:pt modelId="{514EBF19-A6FC-4646-9029-D190952338EF}" type="pres">
      <dgm:prSet presAssocID="{91E07DC7-919F-D74C-83DC-F1F8EFE499F1}" presName="parSpace" presStyleCnt="0"/>
      <dgm:spPr/>
    </dgm:pt>
    <dgm:pt modelId="{1389B571-BE9A-5E43-9575-3B4F78FE34C2}" type="pres">
      <dgm:prSet presAssocID="{B6ED10F6-2FB1-B345-AD40-A059BCEF5AA6}" presName="parTxOnly" presStyleLbl="node1" presStyleIdx="4" presStyleCnt="7" custScaleX="100476" custScaleY="85499">
        <dgm:presLayoutVars>
          <dgm:bulletEnabled val="1"/>
        </dgm:presLayoutVars>
      </dgm:prSet>
      <dgm:spPr/>
    </dgm:pt>
    <dgm:pt modelId="{F04628BE-46BF-5B41-B663-3E44A6685CA4}" type="pres">
      <dgm:prSet presAssocID="{8537A21E-2574-3943-B387-A05E54914FBD}" presName="parSpace" presStyleCnt="0"/>
      <dgm:spPr/>
    </dgm:pt>
    <dgm:pt modelId="{2BCB0788-935F-6E41-AD04-F55AF658BF49}" type="pres">
      <dgm:prSet presAssocID="{74083F0C-C333-A349-8020-E0DBABC27A33}" presName="parTxOnly" presStyleLbl="node1" presStyleIdx="5" presStyleCnt="7" custScaleX="100589" custScaleY="85499">
        <dgm:presLayoutVars>
          <dgm:bulletEnabled val="1"/>
        </dgm:presLayoutVars>
      </dgm:prSet>
      <dgm:spPr/>
    </dgm:pt>
    <dgm:pt modelId="{BFDD0D3A-C960-CA48-91CA-BDD4EFEAC0B6}" type="pres">
      <dgm:prSet presAssocID="{29D398D4-6E52-6948-92EB-61D5573870ED}" presName="parSpace" presStyleCnt="0"/>
      <dgm:spPr/>
    </dgm:pt>
    <dgm:pt modelId="{60C33C6D-2095-C94B-866C-42515A0B714C}" type="pres">
      <dgm:prSet presAssocID="{C4027FBA-53D0-CA41-9B5F-1EB7BD614B0F}" presName="parTxOnly" presStyleLbl="node1" presStyleIdx="6" presStyleCnt="7" custScaleY="85499">
        <dgm:presLayoutVars>
          <dgm:bulletEnabled val="1"/>
        </dgm:presLayoutVars>
      </dgm:prSet>
      <dgm:spPr/>
    </dgm:pt>
  </dgm:ptLst>
  <dgm:cxnLst>
    <dgm:cxn modelId="{01293C06-4ED0-EA4B-91A0-8FE468772630}" srcId="{DC213FD5-B06E-CC4B-9528-09EE01F8240E}" destId="{74083F0C-C333-A349-8020-E0DBABC27A33}" srcOrd="5" destOrd="0" parTransId="{18A90BDB-8F28-6E46-BBE7-9788B49F7C6C}" sibTransId="{29D398D4-6E52-6948-92EB-61D5573870ED}"/>
    <dgm:cxn modelId="{909E220D-6303-8B48-8AF9-EE2DB85DA69F}" type="presOf" srcId="{74083F0C-C333-A349-8020-E0DBABC27A33}" destId="{2BCB0788-935F-6E41-AD04-F55AF658BF49}" srcOrd="0" destOrd="0" presId="urn:microsoft.com/office/officeart/2005/8/layout/hChevron3"/>
    <dgm:cxn modelId="{FFE8013C-8EC6-B343-9633-5910E29AE265}" srcId="{DC213FD5-B06E-CC4B-9528-09EE01F8240E}" destId="{B6ED10F6-2FB1-B345-AD40-A059BCEF5AA6}" srcOrd="4" destOrd="0" parTransId="{8A8842F2-AD24-9149-A167-47D299234EE2}" sibTransId="{8537A21E-2574-3943-B387-A05E54914FBD}"/>
    <dgm:cxn modelId="{38E1B04F-D668-174C-A663-5907248C1236}" type="presOf" srcId="{DC213FD5-B06E-CC4B-9528-09EE01F8240E}" destId="{A1C5020C-8B7A-8943-876E-9DFECBCFF093}" srcOrd="0" destOrd="0" presId="urn:microsoft.com/office/officeart/2005/8/layout/hChevron3"/>
    <dgm:cxn modelId="{3D31C462-8149-6D43-83E3-C13BFF3895B9}" type="presOf" srcId="{3B60A2AC-296B-4B4A-AB8A-F6196DCE958D}" destId="{58704D61-ABE6-B94A-97A3-05C1A2A68FD4}" srcOrd="0" destOrd="0" presId="urn:microsoft.com/office/officeart/2005/8/layout/hChevron3"/>
    <dgm:cxn modelId="{404D2B6D-13FF-D54F-A4B6-C2C06B8DB691}" srcId="{DC213FD5-B06E-CC4B-9528-09EE01F8240E}" destId="{D33E1E04-72A5-6E4C-9B1E-61664493804B}" srcOrd="3" destOrd="0" parTransId="{8C0B260D-C5B2-134E-BBE0-4BA633ECA1E2}" sibTransId="{91E07DC7-919F-D74C-83DC-F1F8EFE499F1}"/>
    <dgm:cxn modelId="{46B91A7F-9340-9045-A355-AECA8995DB03}" srcId="{DC213FD5-B06E-CC4B-9528-09EE01F8240E}" destId="{9C20788A-B1C7-A243-9CA7-2B2049B86779}" srcOrd="2" destOrd="0" parTransId="{FFC0D088-2C47-FF4C-AF2F-D96AE1CAA63E}" sibTransId="{4A93DBDD-E701-7D48-8086-A1557E3F353E}"/>
    <dgm:cxn modelId="{68C07F8C-03FF-A941-B5DA-2FD6226B05FE}" srcId="{DC213FD5-B06E-CC4B-9528-09EE01F8240E}" destId="{E0DDC43E-A865-BC42-BA8F-1370846F0AA0}" srcOrd="1" destOrd="0" parTransId="{C92D5ECD-70C0-9845-9E6F-6AE5FC288C37}" sibTransId="{C3777D5B-8B79-C844-8ECD-9AE38CE2FAE8}"/>
    <dgm:cxn modelId="{EAFB49A9-9D98-264C-9052-312598ABC636}" srcId="{DC213FD5-B06E-CC4B-9528-09EE01F8240E}" destId="{3B60A2AC-296B-4B4A-AB8A-F6196DCE958D}" srcOrd="0" destOrd="0" parTransId="{5D7FF3C5-E5A8-AC42-8DE1-264EBB76F943}" sibTransId="{FC518BED-8B20-3D46-8D0E-41DB1E75542E}"/>
    <dgm:cxn modelId="{AF4707B8-BF0B-7744-82FA-8A10F7853476}" type="presOf" srcId="{9C20788A-B1C7-A243-9CA7-2B2049B86779}" destId="{04ABDB9F-EAFF-E647-92C1-53871664F205}" srcOrd="0" destOrd="0" presId="urn:microsoft.com/office/officeart/2005/8/layout/hChevron3"/>
    <dgm:cxn modelId="{6D1804C0-1468-AF44-B9D2-DEBEC842C788}" type="presOf" srcId="{B6ED10F6-2FB1-B345-AD40-A059BCEF5AA6}" destId="{1389B571-BE9A-5E43-9575-3B4F78FE34C2}" srcOrd="0" destOrd="0" presId="urn:microsoft.com/office/officeart/2005/8/layout/hChevron3"/>
    <dgm:cxn modelId="{5F5047CB-F764-F449-B42D-F2AADE393335}" type="presOf" srcId="{E0DDC43E-A865-BC42-BA8F-1370846F0AA0}" destId="{F141B7CF-0259-FF48-B13F-ECBFBD358D26}" srcOrd="0" destOrd="0" presId="urn:microsoft.com/office/officeart/2005/8/layout/hChevron3"/>
    <dgm:cxn modelId="{35933FD3-99E7-5346-BF1A-851E55B49414}" srcId="{DC213FD5-B06E-CC4B-9528-09EE01F8240E}" destId="{C4027FBA-53D0-CA41-9B5F-1EB7BD614B0F}" srcOrd="6" destOrd="0" parTransId="{13FF890C-9BF7-4B41-BF03-8115ECB67CFA}" sibTransId="{1DCF3B85-3E9F-4941-8D1D-98F87CAF1D0D}"/>
    <dgm:cxn modelId="{CBA6C1E8-5510-5845-B73F-5561760C51F3}" type="presOf" srcId="{D33E1E04-72A5-6E4C-9B1E-61664493804B}" destId="{37E009D5-C76D-704B-97B9-BB0BF6B0ACF2}" srcOrd="0" destOrd="0" presId="urn:microsoft.com/office/officeart/2005/8/layout/hChevron3"/>
    <dgm:cxn modelId="{070B13F0-DB24-0D47-89EC-35AA00166626}" type="presOf" srcId="{C4027FBA-53D0-CA41-9B5F-1EB7BD614B0F}" destId="{60C33C6D-2095-C94B-866C-42515A0B714C}" srcOrd="0" destOrd="0" presId="urn:microsoft.com/office/officeart/2005/8/layout/hChevron3"/>
    <dgm:cxn modelId="{F199F34F-EBDA-8745-B0B4-28BBDF583F2D}" type="presParOf" srcId="{A1C5020C-8B7A-8943-876E-9DFECBCFF093}" destId="{58704D61-ABE6-B94A-97A3-05C1A2A68FD4}" srcOrd="0" destOrd="0" presId="urn:microsoft.com/office/officeart/2005/8/layout/hChevron3"/>
    <dgm:cxn modelId="{7183BB3B-B697-5945-8473-C473DAEAA8C5}" type="presParOf" srcId="{A1C5020C-8B7A-8943-876E-9DFECBCFF093}" destId="{52202D6C-2F8D-F24D-924A-02CFC722DE64}" srcOrd="1" destOrd="0" presId="urn:microsoft.com/office/officeart/2005/8/layout/hChevron3"/>
    <dgm:cxn modelId="{3B0DE164-BC34-6949-A36A-394BE1586330}" type="presParOf" srcId="{A1C5020C-8B7A-8943-876E-9DFECBCFF093}" destId="{F141B7CF-0259-FF48-B13F-ECBFBD358D26}" srcOrd="2" destOrd="0" presId="urn:microsoft.com/office/officeart/2005/8/layout/hChevron3"/>
    <dgm:cxn modelId="{4DEE7246-8A2E-8744-B37F-F057DABE4858}" type="presParOf" srcId="{A1C5020C-8B7A-8943-876E-9DFECBCFF093}" destId="{7FA8D53F-C979-3D45-9058-BB45184DA3DB}" srcOrd="3" destOrd="0" presId="urn:microsoft.com/office/officeart/2005/8/layout/hChevron3"/>
    <dgm:cxn modelId="{8FD406F0-5D2E-3843-9C3C-A211E4384BBA}" type="presParOf" srcId="{A1C5020C-8B7A-8943-876E-9DFECBCFF093}" destId="{04ABDB9F-EAFF-E647-92C1-53871664F205}" srcOrd="4" destOrd="0" presId="urn:microsoft.com/office/officeart/2005/8/layout/hChevron3"/>
    <dgm:cxn modelId="{663AC006-DD2D-1842-B09D-CE3B49D8AEB8}" type="presParOf" srcId="{A1C5020C-8B7A-8943-876E-9DFECBCFF093}" destId="{CE84383D-21B9-5F47-9890-9B12758A1468}" srcOrd="5" destOrd="0" presId="urn:microsoft.com/office/officeart/2005/8/layout/hChevron3"/>
    <dgm:cxn modelId="{18EAF8E2-18C4-0F48-88CA-B102EC353051}" type="presParOf" srcId="{A1C5020C-8B7A-8943-876E-9DFECBCFF093}" destId="{37E009D5-C76D-704B-97B9-BB0BF6B0ACF2}" srcOrd="6" destOrd="0" presId="urn:microsoft.com/office/officeart/2005/8/layout/hChevron3"/>
    <dgm:cxn modelId="{7E85FF6C-C2C4-2242-9161-A4F3D53668A0}" type="presParOf" srcId="{A1C5020C-8B7A-8943-876E-9DFECBCFF093}" destId="{514EBF19-A6FC-4646-9029-D190952338EF}" srcOrd="7" destOrd="0" presId="urn:microsoft.com/office/officeart/2005/8/layout/hChevron3"/>
    <dgm:cxn modelId="{ED5CF8A0-70C4-4C45-AB64-E7619A647F41}" type="presParOf" srcId="{A1C5020C-8B7A-8943-876E-9DFECBCFF093}" destId="{1389B571-BE9A-5E43-9575-3B4F78FE34C2}" srcOrd="8" destOrd="0" presId="urn:microsoft.com/office/officeart/2005/8/layout/hChevron3"/>
    <dgm:cxn modelId="{FE3B0920-6046-3948-B53F-B07F028FFCCA}" type="presParOf" srcId="{A1C5020C-8B7A-8943-876E-9DFECBCFF093}" destId="{F04628BE-46BF-5B41-B663-3E44A6685CA4}" srcOrd="9" destOrd="0" presId="urn:microsoft.com/office/officeart/2005/8/layout/hChevron3"/>
    <dgm:cxn modelId="{15D97456-7049-0240-B724-7E2F431D34ED}" type="presParOf" srcId="{A1C5020C-8B7A-8943-876E-9DFECBCFF093}" destId="{2BCB0788-935F-6E41-AD04-F55AF658BF49}" srcOrd="10" destOrd="0" presId="urn:microsoft.com/office/officeart/2005/8/layout/hChevron3"/>
    <dgm:cxn modelId="{60775AF9-9E83-0942-AA89-A9CA576B9C5F}" type="presParOf" srcId="{A1C5020C-8B7A-8943-876E-9DFECBCFF093}" destId="{BFDD0D3A-C960-CA48-91CA-BDD4EFEAC0B6}" srcOrd="11" destOrd="0" presId="urn:microsoft.com/office/officeart/2005/8/layout/hChevron3"/>
    <dgm:cxn modelId="{0F3F9408-E381-7F40-95DF-C5163AF888AA}" type="presParOf" srcId="{A1C5020C-8B7A-8943-876E-9DFECBCFF093}" destId="{60C33C6D-2095-C94B-866C-42515A0B714C}" srcOrd="12" destOrd="0" presId="urn:microsoft.com/office/officeart/2005/8/layout/hChevron3"/>
  </dgm:cxnLst>
  <dgm:bg/>
  <dgm:whole>
    <a:ln w="9525" cap="flat" cmpd="sng" algn="ctr">
      <a:noFill/>
      <a:prstDash val="solid"/>
      <a:round/>
      <a:headEnd type="none" w="med" len="med"/>
      <a:tailEnd type="none" w="med" len="med"/>
    </a:ln>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DC213FD5-B06E-CC4B-9528-09EE01F8240E}" type="doc">
      <dgm:prSet loTypeId="urn:microsoft.com/office/officeart/2005/8/layout/hChevron3" loCatId="" qsTypeId="urn:microsoft.com/office/officeart/2005/8/quickstyle/simple1" qsCatId="simple" csTypeId="urn:microsoft.com/office/officeart/2005/8/colors/accent1_2" csCatId="accent1" phldr="1"/>
      <dgm:spPr/>
      <dgm:t>
        <a:bodyPr/>
        <a:lstStyle/>
        <a:p>
          <a:endParaRPr kumimoji="1" lang="ja-JP" altLang="en-US"/>
        </a:p>
      </dgm:t>
    </dgm:pt>
    <dgm:pt modelId="{EACEF2EF-EDDD-AC4E-8D5B-7A0F7E50659C}">
      <dgm:prSet custT="1"/>
      <dgm:spPr>
        <a:noFill/>
        <a:ln w="12700">
          <a:solidFill>
            <a:srgbClr val="05ACBB"/>
          </a:solidFill>
          <a:prstDash val="sysDash"/>
        </a:ln>
      </dgm:spPr>
      <dgm:t>
        <a:bodyPr/>
        <a:lstStyle/>
        <a:p>
          <a:r>
            <a:rPr kumimoji="1" lang="ja-JP" altLang="en-US" sz="1200" b="1" strike="sngStrike">
              <a:solidFill>
                <a:schemeClr val="bg1">
                  <a:lumMod val="65000"/>
                </a:schemeClr>
              </a:solidFill>
            </a:rPr>
            <a:t>印刷</a:t>
          </a:r>
        </a:p>
      </dgm:t>
    </dgm:pt>
    <dgm:pt modelId="{06AEB76F-D66E-8D49-B6BE-BBFC8C813D8B}" type="parTrans" cxnId="{A06DD9C9-B4F2-7C4A-9215-70563DE19DF1}">
      <dgm:prSet/>
      <dgm:spPr/>
      <dgm:t>
        <a:bodyPr/>
        <a:lstStyle/>
        <a:p>
          <a:endParaRPr kumimoji="1" lang="ja-JP" altLang="en-US"/>
        </a:p>
      </dgm:t>
    </dgm:pt>
    <dgm:pt modelId="{D68668FD-6FC2-F740-ABE2-76E60341F7B2}" type="sibTrans" cxnId="{A06DD9C9-B4F2-7C4A-9215-70563DE19DF1}">
      <dgm:prSet/>
      <dgm:spPr/>
      <dgm:t>
        <a:bodyPr/>
        <a:lstStyle/>
        <a:p>
          <a:endParaRPr kumimoji="1" lang="ja-JP" altLang="en-US"/>
        </a:p>
      </dgm:t>
    </dgm:pt>
    <dgm:pt modelId="{9A882045-218E-CD48-B310-C03E5A522445}">
      <dgm:prSet custT="1"/>
      <dgm:spPr>
        <a:solidFill>
          <a:srgbClr val="05ACBB"/>
        </a:solidFill>
        <a:ln w="12700">
          <a:solidFill>
            <a:srgbClr val="05ACBB"/>
          </a:solidFill>
        </a:ln>
      </dgm:spPr>
      <dgm:t>
        <a:bodyPr/>
        <a:lstStyle/>
        <a:p>
          <a:r>
            <a:rPr kumimoji="1" lang="en-US" altLang="ja-JP" sz="1200" b="1" dirty="0"/>
            <a:t>Web</a:t>
          </a:r>
          <a:r>
            <a:rPr kumimoji="1" lang="ja-JP" altLang="en-US" sz="1200" b="1"/>
            <a:t>で</a:t>
          </a:r>
          <a:br>
            <a:rPr kumimoji="1" lang="en-US" altLang="ja-JP" sz="1200" b="1" dirty="0"/>
          </a:br>
          <a:r>
            <a:rPr kumimoji="1" lang="ja-JP" altLang="en-US" sz="1200" b="1"/>
            <a:t>記名・押印</a:t>
          </a:r>
        </a:p>
      </dgm:t>
    </dgm:pt>
    <dgm:pt modelId="{B07DEDB0-4347-5F40-A488-AEC1CC47DC43}" type="parTrans" cxnId="{86CBE75A-0058-4B45-95E9-EE8368B891B8}">
      <dgm:prSet/>
      <dgm:spPr/>
      <dgm:t>
        <a:bodyPr/>
        <a:lstStyle/>
        <a:p>
          <a:endParaRPr kumimoji="1" lang="ja-JP" altLang="en-US"/>
        </a:p>
      </dgm:t>
    </dgm:pt>
    <dgm:pt modelId="{577E615A-B368-374F-B792-FF70CF73CFBA}" type="sibTrans" cxnId="{86CBE75A-0058-4B45-95E9-EE8368B891B8}">
      <dgm:prSet/>
      <dgm:spPr/>
      <dgm:t>
        <a:bodyPr/>
        <a:lstStyle/>
        <a:p>
          <a:endParaRPr kumimoji="1" lang="ja-JP" altLang="en-US"/>
        </a:p>
      </dgm:t>
    </dgm:pt>
    <dgm:pt modelId="{FEA850BA-97EE-BE4E-8495-71C1F11F09F1}">
      <dgm:prSet custT="1"/>
      <dgm:spPr>
        <a:noFill/>
        <a:ln w="12700">
          <a:solidFill>
            <a:srgbClr val="05ACBB"/>
          </a:solidFill>
          <a:prstDash val="sysDash"/>
        </a:ln>
      </dgm:spPr>
      <dgm:t>
        <a:bodyPr/>
        <a:lstStyle/>
        <a:p>
          <a:r>
            <a:rPr kumimoji="1" lang="ja-JP" altLang="en-US" sz="1200" b="1" strike="sngStrike">
              <a:solidFill>
                <a:schemeClr val="bg1">
                  <a:lumMod val="65000"/>
                </a:schemeClr>
              </a:solidFill>
            </a:rPr>
            <a:t>送付状作成</a:t>
          </a:r>
        </a:p>
      </dgm:t>
    </dgm:pt>
    <dgm:pt modelId="{80A7948C-3D68-734F-825B-B7592BA4F7E1}" type="parTrans" cxnId="{3B29552B-7592-7D48-81E7-28B754858B6F}">
      <dgm:prSet/>
      <dgm:spPr/>
      <dgm:t>
        <a:bodyPr/>
        <a:lstStyle/>
        <a:p>
          <a:endParaRPr kumimoji="1" lang="ja-JP" altLang="en-US"/>
        </a:p>
      </dgm:t>
    </dgm:pt>
    <dgm:pt modelId="{1EEEBFB4-2032-4442-A16D-2297E3FA141C}" type="sibTrans" cxnId="{3B29552B-7592-7D48-81E7-28B754858B6F}">
      <dgm:prSet/>
      <dgm:spPr/>
      <dgm:t>
        <a:bodyPr/>
        <a:lstStyle/>
        <a:p>
          <a:endParaRPr kumimoji="1" lang="ja-JP" altLang="en-US"/>
        </a:p>
      </dgm:t>
    </dgm:pt>
    <dgm:pt modelId="{34E62004-C55D-FD42-862B-A17630A14032}">
      <dgm:prSet custT="1"/>
      <dgm:spPr>
        <a:noFill/>
        <a:ln w="12700">
          <a:solidFill>
            <a:srgbClr val="05ACBB"/>
          </a:solidFill>
          <a:prstDash val="sysDash"/>
        </a:ln>
      </dgm:spPr>
      <dgm:t>
        <a:bodyPr/>
        <a:lstStyle/>
        <a:p>
          <a:r>
            <a:rPr kumimoji="1" lang="ja-JP" altLang="en-US" sz="1200" b="1" strike="sngStrike">
              <a:solidFill>
                <a:schemeClr val="bg1">
                  <a:lumMod val="65000"/>
                </a:schemeClr>
              </a:solidFill>
            </a:rPr>
            <a:t>封入</a:t>
          </a:r>
        </a:p>
      </dgm:t>
    </dgm:pt>
    <dgm:pt modelId="{EE851ABE-20DC-3C4C-947E-43B26882A329}" type="parTrans" cxnId="{402DE6DC-3792-124D-BDD0-FD80EC6B6014}">
      <dgm:prSet/>
      <dgm:spPr/>
      <dgm:t>
        <a:bodyPr/>
        <a:lstStyle/>
        <a:p>
          <a:endParaRPr kumimoji="1" lang="ja-JP" altLang="en-US"/>
        </a:p>
      </dgm:t>
    </dgm:pt>
    <dgm:pt modelId="{70FA3A06-8FE9-414C-8413-DA9372AF835B}" type="sibTrans" cxnId="{402DE6DC-3792-124D-BDD0-FD80EC6B6014}">
      <dgm:prSet/>
      <dgm:spPr/>
      <dgm:t>
        <a:bodyPr/>
        <a:lstStyle/>
        <a:p>
          <a:endParaRPr kumimoji="1" lang="ja-JP" altLang="en-US"/>
        </a:p>
      </dgm:t>
    </dgm:pt>
    <dgm:pt modelId="{AA5FD5E8-9916-8A46-8F95-27C44F71CFC2}">
      <dgm:prSet custT="1"/>
      <dgm:spPr>
        <a:solidFill>
          <a:srgbClr val="05ACBB"/>
        </a:solidFill>
        <a:ln w="12700">
          <a:solidFill>
            <a:srgbClr val="05ACBB"/>
          </a:solidFill>
        </a:ln>
      </dgm:spPr>
      <dgm:t>
        <a:bodyPr/>
        <a:lstStyle/>
        <a:p>
          <a:r>
            <a:rPr kumimoji="1" lang="en-US" altLang="ja-JP" sz="1200" b="1" dirty="0"/>
            <a:t>Web</a:t>
          </a:r>
          <a:r>
            <a:rPr kumimoji="1" lang="ja-JP" altLang="en-US" sz="1200" b="1"/>
            <a:t>で</a:t>
          </a:r>
          <a:br>
            <a:rPr kumimoji="1" lang="en-US" altLang="ja-JP" sz="1200" b="1" dirty="0"/>
          </a:br>
          <a:r>
            <a:rPr kumimoji="1" lang="ja-JP" altLang="en-US" sz="1200" b="1"/>
            <a:t>開封確認</a:t>
          </a:r>
        </a:p>
      </dgm:t>
    </dgm:pt>
    <dgm:pt modelId="{305BCBD1-F792-0447-AAFE-43D25B5444C0}" type="parTrans" cxnId="{2F1BB9CD-DE64-CA4F-A46C-79A467AA4DFD}">
      <dgm:prSet/>
      <dgm:spPr/>
      <dgm:t>
        <a:bodyPr/>
        <a:lstStyle/>
        <a:p>
          <a:endParaRPr kumimoji="1" lang="ja-JP" altLang="en-US"/>
        </a:p>
      </dgm:t>
    </dgm:pt>
    <dgm:pt modelId="{1129E7FC-1A44-E046-A9F1-F0A425285D6A}" type="sibTrans" cxnId="{2F1BB9CD-DE64-CA4F-A46C-79A467AA4DFD}">
      <dgm:prSet/>
      <dgm:spPr/>
      <dgm:t>
        <a:bodyPr/>
        <a:lstStyle/>
        <a:p>
          <a:endParaRPr kumimoji="1" lang="ja-JP" altLang="en-US"/>
        </a:p>
      </dgm:t>
    </dgm:pt>
    <dgm:pt modelId="{D2E76A67-6762-4241-8FA2-597568C15D69}">
      <dgm:prSet custT="1"/>
      <dgm:spPr>
        <a:solidFill>
          <a:srgbClr val="05ACBB"/>
        </a:solidFill>
        <a:ln w="12700">
          <a:solidFill>
            <a:srgbClr val="05ACBB"/>
          </a:solidFill>
        </a:ln>
      </dgm:spPr>
      <dgm:t>
        <a:bodyPr/>
        <a:lstStyle/>
        <a:p>
          <a:r>
            <a:rPr kumimoji="1" lang="en-US" altLang="ja-JP" sz="1200" b="1" dirty="0"/>
            <a:t>Web</a:t>
          </a:r>
          <a:r>
            <a:rPr kumimoji="1" lang="ja-JP" altLang="en-US" sz="1200" b="1"/>
            <a:t>で</a:t>
          </a:r>
          <a:br>
            <a:rPr kumimoji="1" lang="en-US" altLang="ja-JP" sz="1200" b="1" dirty="0"/>
          </a:br>
          <a:r>
            <a:rPr kumimoji="1" lang="ja-JP" altLang="en-US" sz="1200" b="1"/>
            <a:t>返送確認</a:t>
          </a:r>
        </a:p>
      </dgm:t>
    </dgm:pt>
    <dgm:pt modelId="{CFBDD953-6802-5D4D-BB2E-5D4CF792302A}" type="parTrans" cxnId="{6CDB9933-451C-4241-992C-2BE4279E8439}">
      <dgm:prSet/>
      <dgm:spPr/>
      <dgm:t>
        <a:bodyPr/>
        <a:lstStyle/>
        <a:p>
          <a:endParaRPr kumimoji="1" lang="ja-JP" altLang="en-US"/>
        </a:p>
      </dgm:t>
    </dgm:pt>
    <dgm:pt modelId="{478AF679-2342-EF42-8FFE-1C19C1BA2F67}" type="sibTrans" cxnId="{6CDB9933-451C-4241-992C-2BE4279E8439}">
      <dgm:prSet/>
      <dgm:spPr/>
      <dgm:t>
        <a:bodyPr/>
        <a:lstStyle/>
        <a:p>
          <a:endParaRPr kumimoji="1" lang="ja-JP" altLang="en-US"/>
        </a:p>
      </dgm:t>
    </dgm:pt>
    <dgm:pt modelId="{1D7EB901-C9D7-D341-9920-1F438BD5F63B}">
      <dgm:prSet custT="1"/>
      <dgm:spPr>
        <a:solidFill>
          <a:srgbClr val="05ACBB"/>
        </a:solidFill>
        <a:ln w="12700">
          <a:solidFill>
            <a:srgbClr val="05ACBB"/>
          </a:solidFill>
        </a:ln>
      </dgm:spPr>
      <dgm:t>
        <a:bodyPr/>
        <a:lstStyle/>
        <a:p>
          <a:r>
            <a:rPr kumimoji="1" lang="ja-JP" altLang="en-US" sz="1200" b="1"/>
            <a:t>契約締結</a:t>
          </a:r>
          <a:br>
            <a:rPr kumimoji="1" lang="en-US" altLang="ja-JP" sz="1200" b="1" dirty="0"/>
          </a:br>
          <a:r>
            <a:rPr kumimoji="1" lang="ja-JP" altLang="en-US" sz="1200" b="1"/>
            <a:t>完了</a:t>
          </a:r>
        </a:p>
      </dgm:t>
    </dgm:pt>
    <dgm:pt modelId="{72801894-EF19-504D-8BA2-F53ABB7D52CF}" type="parTrans" cxnId="{2761E881-552A-2148-BEC4-A319CEA5C2FA}">
      <dgm:prSet/>
      <dgm:spPr/>
      <dgm:t>
        <a:bodyPr/>
        <a:lstStyle/>
        <a:p>
          <a:endParaRPr kumimoji="1" lang="ja-JP" altLang="en-US"/>
        </a:p>
      </dgm:t>
    </dgm:pt>
    <dgm:pt modelId="{8F0490D6-2B81-6B41-A422-C875E1459FC7}" type="sibTrans" cxnId="{2761E881-552A-2148-BEC4-A319CEA5C2FA}">
      <dgm:prSet/>
      <dgm:spPr/>
      <dgm:t>
        <a:bodyPr/>
        <a:lstStyle/>
        <a:p>
          <a:endParaRPr kumimoji="1" lang="ja-JP" altLang="en-US"/>
        </a:p>
      </dgm:t>
    </dgm:pt>
    <dgm:pt modelId="{59B9233D-239D-6642-8315-8A7A9E587DD2}">
      <dgm:prSet custT="1"/>
      <dgm:spPr>
        <a:solidFill>
          <a:srgbClr val="05ACBB"/>
        </a:solidFill>
        <a:ln w="12700">
          <a:solidFill>
            <a:srgbClr val="05ACBB"/>
          </a:solidFill>
        </a:ln>
      </dgm:spPr>
      <dgm:t>
        <a:bodyPr/>
        <a:lstStyle/>
        <a:p>
          <a:r>
            <a:rPr kumimoji="1" lang="ja-JP" altLang="en-US" sz="1200" b="1"/>
            <a:t>メールで送信</a:t>
          </a:r>
        </a:p>
      </dgm:t>
    </dgm:pt>
    <dgm:pt modelId="{265531B9-5D5D-D445-BAC3-425623276876}" type="sibTrans" cxnId="{DE34DC92-6339-FA4A-B076-0AEE9A584143}">
      <dgm:prSet/>
      <dgm:spPr/>
      <dgm:t>
        <a:bodyPr/>
        <a:lstStyle/>
        <a:p>
          <a:endParaRPr kumimoji="1" lang="ja-JP" altLang="en-US"/>
        </a:p>
      </dgm:t>
    </dgm:pt>
    <dgm:pt modelId="{A91064BA-94A8-7041-813F-46A128465108}" type="parTrans" cxnId="{DE34DC92-6339-FA4A-B076-0AEE9A584143}">
      <dgm:prSet/>
      <dgm:spPr/>
      <dgm:t>
        <a:bodyPr/>
        <a:lstStyle/>
        <a:p>
          <a:endParaRPr kumimoji="1" lang="ja-JP" altLang="en-US"/>
        </a:p>
      </dgm:t>
    </dgm:pt>
    <dgm:pt modelId="{A1C5020C-8B7A-8943-876E-9DFECBCFF093}" type="pres">
      <dgm:prSet presAssocID="{DC213FD5-B06E-CC4B-9528-09EE01F8240E}" presName="Name0" presStyleCnt="0">
        <dgm:presLayoutVars>
          <dgm:dir/>
          <dgm:resizeHandles val="exact"/>
        </dgm:presLayoutVars>
      </dgm:prSet>
      <dgm:spPr/>
    </dgm:pt>
    <dgm:pt modelId="{2ADAE029-7E27-3D4F-8462-651D3005208B}" type="pres">
      <dgm:prSet presAssocID="{EACEF2EF-EDDD-AC4E-8D5B-7A0F7E50659C}" presName="parTxOnly" presStyleLbl="node1" presStyleIdx="0" presStyleCnt="8" custScaleX="77088" custScaleY="146646">
        <dgm:presLayoutVars>
          <dgm:bulletEnabled val="1"/>
        </dgm:presLayoutVars>
      </dgm:prSet>
      <dgm:spPr/>
    </dgm:pt>
    <dgm:pt modelId="{C319D0E7-ED65-6C44-845F-12663478CC19}" type="pres">
      <dgm:prSet presAssocID="{D68668FD-6FC2-F740-ABE2-76E60341F7B2}" presName="parSpace" presStyleCnt="0"/>
      <dgm:spPr/>
    </dgm:pt>
    <dgm:pt modelId="{8B52478E-75D9-5442-89C0-C3FB862ECA60}" type="pres">
      <dgm:prSet presAssocID="{9A882045-218E-CD48-B310-C03E5A522445}" presName="parTxOnly" presStyleLbl="node1" presStyleIdx="1" presStyleCnt="8" custScaleX="138356" custScaleY="146646" custLinFactNeighborX="-32980" custLinFactNeighborY="-1">
        <dgm:presLayoutVars>
          <dgm:bulletEnabled val="1"/>
        </dgm:presLayoutVars>
      </dgm:prSet>
      <dgm:spPr/>
    </dgm:pt>
    <dgm:pt modelId="{02086A85-C675-8F44-9FC2-A58BFEAE45B2}" type="pres">
      <dgm:prSet presAssocID="{577E615A-B368-374F-B792-FF70CF73CFBA}" presName="parSpace" presStyleCnt="0"/>
      <dgm:spPr/>
    </dgm:pt>
    <dgm:pt modelId="{CC70FA77-9246-F24E-B106-91645A3A4898}" type="pres">
      <dgm:prSet presAssocID="{FEA850BA-97EE-BE4E-8495-71C1F11F09F1}" presName="parTxOnly" presStyleLbl="node1" presStyleIdx="2" presStyleCnt="8" custScaleX="136415" custScaleY="146863" custLinFactNeighborX="-66777" custLinFactNeighborY="406">
        <dgm:presLayoutVars>
          <dgm:bulletEnabled val="1"/>
        </dgm:presLayoutVars>
      </dgm:prSet>
      <dgm:spPr/>
    </dgm:pt>
    <dgm:pt modelId="{13C14C87-80E0-3042-8E06-BA7E222D970C}" type="pres">
      <dgm:prSet presAssocID="{1EEEBFB4-2032-4442-A16D-2297E3FA141C}" presName="parSpace" presStyleCnt="0"/>
      <dgm:spPr/>
    </dgm:pt>
    <dgm:pt modelId="{2827368D-17CD-674A-9266-B134B36FEA9D}" type="pres">
      <dgm:prSet presAssocID="{34E62004-C55D-FD42-862B-A17630A14032}" presName="parTxOnly" presStyleLbl="node1" presStyleIdx="3" presStyleCnt="8" custScaleX="113591" custScaleY="146646" custLinFactX="-86" custLinFactNeighborX="-100000" custLinFactNeighborY="-155">
        <dgm:presLayoutVars>
          <dgm:bulletEnabled val="1"/>
        </dgm:presLayoutVars>
      </dgm:prSet>
      <dgm:spPr/>
    </dgm:pt>
    <dgm:pt modelId="{3AECE741-86EB-FE4C-85E7-F5F868E52E15}" type="pres">
      <dgm:prSet presAssocID="{70FA3A06-8FE9-414C-8413-DA9372AF835B}" presName="parSpace" presStyleCnt="0"/>
      <dgm:spPr/>
    </dgm:pt>
    <dgm:pt modelId="{15B7DBB7-D887-E149-B89B-0A5A96480D2F}" type="pres">
      <dgm:prSet presAssocID="{59B9233D-239D-6642-8315-8A7A9E587DD2}" presName="parTxOnly" presStyleLbl="node1" presStyleIdx="4" presStyleCnt="8" custScaleX="113591" custScaleY="146646" custLinFactX="-6529" custLinFactNeighborX="-100000">
        <dgm:presLayoutVars>
          <dgm:bulletEnabled val="1"/>
        </dgm:presLayoutVars>
      </dgm:prSet>
      <dgm:spPr/>
    </dgm:pt>
    <dgm:pt modelId="{4066F9EA-7A6D-CE4B-BFAB-03363FD320FC}" type="pres">
      <dgm:prSet presAssocID="{265531B9-5D5D-D445-BAC3-425623276876}" presName="parSpace" presStyleCnt="0"/>
      <dgm:spPr/>
    </dgm:pt>
    <dgm:pt modelId="{EDB0C931-3563-5443-8A5A-1040EECCF24C}" type="pres">
      <dgm:prSet presAssocID="{AA5FD5E8-9916-8A46-8F95-27C44F71CFC2}" presName="parTxOnly" presStyleLbl="node1" presStyleIdx="5" presStyleCnt="8" custScaleX="125733" custScaleY="146646" custLinFactX="-12799" custLinFactNeighborX="-100000">
        <dgm:presLayoutVars>
          <dgm:bulletEnabled val="1"/>
        </dgm:presLayoutVars>
      </dgm:prSet>
      <dgm:spPr/>
    </dgm:pt>
    <dgm:pt modelId="{5ED30FCD-6949-4D44-AB39-3CE1A0EBE28E}" type="pres">
      <dgm:prSet presAssocID="{1129E7FC-1A44-E046-A9F1-F0A425285D6A}" presName="parSpace" presStyleCnt="0"/>
      <dgm:spPr/>
    </dgm:pt>
    <dgm:pt modelId="{F454E5C1-787E-DE4F-85F6-6B889ACC49AB}" type="pres">
      <dgm:prSet presAssocID="{D2E76A67-6762-4241-8FA2-597568C15D69}" presName="parTxOnly" presStyleLbl="node1" presStyleIdx="6" presStyleCnt="8" custScaleX="127077" custScaleY="146646" custLinFactX="-18850" custLinFactNeighborX="-100000">
        <dgm:presLayoutVars>
          <dgm:bulletEnabled val="1"/>
        </dgm:presLayoutVars>
      </dgm:prSet>
      <dgm:spPr/>
    </dgm:pt>
    <dgm:pt modelId="{1ED3D681-8CB4-9A44-98EA-D425408B3EC0}" type="pres">
      <dgm:prSet presAssocID="{478AF679-2342-EF42-8FFE-1C19C1BA2F67}" presName="parSpace" presStyleCnt="0"/>
      <dgm:spPr/>
    </dgm:pt>
    <dgm:pt modelId="{49567FED-DB5E-BD4E-BEBE-4F6DC04BA751}" type="pres">
      <dgm:prSet presAssocID="{1D7EB901-C9D7-D341-9920-1F438BD5F63B}" presName="parTxOnly" presStyleLbl="node1" presStyleIdx="7" presStyleCnt="8" custScaleX="138486" custScaleY="146646" custLinFactX="-24492" custLinFactNeighborX="-100000" custLinFactNeighborY="977">
        <dgm:presLayoutVars>
          <dgm:bulletEnabled val="1"/>
        </dgm:presLayoutVars>
      </dgm:prSet>
      <dgm:spPr/>
    </dgm:pt>
  </dgm:ptLst>
  <dgm:cxnLst>
    <dgm:cxn modelId="{D0469802-2605-BC40-8F8C-C86C049356F9}" type="presOf" srcId="{AA5FD5E8-9916-8A46-8F95-27C44F71CFC2}" destId="{EDB0C931-3563-5443-8A5A-1040EECCF24C}" srcOrd="0" destOrd="0" presId="urn:microsoft.com/office/officeart/2005/8/layout/hChevron3"/>
    <dgm:cxn modelId="{6874A81D-9A85-FF45-A1EA-33100F3994AF}" type="presOf" srcId="{1D7EB901-C9D7-D341-9920-1F438BD5F63B}" destId="{49567FED-DB5E-BD4E-BEBE-4F6DC04BA751}" srcOrd="0" destOrd="0" presId="urn:microsoft.com/office/officeart/2005/8/layout/hChevron3"/>
    <dgm:cxn modelId="{3B29552B-7592-7D48-81E7-28B754858B6F}" srcId="{DC213FD5-B06E-CC4B-9528-09EE01F8240E}" destId="{FEA850BA-97EE-BE4E-8495-71C1F11F09F1}" srcOrd="2" destOrd="0" parTransId="{80A7948C-3D68-734F-825B-B7592BA4F7E1}" sibTransId="{1EEEBFB4-2032-4442-A16D-2297E3FA141C}"/>
    <dgm:cxn modelId="{6CDB9933-451C-4241-992C-2BE4279E8439}" srcId="{DC213FD5-B06E-CC4B-9528-09EE01F8240E}" destId="{D2E76A67-6762-4241-8FA2-597568C15D69}" srcOrd="6" destOrd="0" parTransId="{CFBDD953-6802-5D4D-BB2E-5D4CF792302A}" sibTransId="{478AF679-2342-EF42-8FFE-1C19C1BA2F67}"/>
    <dgm:cxn modelId="{38E1B04F-D668-174C-A663-5907248C1236}" type="presOf" srcId="{DC213FD5-B06E-CC4B-9528-09EE01F8240E}" destId="{A1C5020C-8B7A-8943-876E-9DFECBCFF093}" srcOrd="0" destOrd="0" presId="urn:microsoft.com/office/officeart/2005/8/layout/hChevron3"/>
    <dgm:cxn modelId="{86CBE75A-0058-4B45-95E9-EE8368B891B8}" srcId="{DC213FD5-B06E-CC4B-9528-09EE01F8240E}" destId="{9A882045-218E-CD48-B310-C03E5A522445}" srcOrd="1" destOrd="0" parTransId="{B07DEDB0-4347-5F40-A488-AEC1CC47DC43}" sibTransId="{577E615A-B368-374F-B792-FF70CF73CFBA}"/>
    <dgm:cxn modelId="{DF421860-0590-974A-A010-4231A295CB0B}" type="presOf" srcId="{FEA850BA-97EE-BE4E-8495-71C1F11F09F1}" destId="{CC70FA77-9246-F24E-B106-91645A3A4898}" srcOrd="0" destOrd="0" presId="urn:microsoft.com/office/officeart/2005/8/layout/hChevron3"/>
    <dgm:cxn modelId="{5702CD70-EBB6-984B-9240-C7D2AC5AD9AC}" type="presOf" srcId="{9A882045-218E-CD48-B310-C03E5A522445}" destId="{8B52478E-75D9-5442-89C0-C3FB862ECA60}" srcOrd="0" destOrd="0" presId="urn:microsoft.com/office/officeart/2005/8/layout/hChevron3"/>
    <dgm:cxn modelId="{04F60175-9BAE-7547-B3E7-5CBAB55C3881}" type="presOf" srcId="{D2E76A67-6762-4241-8FA2-597568C15D69}" destId="{F454E5C1-787E-DE4F-85F6-6B889ACC49AB}" srcOrd="0" destOrd="0" presId="urn:microsoft.com/office/officeart/2005/8/layout/hChevron3"/>
    <dgm:cxn modelId="{2761E881-552A-2148-BEC4-A319CEA5C2FA}" srcId="{DC213FD5-B06E-CC4B-9528-09EE01F8240E}" destId="{1D7EB901-C9D7-D341-9920-1F438BD5F63B}" srcOrd="7" destOrd="0" parTransId="{72801894-EF19-504D-8BA2-F53ABB7D52CF}" sibTransId="{8F0490D6-2B81-6B41-A422-C875E1459FC7}"/>
    <dgm:cxn modelId="{DE34DC92-6339-FA4A-B076-0AEE9A584143}" srcId="{DC213FD5-B06E-CC4B-9528-09EE01F8240E}" destId="{59B9233D-239D-6642-8315-8A7A9E587DD2}" srcOrd="4" destOrd="0" parTransId="{A91064BA-94A8-7041-813F-46A128465108}" sibTransId="{265531B9-5D5D-D445-BAC3-425623276876}"/>
    <dgm:cxn modelId="{52600FAA-4ADE-9348-BF6B-A954C3ED98DB}" type="presOf" srcId="{59B9233D-239D-6642-8315-8A7A9E587DD2}" destId="{15B7DBB7-D887-E149-B89B-0A5A96480D2F}" srcOrd="0" destOrd="0" presId="urn:microsoft.com/office/officeart/2005/8/layout/hChevron3"/>
    <dgm:cxn modelId="{5160A1BD-F491-6947-92B3-1595D2F02D76}" type="presOf" srcId="{EACEF2EF-EDDD-AC4E-8D5B-7A0F7E50659C}" destId="{2ADAE029-7E27-3D4F-8462-651D3005208B}" srcOrd="0" destOrd="0" presId="urn:microsoft.com/office/officeart/2005/8/layout/hChevron3"/>
    <dgm:cxn modelId="{18B542BE-4BAC-F448-9A92-1AA95790BBCE}" type="presOf" srcId="{34E62004-C55D-FD42-862B-A17630A14032}" destId="{2827368D-17CD-674A-9266-B134B36FEA9D}" srcOrd="0" destOrd="0" presId="urn:microsoft.com/office/officeart/2005/8/layout/hChevron3"/>
    <dgm:cxn modelId="{A06DD9C9-B4F2-7C4A-9215-70563DE19DF1}" srcId="{DC213FD5-B06E-CC4B-9528-09EE01F8240E}" destId="{EACEF2EF-EDDD-AC4E-8D5B-7A0F7E50659C}" srcOrd="0" destOrd="0" parTransId="{06AEB76F-D66E-8D49-B6BE-BBFC8C813D8B}" sibTransId="{D68668FD-6FC2-F740-ABE2-76E60341F7B2}"/>
    <dgm:cxn modelId="{2F1BB9CD-DE64-CA4F-A46C-79A467AA4DFD}" srcId="{DC213FD5-B06E-CC4B-9528-09EE01F8240E}" destId="{AA5FD5E8-9916-8A46-8F95-27C44F71CFC2}" srcOrd="5" destOrd="0" parTransId="{305BCBD1-F792-0447-AAFE-43D25B5444C0}" sibTransId="{1129E7FC-1A44-E046-A9F1-F0A425285D6A}"/>
    <dgm:cxn modelId="{402DE6DC-3792-124D-BDD0-FD80EC6B6014}" srcId="{DC213FD5-B06E-CC4B-9528-09EE01F8240E}" destId="{34E62004-C55D-FD42-862B-A17630A14032}" srcOrd="3" destOrd="0" parTransId="{EE851ABE-20DC-3C4C-947E-43B26882A329}" sibTransId="{70FA3A06-8FE9-414C-8413-DA9372AF835B}"/>
    <dgm:cxn modelId="{02279B33-81A7-0640-93CE-6AA7D60CF223}" type="presParOf" srcId="{A1C5020C-8B7A-8943-876E-9DFECBCFF093}" destId="{2ADAE029-7E27-3D4F-8462-651D3005208B}" srcOrd="0" destOrd="0" presId="urn:microsoft.com/office/officeart/2005/8/layout/hChevron3"/>
    <dgm:cxn modelId="{790FC8F6-ADFE-834B-86CE-A3C8F0E4EB7B}" type="presParOf" srcId="{A1C5020C-8B7A-8943-876E-9DFECBCFF093}" destId="{C319D0E7-ED65-6C44-845F-12663478CC19}" srcOrd="1" destOrd="0" presId="urn:microsoft.com/office/officeart/2005/8/layout/hChevron3"/>
    <dgm:cxn modelId="{8882122B-1F3C-BE40-9F59-2723E7E26200}" type="presParOf" srcId="{A1C5020C-8B7A-8943-876E-9DFECBCFF093}" destId="{8B52478E-75D9-5442-89C0-C3FB862ECA60}" srcOrd="2" destOrd="0" presId="urn:microsoft.com/office/officeart/2005/8/layout/hChevron3"/>
    <dgm:cxn modelId="{253BD75D-C66D-7F4B-A77B-C85FFF05679C}" type="presParOf" srcId="{A1C5020C-8B7A-8943-876E-9DFECBCFF093}" destId="{02086A85-C675-8F44-9FC2-A58BFEAE45B2}" srcOrd="3" destOrd="0" presId="urn:microsoft.com/office/officeart/2005/8/layout/hChevron3"/>
    <dgm:cxn modelId="{C3E59C84-B307-034D-922C-530C8518F7EB}" type="presParOf" srcId="{A1C5020C-8B7A-8943-876E-9DFECBCFF093}" destId="{CC70FA77-9246-F24E-B106-91645A3A4898}" srcOrd="4" destOrd="0" presId="urn:microsoft.com/office/officeart/2005/8/layout/hChevron3"/>
    <dgm:cxn modelId="{C8D35584-45D5-2842-A267-12082F1F4A6E}" type="presParOf" srcId="{A1C5020C-8B7A-8943-876E-9DFECBCFF093}" destId="{13C14C87-80E0-3042-8E06-BA7E222D970C}" srcOrd="5" destOrd="0" presId="urn:microsoft.com/office/officeart/2005/8/layout/hChevron3"/>
    <dgm:cxn modelId="{20EBD96F-061D-274A-9BE6-2D28F9282388}" type="presParOf" srcId="{A1C5020C-8B7A-8943-876E-9DFECBCFF093}" destId="{2827368D-17CD-674A-9266-B134B36FEA9D}" srcOrd="6" destOrd="0" presId="urn:microsoft.com/office/officeart/2005/8/layout/hChevron3"/>
    <dgm:cxn modelId="{41A787B8-049F-634F-8B7A-CCC045451F84}" type="presParOf" srcId="{A1C5020C-8B7A-8943-876E-9DFECBCFF093}" destId="{3AECE741-86EB-FE4C-85E7-F5F868E52E15}" srcOrd="7" destOrd="0" presId="urn:microsoft.com/office/officeart/2005/8/layout/hChevron3"/>
    <dgm:cxn modelId="{69D19132-7D90-AE4D-BF43-B56BCDF0127C}" type="presParOf" srcId="{A1C5020C-8B7A-8943-876E-9DFECBCFF093}" destId="{15B7DBB7-D887-E149-B89B-0A5A96480D2F}" srcOrd="8" destOrd="0" presId="urn:microsoft.com/office/officeart/2005/8/layout/hChevron3"/>
    <dgm:cxn modelId="{AFE0D256-3084-2D47-8F28-9E391AAD63C3}" type="presParOf" srcId="{A1C5020C-8B7A-8943-876E-9DFECBCFF093}" destId="{4066F9EA-7A6D-CE4B-BFAB-03363FD320FC}" srcOrd="9" destOrd="0" presId="urn:microsoft.com/office/officeart/2005/8/layout/hChevron3"/>
    <dgm:cxn modelId="{05882639-3F0A-1944-A039-BFC2D0413EA3}" type="presParOf" srcId="{A1C5020C-8B7A-8943-876E-9DFECBCFF093}" destId="{EDB0C931-3563-5443-8A5A-1040EECCF24C}" srcOrd="10" destOrd="0" presId="urn:microsoft.com/office/officeart/2005/8/layout/hChevron3"/>
    <dgm:cxn modelId="{FA0183D2-B64C-524C-8351-2EBBEC4B9922}" type="presParOf" srcId="{A1C5020C-8B7A-8943-876E-9DFECBCFF093}" destId="{5ED30FCD-6949-4D44-AB39-3CE1A0EBE28E}" srcOrd="11" destOrd="0" presId="urn:microsoft.com/office/officeart/2005/8/layout/hChevron3"/>
    <dgm:cxn modelId="{BE6DE99B-D222-D642-990B-99F684FE1145}" type="presParOf" srcId="{A1C5020C-8B7A-8943-876E-9DFECBCFF093}" destId="{F454E5C1-787E-DE4F-85F6-6B889ACC49AB}" srcOrd="12" destOrd="0" presId="urn:microsoft.com/office/officeart/2005/8/layout/hChevron3"/>
    <dgm:cxn modelId="{B42F7AEB-9A6E-A04A-9868-D6FC2D31FE90}" type="presParOf" srcId="{A1C5020C-8B7A-8943-876E-9DFECBCFF093}" destId="{1ED3D681-8CB4-9A44-98EA-D425408B3EC0}" srcOrd="13" destOrd="0" presId="urn:microsoft.com/office/officeart/2005/8/layout/hChevron3"/>
    <dgm:cxn modelId="{5820B023-FDB4-8347-BF87-3454369D7683}" type="presParOf" srcId="{A1C5020C-8B7A-8943-876E-9DFECBCFF093}" destId="{49567FED-DB5E-BD4E-BEBE-4F6DC04BA751}" srcOrd="14" destOrd="0" presId="urn:microsoft.com/office/officeart/2005/8/layout/hChevron3"/>
  </dgm:cxnLst>
  <dgm:bg/>
  <dgm:whole/>
  <dgm:extLst>
    <a:ext uri="http://schemas.microsoft.com/office/drawing/2008/diagram">
      <dsp:dataModelExt xmlns:dsp="http://schemas.microsoft.com/office/drawing/2008/diagram" relId="rId11" minVer="http://schemas.openxmlformats.org/drawingml/2006/diagram"/>
    </a:ext>
    <a:ext uri="{C62137D5-CB1D-491B-B009-E17868A290BF}">
      <dgm14:recolorImg xmlns:dgm14="http://schemas.microsoft.com/office/drawing/2010/diagram" val="1"/>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8704D61-ABE6-B94A-97A3-05C1A2A68FD4}">
      <dsp:nvSpPr>
        <dsp:cNvPr id="0" name=""/>
        <dsp:cNvSpPr/>
      </dsp:nvSpPr>
      <dsp:spPr>
        <a:xfrm>
          <a:off x="2537" y="0"/>
          <a:ext cx="2546418" cy="907513"/>
        </a:xfrm>
        <a:prstGeom prst="homePlate">
          <a:avLst/>
        </a:prstGeom>
        <a:solidFill>
          <a:schemeClr val="accent1">
            <a:hueOff val="0"/>
            <a:satOff val="0"/>
            <a:lumOff val="0"/>
            <a:alphaOff val="0"/>
          </a:schemeClr>
        </a:solidFill>
        <a:ln w="19050" cap="flat" cmpd="sng" algn="ctr">
          <a:solidFill>
            <a:schemeClr val="bg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000" tIns="72000" rIns="72000" bIns="72000" numCol="1" spcCol="1270" anchor="ctr" anchorCtr="0">
          <a:noAutofit/>
        </a:bodyPr>
        <a:lstStyle/>
        <a:p>
          <a:pPr marL="0" lvl="0" indent="0" algn="ctr" defTabSz="622300">
            <a:lnSpc>
              <a:spcPct val="90000"/>
            </a:lnSpc>
            <a:spcBef>
              <a:spcPct val="0"/>
            </a:spcBef>
            <a:spcAft>
              <a:spcPct val="35000"/>
            </a:spcAft>
            <a:buNone/>
          </a:pPr>
          <a:r>
            <a:rPr kumimoji="1" lang="ja-JP" altLang="en-US" sz="1400" kern="1200" dirty="0"/>
            <a:t>修正依頼</a:t>
          </a:r>
        </a:p>
      </dsp:txBody>
      <dsp:txXfrm>
        <a:off x="2537" y="0"/>
        <a:ext cx="2319540" cy="907513"/>
      </dsp:txXfrm>
    </dsp:sp>
    <dsp:sp modelId="{F141B7CF-0259-FF48-B13F-ECBFBD358D26}">
      <dsp:nvSpPr>
        <dsp:cNvPr id="0" name=""/>
        <dsp:cNvSpPr/>
      </dsp:nvSpPr>
      <dsp:spPr>
        <a:xfrm>
          <a:off x="2039673" y="0"/>
          <a:ext cx="2546418" cy="907513"/>
        </a:xfrm>
        <a:prstGeom prst="chevron">
          <a:avLst/>
        </a:prstGeom>
        <a:solidFill>
          <a:schemeClr val="accent1">
            <a:hueOff val="0"/>
            <a:satOff val="0"/>
            <a:lumOff val="0"/>
            <a:alphaOff val="0"/>
          </a:schemeClr>
        </a:solidFill>
        <a:ln w="19050" cap="flat" cmpd="sng" algn="ctr">
          <a:solidFill>
            <a:schemeClr val="bg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000" tIns="72000" rIns="72000" bIns="72000" numCol="1" spcCol="1270" anchor="ctr" anchorCtr="0">
          <a:noAutofit/>
        </a:bodyPr>
        <a:lstStyle/>
        <a:p>
          <a:pPr marL="0" lvl="0" indent="0" algn="ctr" defTabSz="622300">
            <a:lnSpc>
              <a:spcPct val="90000"/>
            </a:lnSpc>
            <a:spcBef>
              <a:spcPct val="0"/>
            </a:spcBef>
            <a:spcAft>
              <a:spcPct val="35000"/>
            </a:spcAft>
            <a:buNone/>
          </a:pPr>
          <a:r>
            <a:rPr kumimoji="1" lang="ja-JP" altLang="en-US" sz="1400" kern="1200"/>
            <a:t>修正</a:t>
          </a:r>
        </a:p>
      </dsp:txBody>
      <dsp:txXfrm>
        <a:off x="2493430" y="0"/>
        <a:ext cx="1638905" cy="907513"/>
      </dsp:txXfrm>
    </dsp:sp>
    <dsp:sp modelId="{04ABDB9F-EAFF-E647-92C1-53871664F205}">
      <dsp:nvSpPr>
        <dsp:cNvPr id="0" name=""/>
        <dsp:cNvSpPr/>
      </dsp:nvSpPr>
      <dsp:spPr>
        <a:xfrm>
          <a:off x="4076808" y="0"/>
          <a:ext cx="2546418" cy="907513"/>
        </a:xfrm>
        <a:prstGeom prst="chevron">
          <a:avLst/>
        </a:prstGeom>
        <a:solidFill>
          <a:schemeClr val="accent1">
            <a:hueOff val="0"/>
            <a:satOff val="0"/>
            <a:lumOff val="0"/>
            <a:alphaOff val="0"/>
          </a:schemeClr>
        </a:solidFill>
        <a:ln w="19050" cap="flat" cmpd="sng" algn="ctr">
          <a:solidFill>
            <a:schemeClr val="bg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000" tIns="72000" rIns="72000" bIns="72000" numCol="1" spcCol="1270" anchor="ctr" anchorCtr="0">
          <a:noAutofit/>
        </a:bodyPr>
        <a:lstStyle/>
        <a:p>
          <a:pPr marL="0" lvl="0" indent="0" algn="ctr" defTabSz="622300">
            <a:lnSpc>
              <a:spcPct val="90000"/>
            </a:lnSpc>
            <a:spcBef>
              <a:spcPct val="0"/>
            </a:spcBef>
            <a:spcAft>
              <a:spcPct val="35000"/>
            </a:spcAft>
            <a:buNone/>
          </a:pPr>
          <a:r>
            <a:rPr kumimoji="1" lang="ja-JP" altLang="en-US" sz="1400" kern="1200"/>
            <a:t>社内確認</a:t>
          </a:r>
        </a:p>
      </dsp:txBody>
      <dsp:txXfrm>
        <a:off x="4530565" y="0"/>
        <a:ext cx="1638905" cy="907513"/>
      </dsp:txXfrm>
    </dsp:sp>
    <dsp:sp modelId="{37E009D5-C76D-704B-97B9-BB0BF6B0ACF2}">
      <dsp:nvSpPr>
        <dsp:cNvPr id="0" name=""/>
        <dsp:cNvSpPr/>
      </dsp:nvSpPr>
      <dsp:spPr>
        <a:xfrm>
          <a:off x="6113943" y="0"/>
          <a:ext cx="2546418" cy="907513"/>
        </a:xfrm>
        <a:prstGeom prst="chevron">
          <a:avLst/>
        </a:prstGeom>
        <a:solidFill>
          <a:schemeClr val="accent1">
            <a:hueOff val="0"/>
            <a:satOff val="0"/>
            <a:lumOff val="0"/>
            <a:alphaOff val="0"/>
          </a:schemeClr>
        </a:solidFill>
        <a:ln w="19050" cap="flat" cmpd="sng" algn="ctr">
          <a:solidFill>
            <a:schemeClr val="bg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000" tIns="72000" rIns="72000" bIns="72000" numCol="1" spcCol="1270" anchor="ctr" anchorCtr="0">
          <a:noAutofit/>
        </a:bodyPr>
        <a:lstStyle/>
        <a:p>
          <a:pPr marL="0" lvl="0" indent="0" algn="ctr" defTabSz="622300">
            <a:lnSpc>
              <a:spcPct val="90000"/>
            </a:lnSpc>
            <a:spcBef>
              <a:spcPct val="0"/>
            </a:spcBef>
            <a:spcAft>
              <a:spcPct val="35000"/>
            </a:spcAft>
            <a:buNone/>
          </a:pPr>
          <a:r>
            <a:rPr kumimoji="1" lang="ja-JP" altLang="en-US" sz="1400" kern="1200"/>
            <a:t>反映依頼</a:t>
          </a:r>
        </a:p>
      </dsp:txBody>
      <dsp:txXfrm>
        <a:off x="6567700" y="0"/>
        <a:ext cx="1638905" cy="90751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8704D61-ABE6-B94A-97A3-05C1A2A68FD4}">
      <dsp:nvSpPr>
        <dsp:cNvPr id="0" name=""/>
        <dsp:cNvSpPr/>
      </dsp:nvSpPr>
      <dsp:spPr>
        <a:xfrm>
          <a:off x="3582" y="0"/>
          <a:ext cx="2543907" cy="907513"/>
        </a:xfrm>
        <a:prstGeom prst="homePlate">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000" tIns="72000" rIns="72000" bIns="72000" numCol="1" spcCol="1270" anchor="ctr" anchorCtr="0">
          <a:noAutofit/>
        </a:bodyPr>
        <a:lstStyle/>
        <a:p>
          <a:pPr marL="0" lvl="0" indent="0" algn="ctr" defTabSz="622300">
            <a:lnSpc>
              <a:spcPct val="90000"/>
            </a:lnSpc>
            <a:spcBef>
              <a:spcPct val="0"/>
            </a:spcBef>
            <a:spcAft>
              <a:spcPct val="35000"/>
            </a:spcAft>
            <a:buNone/>
          </a:pPr>
          <a:r>
            <a:rPr kumimoji="1" lang="ja-JP" altLang="en-US" sz="1400" kern="1200" dirty="0"/>
            <a:t>修正</a:t>
          </a:r>
        </a:p>
      </dsp:txBody>
      <dsp:txXfrm>
        <a:off x="3582" y="0"/>
        <a:ext cx="2317029" cy="907513"/>
      </dsp:txXfrm>
    </dsp:sp>
    <dsp:sp modelId="{F141B7CF-0259-FF48-B13F-ECBFBD358D26}">
      <dsp:nvSpPr>
        <dsp:cNvPr id="0" name=""/>
        <dsp:cNvSpPr/>
      </dsp:nvSpPr>
      <dsp:spPr>
        <a:xfrm>
          <a:off x="2038709" y="0"/>
          <a:ext cx="2543907" cy="907513"/>
        </a:xfrm>
        <a:prstGeom prst="chevron">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000" tIns="72000" rIns="72000" bIns="72000" numCol="1" spcCol="1270" anchor="ctr" anchorCtr="0">
          <a:noAutofit/>
        </a:bodyPr>
        <a:lstStyle/>
        <a:p>
          <a:pPr marL="0" lvl="0" indent="0" algn="ctr" defTabSz="622300">
            <a:lnSpc>
              <a:spcPct val="90000"/>
            </a:lnSpc>
            <a:spcBef>
              <a:spcPct val="0"/>
            </a:spcBef>
            <a:spcAft>
              <a:spcPct val="35000"/>
            </a:spcAft>
            <a:buNone/>
          </a:pPr>
          <a:r>
            <a:rPr kumimoji="1" lang="ja-JP" altLang="en-US" sz="1400" kern="1200"/>
            <a:t>確認・反映</a:t>
          </a:r>
        </a:p>
      </dsp:txBody>
      <dsp:txXfrm>
        <a:off x="2492466" y="0"/>
        <a:ext cx="1636394" cy="90751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33E1564-B1C8-244E-9425-93F7965D8374}">
      <dsp:nvSpPr>
        <dsp:cNvPr id="0" name=""/>
        <dsp:cNvSpPr/>
      </dsp:nvSpPr>
      <dsp:spPr>
        <a:xfrm>
          <a:off x="1226" y="2349335"/>
          <a:ext cx="2390871" cy="719996"/>
        </a:xfrm>
        <a:prstGeom prst="homePlate">
          <a:avLst/>
        </a:prstGeom>
        <a:solidFill>
          <a:srgbClr val="F2F2F4"/>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80000" tIns="72000" rIns="21336" bIns="42672" numCol="1" spcCol="1270" anchor="ctr" anchorCtr="0">
          <a:noAutofit/>
        </a:bodyPr>
        <a:lstStyle/>
        <a:p>
          <a:pPr marL="0" lvl="0" indent="0" algn="l" defTabSz="711200">
            <a:lnSpc>
              <a:spcPct val="90000"/>
            </a:lnSpc>
            <a:spcBef>
              <a:spcPct val="0"/>
            </a:spcBef>
            <a:spcAft>
              <a:spcPct val="35000"/>
            </a:spcAft>
            <a:buNone/>
          </a:pPr>
          <a:r>
            <a:rPr kumimoji="1" lang="en-US" altLang="ja-JP" sz="1600" b="1" kern="1200" dirty="0">
              <a:solidFill>
                <a:schemeClr val="tx1"/>
              </a:solidFill>
            </a:rPr>
            <a:t>2005</a:t>
          </a:r>
          <a:endParaRPr kumimoji="1" lang="ja-JP" altLang="en-US" sz="1600" b="1" kern="1200">
            <a:solidFill>
              <a:schemeClr val="tx1"/>
            </a:solidFill>
          </a:endParaRPr>
        </a:p>
      </dsp:txBody>
      <dsp:txXfrm>
        <a:off x="1226" y="2349335"/>
        <a:ext cx="2210872" cy="719996"/>
      </dsp:txXfrm>
    </dsp:sp>
    <dsp:sp modelId="{D7D7675B-41F6-294C-A7F8-14938EA282A7}">
      <dsp:nvSpPr>
        <dsp:cNvPr id="0" name=""/>
        <dsp:cNvSpPr/>
      </dsp:nvSpPr>
      <dsp:spPr>
        <a:xfrm>
          <a:off x="1913923" y="2349335"/>
          <a:ext cx="2390871" cy="719996"/>
        </a:xfrm>
        <a:prstGeom prst="chevron">
          <a:avLst/>
        </a:prstGeom>
        <a:solidFill>
          <a:srgbClr val="E7E7EC"/>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80000" tIns="42672" rIns="21336" bIns="42672" numCol="1" spcCol="1270" anchor="ctr" anchorCtr="0">
          <a:noAutofit/>
        </a:bodyPr>
        <a:lstStyle/>
        <a:p>
          <a:pPr marL="0" lvl="0" indent="0" algn="l" defTabSz="711200">
            <a:lnSpc>
              <a:spcPct val="90000"/>
            </a:lnSpc>
            <a:spcBef>
              <a:spcPct val="0"/>
            </a:spcBef>
            <a:spcAft>
              <a:spcPct val="35000"/>
            </a:spcAft>
            <a:buNone/>
          </a:pPr>
          <a:r>
            <a:rPr kumimoji="1" lang="en-US" altLang="ja-JP" sz="1600" b="1" kern="1200" dirty="0">
              <a:solidFill>
                <a:schemeClr val="tx1"/>
              </a:solidFill>
            </a:rPr>
            <a:t>2007</a:t>
          </a:r>
          <a:endParaRPr kumimoji="1" lang="ja-JP" altLang="en-US" sz="1600" b="1" kern="1200">
            <a:solidFill>
              <a:schemeClr val="tx1"/>
            </a:solidFill>
          </a:endParaRPr>
        </a:p>
      </dsp:txBody>
      <dsp:txXfrm>
        <a:off x="2273921" y="2349335"/>
        <a:ext cx="1670875" cy="719996"/>
      </dsp:txXfrm>
    </dsp:sp>
    <dsp:sp modelId="{EEAC65A5-896F-6B47-B301-7DF3837CA933}">
      <dsp:nvSpPr>
        <dsp:cNvPr id="0" name=""/>
        <dsp:cNvSpPr/>
      </dsp:nvSpPr>
      <dsp:spPr>
        <a:xfrm>
          <a:off x="3826620" y="2349335"/>
          <a:ext cx="2390871" cy="719996"/>
        </a:xfrm>
        <a:prstGeom prst="chevron">
          <a:avLst/>
        </a:prstGeom>
        <a:solidFill>
          <a:srgbClr val="F2F2F4"/>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80000" tIns="42672" rIns="21336" bIns="42672" numCol="1" spcCol="1270" anchor="ctr" anchorCtr="0">
          <a:noAutofit/>
        </a:bodyPr>
        <a:lstStyle/>
        <a:p>
          <a:pPr marL="0" lvl="0" indent="0" algn="l" defTabSz="711200">
            <a:lnSpc>
              <a:spcPct val="90000"/>
            </a:lnSpc>
            <a:spcBef>
              <a:spcPct val="0"/>
            </a:spcBef>
            <a:spcAft>
              <a:spcPct val="35000"/>
            </a:spcAft>
            <a:buNone/>
          </a:pPr>
          <a:r>
            <a:rPr kumimoji="1" lang="en-US" altLang="ja-JP" sz="1600" b="1" kern="1200" dirty="0">
              <a:solidFill>
                <a:schemeClr val="tx1"/>
              </a:solidFill>
            </a:rPr>
            <a:t>2010</a:t>
          </a:r>
          <a:endParaRPr kumimoji="1" lang="ja-JP" altLang="en-US" sz="1600" b="1" kern="1200">
            <a:solidFill>
              <a:schemeClr val="tx1"/>
            </a:solidFill>
          </a:endParaRPr>
        </a:p>
      </dsp:txBody>
      <dsp:txXfrm>
        <a:off x="4186618" y="2349335"/>
        <a:ext cx="1670875" cy="719996"/>
      </dsp:txXfrm>
    </dsp:sp>
    <dsp:sp modelId="{18ECF1AB-8305-2F4F-B842-F142D96FA37D}">
      <dsp:nvSpPr>
        <dsp:cNvPr id="0" name=""/>
        <dsp:cNvSpPr/>
      </dsp:nvSpPr>
      <dsp:spPr>
        <a:xfrm>
          <a:off x="5739317" y="2349335"/>
          <a:ext cx="2390871" cy="719996"/>
        </a:xfrm>
        <a:prstGeom prst="chevron">
          <a:avLst/>
        </a:prstGeom>
        <a:solidFill>
          <a:srgbClr val="E7E7EC"/>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80000" tIns="42672" rIns="21336" bIns="42672" numCol="1" spcCol="1270" anchor="ctr" anchorCtr="0">
          <a:noAutofit/>
        </a:bodyPr>
        <a:lstStyle/>
        <a:p>
          <a:pPr marL="0" lvl="0" indent="0" algn="l" defTabSz="711200">
            <a:lnSpc>
              <a:spcPct val="90000"/>
            </a:lnSpc>
            <a:spcBef>
              <a:spcPct val="0"/>
            </a:spcBef>
            <a:spcAft>
              <a:spcPct val="35000"/>
            </a:spcAft>
            <a:buNone/>
          </a:pPr>
          <a:r>
            <a:rPr kumimoji="1" lang="en-US" altLang="ja-JP" sz="1600" b="1" kern="1200" dirty="0">
              <a:solidFill>
                <a:schemeClr val="tx1"/>
              </a:solidFill>
            </a:rPr>
            <a:t>2015</a:t>
          </a:r>
          <a:endParaRPr kumimoji="1" lang="ja-JP" altLang="en-US" sz="1600" b="1" kern="1200">
            <a:solidFill>
              <a:schemeClr val="tx1"/>
            </a:solidFill>
          </a:endParaRPr>
        </a:p>
      </dsp:txBody>
      <dsp:txXfrm>
        <a:off x="6099315" y="2349335"/>
        <a:ext cx="1670875" cy="719996"/>
      </dsp:txXfrm>
    </dsp:sp>
    <dsp:sp modelId="{7CD4F16E-EFEA-2641-96ED-E5948CFC6F66}">
      <dsp:nvSpPr>
        <dsp:cNvPr id="0" name=""/>
        <dsp:cNvSpPr/>
      </dsp:nvSpPr>
      <dsp:spPr>
        <a:xfrm>
          <a:off x="7652014" y="2349335"/>
          <a:ext cx="2390871" cy="719996"/>
        </a:xfrm>
        <a:prstGeom prst="chevron">
          <a:avLst/>
        </a:prstGeom>
        <a:solidFill>
          <a:srgbClr val="F2F2F4"/>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80000" tIns="42672" rIns="21336" bIns="42672" numCol="1" spcCol="1270" anchor="ctr" anchorCtr="0">
          <a:noAutofit/>
        </a:bodyPr>
        <a:lstStyle/>
        <a:p>
          <a:pPr marL="0" lvl="0" indent="0" algn="l" defTabSz="711200">
            <a:lnSpc>
              <a:spcPct val="90000"/>
            </a:lnSpc>
            <a:spcBef>
              <a:spcPct val="0"/>
            </a:spcBef>
            <a:spcAft>
              <a:spcPct val="35000"/>
            </a:spcAft>
            <a:buNone/>
          </a:pPr>
          <a:r>
            <a:rPr kumimoji="1" lang="en-US" altLang="ja-JP" sz="1600" b="1" kern="1200" dirty="0">
              <a:solidFill>
                <a:schemeClr val="tx1"/>
              </a:solidFill>
            </a:rPr>
            <a:t>2020</a:t>
          </a:r>
          <a:endParaRPr kumimoji="1" lang="ja-JP" altLang="en-US" sz="1600" b="1" kern="1200">
            <a:solidFill>
              <a:schemeClr val="tx1"/>
            </a:solidFill>
          </a:endParaRPr>
        </a:p>
      </dsp:txBody>
      <dsp:txXfrm>
        <a:off x="8012012" y="2349335"/>
        <a:ext cx="1670875" cy="719996"/>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8704D61-ABE6-B94A-97A3-05C1A2A68FD4}">
      <dsp:nvSpPr>
        <dsp:cNvPr id="0" name=""/>
        <dsp:cNvSpPr/>
      </dsp:nvSpPr>
      <dsp:spPr>
        <a:xfrm>
          <a:off x="1297" y="127086"/>
          <a:ext cx="1156422" cy="795597"/>
        </a:xfrm>
        <a:prstGeom prst="homePlate">
          <a:avLst/>
        </a:prstGeom>
        <a:solidFill>
          <a:schemeClr val="tx1"/>
        </a:solidFill>
        <a:ln w="19050" cap="flat" cmpd="sng" algn="ctr">
          <a:solidFill>
            <a:schemeClr val="bg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000" tIns="72000" rIns="72000" bIns="72000" numCol="1" spcCol="1270" anchor="ctr" anchorCtr="0">
          <a:noAutofit/>
        </a:bodyPr>
        <a:lstStyle/>
        <a:p>
          <a:pPr marL="0" lvl="0" indent="0" algn="ctr" defTabSz="533400">
            <a:lnSpc>
              <a:spcPct val="90000"/>
            </a:lnSpc>
            <a:spcBef>
              <a:spcPct val="0"/>
            </a:spcBef>
            <a:spcAft>
              <a:spcPct val="35000"/>
            </a:spcAft>
            <a:buNone/>
          </a:pPr>
          <a:r>
            <a:rPr kumimoji="1" lang="ja-JP" altLang="en-US" sz="1200" b="1" kern="1200"/>
            <a:t>印刷</a:t>
          </a:r>
          <a:endParaRPr kumimoji="1" lang="ja-JP" altLang="en-US" sz="1200" b="1" kern="1200" dirty="0"/>
        </a:p>
      </dsp:txBody>
      <dsp:txXfrm>
        <a:off x="1297" y="127086"/>
        <a:ext cx="957523" cy="795597"/>
      </dsp:txXfrm>
    </dsp:sp>
    <dsp:sp modelId="{F141B7CF-0259-FF48-B13F-ECBFBD358D26}">
      <dsp:nvSpPr>
        <dsp:cNvPr id="0" name=""/>
        <dsp:cNvSpPr/>
      </dsp:nvSpPr>
      <dsp:spPr>
        <a:xfrm>
          <a:off x="621787" y="127086"/>
          <a:ext cx="2218837" cy="795597"/>
        </a:xfrm>
        <a:prstGeom prst="chevron">
          <a:avLst/>
        </a:prstGeom>
        <a:solidFill>
          <a:schemeClr val="tx1"/>
        </a:solidFill>
        <a:ln w="19050" cap="flat" cmpd="sng" algn="ctr">
          <a:solidFill>
            <a:schemeClr val="bg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000" tIns="72000" rIns="72000" bIns="72000" numCol="1" spcCol="1270" anchor="ctr" anchorCtr="0">
          <a:noAutofit/>
        </a:bodyPr>
        <a:lstStyle/>
        <a:p>
          <a:pPr marL="0" lvl="0" indent="0" algn="ctr" defTabSz="533400">
            <a:lnSpc>
              <a:spcPct val="90000"/>
            </a:lnSpc>
            <a:spcBef>
              <a:spcPct val="0"/>
            </a:spcBef>
            <a:spcAft>
              <a:spcPct val="35000"/>
            </a:spcAft>
            <a:buNone/>
          </a:pPr>
          <a:r>
            <a:rPr kumimoji="1" lang="ja-JP" altLang="en-US" sz="1200" b="1" kern="1200"/>
            <a:t>送付状作成</a:t>
          </a:r>
          <a:endParaRPr kumimoji="1" lang="ja-JP" altLang="en-US" sz="1200" b="1" kern="1200" dirty="0"/>
        </a:p>
      </dsp:txBody>
      <dsp:txXfrm>
        <a:off x="1019586" y="127086"/>
        <a:ext cx="1423240" cy="795597"/>
      </dsp:txXfrm>
    </dsp:sp>
    <dsp:sp modelId="{04ABDB9F-EAFF-E647-92C1-53871664F205}">
      <dsp:nvSpPr>
        <dsp:cNvPr id="0" name=""/>
        <dsp:cNvSpPr/>
      </dsp:nvSpPr>
      <dsp:spPr>
        <a:xfrm>
          <a:off x="2446021" y="127086"/>
          <a:ext cx="1535080" cy="795597"/>
        </a:xfrm>
        <a:prstGeom prst="chevron">
          <a:avLst/>
        </a:prstGeom>
        <a:solidFill>
          <a:schemeClr val="tx1"/>
        </a:solidFill>
        <a:ln w="19050" cap="flat" cmpd="sng" algn="ctr">
          <a:solidFill>
            <a:schemeClr val="bg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000" tIns="72000" rIns="72000" bIns="72000" numCol="1" spcCol="1270" anchor="ctr" anchorCtr="0">
          <a:noAutofit/>
        </a:bodyPr>
        <a:lstStyle/>
        <a:p>
          <a:pPr marL="0" lvl="0" indent="0" algn="ctr" defTabSz="533400">
            <a:lnSpc>
              <a:spcPct val="90000"/>
            </a:lnSpc>
            <a:spcBef>
              <a:spcPct val="0"/>
            </a:spcBef>
            <a:spcAft>
              <a:spcPct val="35000"/>
            </a:spcAft>
            <a:buNone/>
          </a:pPr>
          <a:r>
            <a:rPr kumimoji="1" lang="ja-JP" altLang="en-US" sz="1200" b="1" kern="1200"/>
            <a:t>封入</a:t>
          </a:r>
          <a:endParaRPr kumimoji="1" lang="ja-JP" altLang="en-US" sz="1200" b="1" kern="1200" dirty="0"/>
        </a:p>
      </dsp:txBody>
      <dsp:txXfrm>
        <a:off x="2843820" y="127086"/>
        <a:ext cx="739483" cy="795597"/>
      </dsp:txXfrm>
    </dsp:sp>
    <dsp:sp modelId="{37E009D5-C76D-704B-97B9-BB0BF6B0ACF2}">
      <dsp:nvSpPr>
        <dsp:cNvPr id="0" name=""/>
        <dsp:cNvSpPr/>
      </dsp:nvSpPr>
      <dsp:spPr>
        <a:xfrm>
          <a:off x="3515834" y="125271"/>
          <a:ext cx="1533358" cy="795597"/>
        </a:xfrm>
        <a:prstGeom prst="chevron">
          <a:avLst/>
        </a:prstGeom>
        <a:solidFill>
          <a:schemeClr val="tx1"/>
        </a:solidFill>
        <a:ln w="19050" cap="flat" cmpd="sng" algn="ctr">
          <a:solidFill>
            <a:schemeClr val="bg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000" tIns="72000" rIns="72000" bIns="72000" numCol="1" spcCol="1270" anchor="ctr" anchorCtr="0">
          <a:noAutofit/>
        </a:bodyPr>
        <a:lstStyle/>
        <a:p>
          <a:pPr marL="0" lvl="0" indent="0" algn="ctr" defTabSz="533400">
            <a:lnSpc>
              <a:spcPct val="90000"/>
            </a:lnSpc>
            <a:spcBef>
              <a:spcPct val="0"/>
            </a:spcBef>
            <a:spcAft>
              <a:spcPct val="35000"/>
            </a:spcAft>
            <a:buNone/>
          </a:pPr>
          <a:r>
            <a:rPr kumimoji="1" lang="ja-JP" altLang="en-US" sz="1200" b="1" kern="1200"/>
            <a:t>発送</a:t>
          </a:r>
          <a:endParaRPr kumimoji="1" lang="ja-JP" altLang="en-US" sz="1200" b="1" kern="1200" dirty="0"/>
        </a:p>
      </dsp:txBody>
      <dsp:txXfrm>
        <a:off x="3913633" y="125271"/>
        <a:ext cx="737761" cy="795597"/>
      </dsp:txXfrm>
    </dsp:sp>
    <dsp:sp modelId="{1389B571-BE9A-5E43-9575-3B4F78FE34C2}">
      <dsp:nvSpPr>
        <dsp:cNvPr id="0" name=""/>
        <dsp:cNvSpPr/>
      </dsp:nvSpPr>
      <dsp:spPr>
        <a:xfrm>
          <a:off x="4583925" y="127086"/>
          <a:ext cx="2337410" cy="795597"/>
        </a:xfrm>
        <a:prstGeom prst="chevron">
          <a:avLst/>
        </a:prstGeom>
        <a:solidFill>
          <a:schemeClr val="tx1"/>
        </a:solidFill>
        <a:ln w="19050" cap="flat" cmpd="sng" algn="ctr">
          <a:solidFill>
            <a:schemeClr val="bg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000" tIns="72000" rIns="72000" bIns="72000" numCol="1" spcCol="1270" anchor="ctr" anchorCtr="0">
          <a:noAutofit/>
        </a:bodyPr>
        <a:lstStyle/>
        <a:p>
          <a:pPr marL="0" lvl="0" indent="0" algn="ctr" defTabSz="533400">
            <a:lnSpc>
              <a:spcPct val="90000"/>
            </a:lnSpc>
            <a:spcBef>
              <a:spcPct val="0"/>
            </a:spcBef>
            <a:spcAft>
              <a:spcPct val="35000"/>
            </a:spcAft>
            <a:buNone/>
          </a:pPr>
          <a:r>
            <a:rPr kumimoji="1" lang="ja-JP" altLang="en-US" sz="1200" b="1" kern="1200"/>
            <a:t>到着確認</a:t>
          </a:r>
          <a:endParaRPr kumimoji="1" lang="ja-JP" altLang="en-US" sz="1200" b="1" kern="1200" dirty="0"/>
        </a:p>
      </dsp:txBody>
      <dsp:txXfrm>
        <a:off x="4981724" y="127086"/>
        <a:ext cx="1541813" cy="795597"/>
      </dsp:txXfrm>
    </dsp:sp>
    <dsp:sp modelId="{2BCB0788-935F-6E41-AD04-F55AF658BF49}">
      <dsp:nvSpPr>
        <dsp:cNvPr id="0" name=""/>
        <dsp:cNvSpPr/>
      </dsp:nvSpPr>
      <dsp:spPr>
        <a:xfrm>
          <a:off x="6456068" y="127086"/>
          <a:ext cx="2340039" cy="795597"/>
        </a:xfrm>
        <a:prstGeom prst="chevron">
          <a:avLst/>
        </a:prstGeom>
        <a:solidFill>
          <a:schemeClr val="tx1"/>
        </a:solidFill>
        <a:ln w="19050" cap="flat" cmpd="sng" algn="ctr">
          <a:solidFill>
            <a:schemeClr val="bg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000" tIns="72000" rIns="72000" bIns="72000" numCol="1" spcCol="1270" anchor="ctr" anchorCtr="0">
          <a:noAutofit/>
        </a:bodyPr>
        <a:lstStyle/>
        <a:p>
          <a:pPr marL="0" lvl="0" indent="0" algn="ctr" defTabSz="533400">
            <a:lnSpc>
              <a:spcPct val="90000"/>
            </a:lnSpc>
            <a:spcBef>
              <a:spcPct val="0"/>
            </a:spcBef>
            <a:spcAft>
              <a:spcPct val="35000"/>
            </a:spcAft>
            <a:buNone/>
          </a:pPr>
          <a:r>
            <a:rPr kumimoji="1" lang="ja-JP" altLang="en-US" sz="1200" b="1" kern="1200"/>
            <a:t>返送確認</a:t>
          </a:r>
          <a:endParaRPr kumimoji="1" lang="ja-JP" altLang="en-US" sz="1200" b="1" kern="1200" dirty="0"/>
        </a:p>
      </dsp:txBody>
      <dsp:txXfrm>
        <a:off x="6853867" y="127086"/>
        <a:ext cx="1544442" cy="795597"/>
      </dsp:txXfrm>
    </dsp:sp>
    <dsp:sp modelId="{60C33C6D-2095-C94B-866C-42515A0B714C}">
      <dsp:nvSpPr>
        <dsp:cNvPr id="0" name=""/>
        <dsp:cNvSpPr/>
      </dsp:nvSpPr>
      <dsp:spPr>
        <a:xfrm>
          <a:off x="8330840" y="127086"/>
          <a:ext cx="2326337" cy="795597"/>
        </a:xfrm>
        <a:prstGeom prst="chevron">
          <a:avLst/>
        </a:prstGeom>
        <a:solidFill>
          <a:schemeClr val="tx1"/>
        </a:solidFill>
        <a:ln w="19050" cap="flat" cmpd="sng" algn="ctr">
          <a:solidFill>
            <a:schemeClr val="bg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000" tIns="72000" rIns="72000" bIns="72000" numCol="1" spcCol="1270" anchor="ctr" anchorCtr="0">
          <a:noAutofit/>
        </a:bodyPr>
        <a:lstStyle/>
        <a:p>
          <a:pPr marL="0" lvl="0" indent="0" algn="ctr" defTabSz="533400">
            <a:lnSpc>
              <a:spcPct val="90000"/>
            </a:lnSpc>
            <a:spcBef>
              <a:spcPct val="0"/>
            </a:spcBef>
            <a:spcAft>
              <a:spcPct val="35000"/>
            </a:spcAft>
            <a:buNone/>
          </a:pPr>
          <a:r>
            <a:rPr kumimoji="1" lang="ja-JP" altLang="en-US" sz="1200" b="1" kern="1200"/>
            <a:t>契約締結</a:t>
          </a:r>
          <a:br>
            <a:rPr kumimoji="1" lang="en-US" altLang="ja-JP" sz="1200" b="1" kern="1200" dirty="0"/>
          </a:br>
          <a:r>
            <a:rPr kumimoji="1" lang="ja-JP" altLang="en-US" sz="1200" b="1" kern="1200"/>
            <a:t>完了</a:t>
          </a:r>
          <a:endParaRPr kumimoji="1" lang="ja-JP" altLang="en-US" sz="1200" b="1" kern="1200" dirty="0"/>
        </a:p>
      </dsp:txBody>
      <dsp:txXfrm>
        <a:off x="8728639" y="127086"/>
        <a:ext cx="1530740" cy="795597"/>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ADAE029-7E27-3D4F-8462-651D3005208B}">
      <dsp:nvSpPr>
        <dsp:cNvPr id="0" name=""/>
        <dsp:cNvSpPr/>
      </dsp:nvSpPr>
      <dsp:spPr>
        <a:xfrm>
          <a:off x="3344" y="42014"/>
          <a:ext cx="1042417" cy="793204"/>
        </a:xfrm>
        <a:prstGeom prst="homePlate">
          <a:avLst/>
        </a:prstGeom>
        <a:noFill/>
        <a:ln w="12700" cap="flat" cmpd="sng" algn="ctr">
          <a:solidFill>
            <a:srgbClr val="05ACBB"/>
          </a:solidFill>
          <a:prstDash val="sysDash"/>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32004" rIns="16002" bIns="32004" numCol="1" spcCol="1270" anchor="ctr" anchorCtr="0">
          <a:noAutofit/>
        </a:bodyPr>
        <a:lstStyle/>
        <a:p>
          <a:pPr marL="0" lvl="0" indent="0" algn="ctr" defTabSz="533400">
            <a:lnSpc>
              <a:spcPct val="90000"/>
            </a:lnSpc>
            <a:spcBef>
              <a:spcPct val="0"/>
            </a:spcBef>
            <a:spcAft>
              <a:spcPct val="35000"/>
            </a:spcAft>
            <a:buNone/>
          </a:pPr>
          <a:r>
            <a:rPr kumimoji="1" lang="ja-JP" altLang="en-US" sz="1200" b="1" strike="sngStrike" kern="1200">
              <a:solidFill>
                <a:schemeClr val="bg1">
                  <a:lumMod val="65000"/>
                </a:schemeClr>
              </a:solidFill>
            </a:rPr>
            <a:t>印刷</a:t>
          </a:r>
        </a:p>
      </dsp:txBody>
      <dsp:txXfrm>
        <a:off x="3344" y="42014"/>
        <a:ext cx="844116" cy="793204"/>
      </dsp:txXfrm>
    </dsp:sp>
    <dsp:sp modelId="{8B52478E-75D9-5442-89C0-C3FB862ECA60}">
      <dsp:nvSpPr>
        <dsp:cNvPr id="0" name=""/>
        <dsp:cNvSpPr/>
      </dsp:nvSpPr>
      <dsp:spPr>
        <a:xfrm>
          <a:off x="686119" y="42008"/>
          <a:ext cx="1870909" cy="793204"/>
        </a:xfrm>
        <a:prstGeom prst="chevron">
          <a:avLst/>
        </a:prstGeom>
        <a:solidFill>
          <a:srgbClr val="05ACBB"/>
        </a:solidFill>
        <a:ln w="12700" cap="flat" cmpd="sng" algn="ctr">
          <a:solidFill>
            <a:srgbClr val="05ACBB"/>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8006" tIns="32004" rIns="16002" bIns="32004" numCol="1" spcCol="1270" anchor="ctr" anchorCtr="0">
          <a:noAutofit/>
        </a:bodyPr>
        <a:lstStyle/>
        <a:p>
          <a:pPr marL="0" lvl="0" indent="0" algn="ctr" defTabSz="533400">
            <a:lnSpc>
              <a:spcPct val="90000"/>
            </a:lnSpc>
            <a:spcBef>
              <a:spcPct val="0"/>
            </a:spcBef>
            <a:spcAft>
              <a:spcPct val="35000"/>
            </a:spcAft>
            <a:buNone/>
          </a:pPr>
          <a:r>
            <a:rPr kumimoji="1" lang="en-US" altLang="ja-JP" sz="1200" b="1" kern="1200" dirty="0"/>
            <a:t>Web</a:t>
          </a:r>
          <a:r>
            <a:rPr kumimoji="1" lang="ja-JP" altLang="en-US" sz="1200" b="1" kern="1200"/>
            <a:t>で</a:t>
          </a:r>
          <a:br>
            <a:rPr kumimoji="1" lang="en-US" altLang="ja-JP" sz="1200" b="1" kern="1200" dirty="0"/>
          </a:br>
          <a:r>
            <a:rPr kumimoji="1" lang="ja-JP" altLang="en-US" sz="1200" b="1" kern="1200"/>
            <a:t>記名・押印</a:t>
          </a:r>
        </a:p>
      </dsp:txBody>
      <dsp:txXfrm>
        <a:off x="1082721" y="42008"/>
        <a:ext cx="1077705" cy="793204"/>
      </dsp:txXfrm>
    </dsp:sp>
    <dsp:sp modelId="{CC70FA77-9246-F24E-B106-91645A3A4898}">
      <dsp:nvSpPr>
        <dsp:cNvPr id="0" name=""/>
        <dsp:cNvSpPr/>
      </dsp:nvSpPr>
      <dsp:spPr>
        <a:xfrm>
          <a:off x="2195176" y="43623"/>
          <a:ext cx="1844662" cy="794378"/>
        </a:xfrm>
        <a:prstGeom prst="chevron">
          <a:avLst/>
        </a:prstGeom>
        <a:noFill/>
        <a:ln w="12700" cap="flat" cmpd="sng" algn="ctr">
          <a:solidFill>
            <a:srgbClr val="05ACBB"/>
          </a:solidFill>
          <a:prstDash val="sysDash"/>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8006" tIns="32004" rIns="16002" bIns="32004" numCol="1" spcCol="1270" anchor="ctr" anchorCtr="0">
          <a:noAutofit/>
        </a:bodyPr>
        <a:lstStyle/>
        <a:p>
          <a:pPr marL="0" lvl="0" indent="0" algn="ctr" defTabSz="533400">
            <a:lnSpc>
              <a:spcPct val="90000"/>
            </a:lnSpc>
            <a:spcBef>
              <a:spcPct val="0"/>
            </a:spcBef>
            <a:spcAft>
              <a:spcPct val="35000"/>
            </a:spcAft>
            <a:buNone/>
          </a:pPr>
          <a:r>
            <a:rPr kumimoji="1" lang="ja-JP" altLang="en-US" sz="1200" b="1" strike="sngStrike" kern="1200">
              <a:solidFill>
                <a:schemeClr val="bg1">
                  <a:lumMod val="65000"/>
                </a:schemeClr>
              </a:solidFill>
            </a:rPr>
            <a:t>送付状作成</a:t>
          </a:r>
        </a:p>
      </dsp:txBody>
      <dsp:txXfrm>
        <a:off x="2592365" y="43623"/>
        <a:ext cx="1050284" cy="794378"/>
      </dsp:txXfrm>
    </dsp:sp>
    <dsp:sp modelId="{2827368D-17CD-674A-9266-B134B36FEA9D}">
      <dsp:nvSpPr>
        <dsp:cNvPr id="0" name=""/>
        <dsp:cNvSpPr/>
      </dsp:nvSpPr>
      <dsp:spPr>
        <a:xfrm>
          <a:off x="3678376" y="41175"/>
          <a:ext cx="1536026" cy="793204"/>
        </a:xfrm>
        <a:prstGeom prst="chevron">
          <a:avLst/>
        </a:prstGeom>
        <a:noFill/>
        <a:ln w="12700" cap="flat" cmpd="sng" algn="ctr">
          <a:solidFill>
            <a:srgbClr val="05ACBB"/>
          </a:solidFill>
          <a:prstDash val="sysDash"/>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8006" tIns="32004" rIns="16002" bIns="32004" numCol="1" spcCol="1270" anchor="ctr" anchorCtr="0">
          <a:noAutofit/>
        </a:bodyPr>
        <a:lstStyle/>
        <a:p>
          <a:pPr marL="0" lvl="0" indent="0" algn="ctr" defTabSz="533400">
            <a:lnSpc>
              <a:spcPct val="90000"/>
            </a:lnSpc>
            <a:spcBef>
              <a:spcPct val="0"/>
            </a:spcBef>
            <a:spcAft>
              <a:spcPct val="35000"/>
            </a:spcAft>
            <a:buNone/>
          </a:pPr>
          <a:r>
            <a:rPr kumimoji="1" lang="ja-JP" altLang="en-US" sz="1200" b="1" strike="sngStrike" kern="1200">
              <a:solidFill>
                <a:schemeClr val="bg1">
                  <a:lumMod val="65000"/>
                </a:schemeClr>
              </a:solidFill>
            </a:rPr>
            <a:t>封入</a:t>
          </a:r>
        </a:p>
      </dsp:txBody>
      <dsp:txXfrm>
        <a:off x="4074978" y="41175"/>
        <a:ext cx="742822" cy="793204"/>
      </dsp:txXfrm>
    </dsp:sp>
    <dsp:sp modelId="{15B7DBB7-D887-E149-B89B-0A5A96480D2F}">
      <dsp:nvSpPr>
        <dsp:cNvPr id="0" name=""/>
        <dsp:cNvSpPr/>
      </dsp:nvSpPr>
      <dsp:spPr>
        <a:xfrm>
          <a:off x="4856829" y="42014"/>
          <a:ext cx="1536026" cy="793204"/>
        </a:xfrm>
        <a:prstGeom prst="chevron">
          <a:avLst/>
        </a:prstGeom>
        <a:solidFill>
          <a:srgbClr val="05ACBB"/>
        </a:solidFill>
        <a:ln w="12700" cap="flat" cmpd="sng" algn="ctr">
          <a:solidFill>
            <a:srgbClr val="05ACBB"/>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8006" tIns="32004" rIns="16002" bIns="32004" numCol="1" spcCol="1270" anchor="ctr" anchorCtr="0">
          <a:noAutofit/>
        </a:bodyPr>
        <a:lstStyle/>
        <a:p>
          <a:pPr marL="0" lvl="0" indent="0" algn="ctr" defTabSz="533400">
            <a:lnSpc>
              <a:spcPct val="90000"/>
            </a:lnSpc>
            <a:spcBef>
              <a:spcPct val="0"/>
            </a:spcBef>
            <a:spcAft>
              <a:spcPct val="35000"/>
            </a:spcAft>
            <a:buNone/>
          </a:pPr>
          <a:r>
            <a:rPr kumimoji="1" lang="ja-JP" altLang="en-US" sz="1200" b="1" kern="1200"/>
            <a:t>メールで送信</a:t>
          </a:r>
        </a:p>
      </dsp:txBody>
      <dsp:txXfrm>
        <a:off x="5253431" y="42014"/>
        <a:ext cx="742822" cy="793204"/>
      </dsp:txXfrm>
    </dsp:sp>
    <dsp:sp modelId="{EDB0C931-3563-5443-8A5A-1040EECCF24C}">
      <dsp:nvSpPr>
        <dsp:cNvPr id="0" name=""/>
        <dsp:cNvSpPr/>
      </dsp:nvSpPr>
      <dsp:spPr>
        <a:xfrm>
          <a:off x="6037622" y="42014"/>
          <a:ext cx="1700216" cy="793204"/>
        </a:xfrm>
        <a:prstGeom prst="chevron">
          <a:avLst/>
        </a:prstGeom>
        <a:solidFill>
          <a:srgbClr val="05ACBB"/>
        </a:solidFill>
        <a:ln w="12700" cap="flat" cmpd="sng" algn="ctr">
          <a:solidFill>
            <a:srgbClr val="05ACBB"/>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8006" tIns="32004" rIns="16002" bIns="32004" numCol="1" spcCol="1270" anchor="ctr" anchorCtr="0">
          <a:noAutofit/>
        </a:bodyPr>
        <a:lstStyle/>
        <a:p>
          <a:pPr marL="0" lvl="0" indent="0" algn="ctr" defTabSz="533400">
            <a:lnSpc>
              <a:spcPct val="90000"/>
            </a:lnSpc>
            <a:spcBef>
              <a:spcPct val="0"/>
            </a:spcBef>
            <a:spcAft>
              <a:spcPct val="35000"/>
            </a:spcAft>
            <a:buNone/>
          </a:pPr>
          <a:r>
            <a:rPr kumimoji="1" lang="en-US" altLang="ja-JP" sz="1200" b="1" kern="1200" dirty="0"/>
            <a:t>Web</a:t>
          </a:r>
          <a:r>
            <a:rPr kumimoji="1" lang="ja-JP" altLang="en-US" sz="1200" b="1" kern="1200"/>
            <a:t>で</a:t>
          </a:r>
          <a:br>
            <a:rPr kumimoji="1" lang="en-US" altLang="ja-JP" sz="1200" b="1" kern="1200" dirty="0"/>
          </a:br>
          <a:r>
            <a:rPr kumimoji="1" lang="ja-JP" altLang="en-US" sz="1200" b="1" kern="1200"/>
            <a:t>開封確認</a:t>
          </a:r>
        </a:p>
      </dsp:txBody>
      <dsp:txXfrm>
        <a:off x="6434224" y="42014"/>
        <a:ext cx="907012" cy="793204"/>
      </dsp:txXfrm>
    </dsp:sp>
    <dsp:sp modelId="{F454E5C1-787E-DE4F-85F6-6B889ACC49AB}">
      <dsp:nvSpPr>
        <dsp:cNvPr id="0" name=""/>
        <dsp:cNvSpPr/>
      </dsp:nvSpPr>
      <dsp:spPr>
        <a:xfrm>
          <a:off x="7385565" y="42014"/>
          <a:ext cx="1718390" cy="793204"/>
        </a:xfrm>
        <a:prstGeom prst="chevron">
          <a:avLst/>
        </a:prstGeom>
        <a:solidFill>
          <a:srgbClr val="05ACBB"/>
        </a:solidFill>
        <a:ln w="12700" cap="flat" cmpd="sng" algn="ctr">
          <a:solidFill>
            <a:srgbClr val="05ACBB"/>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8006" tIns="32004" rIns="16002" bIns="32004" numCol="1" spcCol="1270" anchor="ctr" anchorCtr="0">
          <a:noAutofit/>
        </a:bodyPr>
        <a:lstStyle/>
        <a:p>
          <a:pPr marL="0" lvl="0" indent="0" algn="ctr" defTabSz="533400">
            <a:lnSpc>
              <a:spcPct val="90000"/>
            </a:lnSpc>
            <a:spcBef>
              <a:spcPct val="0"/>
            </a:spcBef>
            <a:spcAft>
              <a:spcPct val="35000"/>
            </a:spcAft>
            <a:buNone/>
          </a:pPr>
          <a:r>
            <a:rPr kumimoji="1" lang="en-US" altLang="ja-JP" sz="1200" b="1" kern="1200" dirty="0"/>
            <a:t>Web</a:t>
          </a:r>
          <a:r>
            <a:rPr kumimoji="1" lang="ja-JP" altLang="en-US" sz="1200" b="1" kern="1200"/>
            <a:t>で</a:t>
          </a:r>
          <a:br>
            <a:rPr kumimoji="1" lang="en-US" altLang="ja-JP" sz="1200" b="1" kern="1200" dirty="0"/>
          </a:br>
          <a:r>
            <a:rPr kumimoji="1" lang="ja-JP" altLang="en-US" sz="1200" b="1" kern="1200"/>
            <a:t>返送確認</a:t>
          </a:r>
        </a:p>
      </dsp:txBody>
      <dsp:txXfrm>
        <a:off x="7782167" y="42014"/>
        <a:ext cx="925186" cy="793204"/>
      </dsp:txXfrm>
    </dsp:sp>
    <dsp:sp modelId="{49567FED-DB5E-BD4E-BEBE-4F6DC04BA751}">
      <dsp:nvSpPr>
        <dsp:cNvPr id="0" name=""/>
        <dsp:cNvSpPr/>
      </dsp:nvSpPr>
      <dsp:spPr>
        <a:xfrm>
          <a:off x="8757213" y="47298"/>
          <a:ext cx="1872667" cy="793204"/>
        </a:xfrm>
        <a:prstGeom prst="chevron">
          <a:avLst/>
        </a:prstGeom>
        <a:solidFill>
          <a:srgbClr val="05ACBB"/>
        </a:solidFill>
        <a:ln w="12700" cap="flat" cmpd="sng" algn="ctr">
          <a:solidFill>
            <a:srgbClr val="05ACBB"/>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8006" tIns="32004" rIns="16002" bIns="32004" numCol="1" spcCol="1270" anchor="ctr" anchorCtr="0">
          <a:noAutofit/>
        </a:bodyPr>
        <a:lstStyle/>
        <a:p>
          <a:pPr marL="0" lvl="0" indent="0" algn="ctr" defTabSz="533400">
            <a:lnSpc>
              <a:spcPct val="90000"/>
            </a:lnSpc>
            <a:spcBef>
              <a:spcPct val="0"/>
            </a:spcBef>
            <a:spcAft>
              <a:spcPct val="35000"/>
            </a:spcAft>
            <a:buNone/>
          </a:pPr>
          <a:r>
            <a:rPr kumimoji="1" lang="ja-JP" altLang="en-US" sz="1200" b="1" kern="1200"/>
            <a:t>契約締結</a:t>
          </a:r>
          <a:br>
            <a:rPr kumimoji="1" lang="en-US" altLang="ja-JP" sz="1200" b="1" kern="1200" dirty="0"/>
          </a:br>
          <a:r>
            <a:rPr kumimoji="1" lang="ja-JP" altLang="en-US" sz="1200" b="1" kern="1200"/>
            <a:t>完了</a:t>
          </a:r>
        </a:p>
      </dsp:txBody>
      <dsp:txXfrm>
        <a:off x="9153815" y="47298"/>
        <a:ext cx="1079463" cy="793204"/>
      </dsp:txXfrm>
    </dsp:sp>
  </dsp:spTree>
</dsp:drawing>
</file>

<file path=ppt/diagrams/layout1.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layout2.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layout3.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layout4.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layout5.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ＭＳ Ｐゴシック" panose="020B0600070205080204" pitchFamily="50" charset="-128"/>
                <a:ea typeface="ＭＳ Ｐゴシック" panose="020B0600070205080204" pitchFamily="50" charset="-128"/>
              </a:defRPr>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atin typeface="ＭＳ Ｐゴシック" panose="020B0600070205080204" pitchFamily="50" charset="-128"/>
                <a:ea typeface="ＭＳ Ｐゴシック" panose="020B0600070205080204" pitchFamily="50" charset="-128"/>
              </a:defRPr>
            </a:lvl1pPr>
          </a:lstStyle>
          <a:p>
            <a:fld id="{E4946991-899E-5B4D-A58E-4FABD51273B2}" type="datetimeFigureOut">
              <a:rPr kumimoji="1" lang="ja-JP" altLang="en-US" smtClean="0"/>
              <a:pPr/>
              <a:t>2022/12/13</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atin typeface="ＭＳ Ｐゴシック" panose="020B0600070205080204" pitchFamily="50" charset="-128"/>
                <a:ea typeface="ＭＳ Ｐゴシック" panose="020B0600070205080204" pitchFamily="50" charset="-128"/>
              </a:defRPr>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atin typeface="ＭＳ Ｐゴシック" panose="020B0600070205080204" pitchFamily="50" charset="-128"/>
                <a:ea typeface="ＭＳ Ｐゴシック" panose="020B0600070205080204" pitchFamily="50" charset="-128"/>
              </a:defRPr>
            </a:lvl1pPr>
          </a:lstStyle>
          <a:p>
            <a:fld id="{5A433428-CE8D-7941-AE55-D4672B0448FA}" type="slidenum">
              <a:rPr kumimoji="1" lang="ja-JP" altLang="en-US" smtClean="0"/>
              <a:pPr/>
              <a:t>‹#›</a:t>
            </a:fld>
            <a:endParaRPr kumimoji="1" lang="ja-JP" altLang="en-US"/>
          </a:p>
        </p:txBody>
      </p:sp>
    </p:spTree>
    <p:extLst>
      <p:ext uri="{BB962C8B-B14F-4D97-AF65-F5344CB8AC3E}">
        <p14:creationId xmlns:p14="http://schemas.microsoft.com/office/powerpoint/2010/main" val="131306166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ＭＳ Ｐゴシック" panose="020B0600070205080204" pitchFamily="50" charset="-128"/>
        <a:ea typeface="ＭＳ Ｐゴシック" panose="020B0600070205080204" pitchFamily="50" charset="-128"/>
        <a:cs typeface="+mn-cs"/>
      </a:defRPr>
    </a:lvl1pPr>
    <a:lvl2pPr marL="457200" algn="l" defTabSz="914400" rtl="0" eaLnBrk="1" latinLnBrk="0" hangingPunct="1">
      <a:defRPr kumimoji="1" sz="1200" kern="1200">
        <a:solidFill>
          <a:schemeClr val="tx1"/>
        </a:solidFill>
        <a:latin typeface="ＭＳ Ｐゴシック" panose="020B0600070205080204" pitchFamily="50" charset="-128"/>
        <a:ea typeface="ＭＳ Ｐゴシック" panose="020B0600070205080204" pitchFamily="50" charset="-128"/>
        <a:cs typeface="+mn-cs"/>
      </a:defRPr>
    </a:lvl2pPr>
    <a:lvl3pPr marL="914400" algn="l" defTabSz="914400" rtl="0" eaLnBrk="1" latinLnBrk="0" hangingPunct="1">
      <a:defRPr kumimoji="1" sz="1200" kern="1200">
        <a:solidFill>
          <a:schemeClr val="tx1"/>
        </a:solidFill>
        <a:latin typeface="ＭＳ Ｐゴシック" panose="020B0600070205080204" pitchFamily="50" charset="-128"/>
        <a:ea typeface="ＭＳ Ｐゴシック" panose="020B0600070205080204" pitchFamily="50" charset="-128"/>
        <a:cs typeface="+mn-cs"/>
      </a:defRPr>
    </a:lvl3pPr>
    <a:lvl4pPr marL="1371600" algn="l" defTabSz="914400" rtl="0" eaLnBrk="1" latinLnBrk="0" hangingPunct="1">
      <a:defRPr kumimoji="1" sz="1200" kern="1200">
        <a:solidFill>
          <a:schemeClr val="tx1"/>
        </a:solidFill>
        <a:latin typeface="ＭＳ Ｐゴシック" panose="020B0600070205080204" pitchFamily="50" charset="-128"/>
        <a:ea typeface="ＭＳ Ｐゴシック" panose="020B0600070205080204" pitchFamily="50" charset="-128"/>
        <a:cs typeface="+mn-cs"/>
      </a:defRPr>
    </a:lvl4pPr>
    <a:lvl5pPr marL="1828800" algn="l" defTabSz="914400" rtl="0" eaLnBrk="1" latinLnBrk="0" hangingPunct="1">
      <a:defRPr kumimoji="1" sz="1200" kern="1200">
        <a:solidFill>
          <a:schemeClr val="tx1"/>
        </a:solidFill>
        <a:latin typeface="ＭＳ Ｐゴシック" panose="020B0600070205080204" pitchFamily="50" charset="-128"/>
        <a:ea typeface="ＭＳ Ｐゴシック" panose="020B0600070205080204" pitchFamily="50"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685800" y="1143000"/>
            <a:ext cx="5486400" cy="308610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5A433428-CE8D-7941-AE55-D4672B0448FA}" type="slidenum">
              <a:rPr kumimoji="1" lang="ja-JP" altLang="en-US" smtClean="0"/>
              <a:t>0</a:t>
            </a:fld>
            <a:endParaRPr kumimoji="1" lang="ja-JP" altLang="en-US"/>
          </a:p>
        </p:txBody>
      </p:sp>
    </p:spTree>
    <p:extLst>
      <p:ext uri="{BB962C8B-B14F-4D97-AF65-F5344CB8AC3E}">
        <p14:creationId xmlns:p14="http://schemas.microsoft.com/office/powerpoint/2010/main" val="92506208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5A433428-CE8D-7941-AE55-D4672B0448FA}" type="slidenum">
              <a:rPr kumimoji="1" lang="ja-JP" altLang="en-US" smtClean="0"/>
              <a:t>28</a:t>
            </a:fld>
            <a:endParaRPr kumimoji="1" lang="ja-JP" altLang="en-US"/>
          </a:p>
        </p:txBody>
      </p:sp>
    </p:spTree>
    <p:extLst>
      <p:ext uri="{BB962C8B-B14F-4D97-AF65-F5344CB8AC3E}">
        <p14:creationId xmlns:p14="http://schemas.microsoft.com/office/powerpoint/2010/main" val="19248130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685800" y="1143000"/>
            <a:ext cx="5486400" cy="308610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5A433428-CE8D-7941-AE55-D4672B0448FA}" type="slidenum">
              <a:rPr kumimoji="1" lang="ja-JP" altLang="en-US" smtClean="0"/>
              <a:t>1</a:t>
            </a:fld>
            <a:endParaRPr kumimoji="1" lang="ja-JP" altLang="en-US"/>
          </a:p>
        </p:txBody>
      </p:sp>
    </p:spTree>
    <p:extLst>
      <p:ext uri="{BB962C8B-B14F-4D97-AF65-F5344CB8AC3E}">
        <p14:creationId xmlns:p14="http://schemas.microsoft.com/office/powerpoint/2010/main" val="31481301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685800" y="1143000"/>
            <a:ext cx="5486400" cy="308610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5A433428-CE8D-7941-AE55-D4672B0448FA}" type="slidenum">
              <a:rPr kumimoji="1" lang="ja-JP" altLang="en-US" smtClean="0"/>
              <a:t>2</a:t>
            </a:fld>
            <a:endParaRPr kumimoji="1" lang="ja-JP" altLang="en-US"/>
          </a:p>
        </p:txBody>
      </p:sp>
    </p:spTree>
    <p:extLst>
      <p:ext uri="{BB962C8B-B14F-4D97-AF65-F5344CB8AC3E}">
        <p14:creationId xmlns:p14="http://schemas.microsoft.com/office/powerpoint/2010/main" val="16512827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685800" y="1143000"/>
            <a:ext cx="5486400" cy="308610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5A433428-CE8D-7941-AE55-D4672B0448FA}" type="slidenum">
              <a:rPr kumimoji="1" lang="ja-JP" altLang="en-US" smtClean="0"/>
              <a:t>3</a:t>
            </a:fld>
            <a:endParaRPr kumimoji="1" lang="ja-JP" altLang="en-US"/>
          </a:p>
        </p:txBody>
      </p:sp>
    </p:spTree>
    <p:extLst>
      <p:ext uri="{BB962C8B-B14F-4D97-AF65-F5344CB8AC3E}">
        <p14:creationId xmlns:p14="http://schemas.microsoft.com/office/powerpoint/2010/main" val="35873645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685800" y="1143000"/>
            <a:ext cx="5486400" cy="308610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5A433428-CE8D-7941-AE55-D4672B0448FA}" type="slidenum">
              <a:rPr kumimoji="1" lang="ja-JP" altLang="en-US" smtClean="0"/>
              <a:t>4</a:t>
            </a:fld>
            <a:endParaRPr kumimoji="1" lang="ja-JP" altLang="en-US"/>
          </a:p>
        </p:txBody>
      </p:sp>
    </p:spTree>
    <p:extLst>
      <p:ext uri="{BB962C8B-B14F-4D97-AF65-F5344CB8AC3E}">
        <p14:creationId xmlns:p14="http://schemas.microsoft.com/office/powerpoint/2010/main" val="11055764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685800" y="1143000"/>
            <a:ext cx="5486400" cy="308610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5A433428-CE8D-7941-AE55-D4672B0448FA}" type="slidenum">
              <a:rPr kumimoji="1" lang="ja-JP" altLang="en-US" smtClean="0"/>
              <a:t>7</a:t>
            </a:fld>
            <a:endParaRPr kumimoji="1" lang="ja-JP" altLang="en-US"/>
          </a:p>
        </p:txBody>
      </p:sp>
    </p:spTree>
    <p:extLst>
      <p:ext uri="{BB962C8B-B14F-4D97-AF65-F5344CB8AC3E}">
        <p14:creationId xmlns:p14="http://schemas.microsoft.com/office/powerpoint/2010/main" val="225014407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5A433428-CE8D-7941-AE55-D4672B0448FA}" type="slidenum">
              <a:rPr kumimoji="1" lang="ja-JP" altLang="en-US" smtClean="0"/>
              <a:t>19</a:t>
            </a:fld>
            <a:endParaRPr kumimoji="1" lang="ja-JP" altLang="en-US"/>
          </a:p>
        </p:txBody>
      </p:sp>
    </p:spTree>
    <p:extLst>
      <p:ext uri="{BB962C8B-B14F-4D97-AF65-F5344CB8AC3E}">
        <p14:creationId xmlns:p14="http://schemas.microsoft.com/office/powerpoint/2010/main" val="383812291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5A433428-CE8D-7941-AE55-D4672B0448FA}" type="slidenum">
              <a:rPr kumimoji="1" lang="ja-JP" altLang="en-US" smtClean="0"/>
              <a:t>22</a:t>
            </a:fld>
            <a:endParaRPr kumimoji="1" lang="ja-JP" altLang="en-US"/>
          </a:p>
        </p:txBody>
      </p:sp>
    </p:spTree>
    <p:extLst>
      <p:ext uri="{BB962C8B-B14F-4D97-AF65-F5344CB8AC3E}">
        <p14:creationId xmlns:p14="http://schemas.microsoft.com/office/powerpoint/2010/main" val="357109678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idx="12"/>
          </p:nvPr>
        </p:nvSpPr>
        <p:spPr/>
        <p:txBody>
          <a:bodyPr/>
          <a:lstStyle/>
          <a:p>
            <a:pPr marL="0" marR="0" lvl="0" indent="0" algn="r" defTabSz="914400" rtl="0" eaLnBrk="1" fontAlgn="auto" latinLnBrk="0" hangingPunct="1">
              <a:lnSpc>
                <a:spcPct val="100000"/>
              </a:lnSpc>
              <a:spcBef>
                <a:spcPts val="0"/>
              </a:spcBef>
              <a:spcAft>
                <a:spcPts val="0"/>
              </a:spcAft>
              <a:buClr>
                <a:srgbClr val="000000"/>
              </a:buClr>
              <a:buSzPts val="1300"/>
              <a:buFont typeface="Arial"/>
              <a:buNone/>
              <a:tabLst/>
              <a:defRPr/>
            </a:pPr>
            <a:fld id="{00000000-1234-1234-1234-123412341234}" type="slidenum">
              <a:rPr kumimoji="0" lang="en-US" altLang="ja-JP" sz="1300" b="0" i="0" u="none" strike="noStrike" kern="0" cap="none" spc="0" normalizeH="0" baseline="0" noProof="0" smtClean="0">
                <a:ln>
                  <a:noFill/>
                </a:ln>
                <a:solidFill>
                  <a:srgbClr val="000000"/>
                </a:solidFill>
                <a:effectLst/>
                <a:uLnTx/>
                <a:uFillTx/>
                <a:latin typeface="Yu Gothic" panose="020B0400000000000000" pitchFamily="34" charset="-128"/>
                <a:ea typeface="Yu Gothic" panose="020B0400000000000000" pitchFamily="34" charset="-128"/>
                <a:cs typeface="MS PGothic"/>
                <a:sym typeface="MS PGothic"/>
              </a:rPr>
              <a:pPr marL="0" marR="0" lvl="0" indent="0" algn="r" defTabSz="914400" rtl="0" eaLnBrk="1" fontAlgn="auto" latinLnBrk="0" hangingPunct="1">
                <a:lnSpc>
                  <a:spcPct val="100000"/>
                </a:lnSpc>
                <a:spcBef>
                  <a:spcPts val="0"/>
                </a:spcBef>
                <a:spcAft>
                  <a:spcPts val="0"/>
                </a:spcAft>
                <a:buClr>
                  <a:srgbClr val="000000"/>
                </a:buClr>
                <a:buSzPts val="1300"/>
                <a:buFont typeface="Arial"/>
                <a:buNone/>
                <a:tabLst/>
                <a:defRPr/>
              </a:pPr>
              <a:t>27</a:t>
            </a:fld>
            <a:endParaRPr kumimoji="0" lang="ja-JP" altLang="en-US" sz="1300" b="0" i="0" u="none" strike="noStrike" kern="0" cap="none" spc="0" normalizeH="0" baseline="0" noProof="0">
              <a:ln>
                <a:noFill/>
              </a:ln>
              <a:solidFill>
                <a:srgbClr val="000000"/>
              </a:solidFill>
              <a:effectLst/>
              <a:uLnTx/>
              <a:uFillTx/>
              <a:latin typeface="Yu Gothic" panose="020B0400000000000000" pitchFamily="34" charset="-128"/>
              <a:ea typeface="Yu Gothic" panose="020B0400000000000000" pitchFamily="34" charset="-128"/>
              <a:cs typeface="MS PGothic"/>
              <a:sym typeface="MS PGothic"/>
            </a:endParaRPr>
          </a:p>
        </p:txBody>
      </p:sp>
    </p:spTree>
    <p:extLst>
      <p:ext uri="{BB962C8B-B14F-4D97-AF65-F5344CB8AC3E}">
        <p14:creationId xmlns:p14="http://schemas.microsoft.com/office/powerpoint/2010/main" val="23088149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タイトル スライド">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a:xfrm>
            <a:off x="4038600" y="6356350"/>
            <a:ext cx="4114800" cy="365125"/>
          </a:xfrm>
          <a:prstGeom prst="rect">
            <a:avLst/>
          </a:prstGeom>
        </p:spPr>
        <p:txBody>
          <a:bodyPr/>
          <a:lstStyle>
            <a:lvl1pPr>
              <a:defRPr>
                <a:solidFill>
                  <a:srgbClr val="1B224C"/>
                </a:solidFill>
              </a:defRPr>
            </a:lvl1pPr>
          </a:lstStyle>
          <a:p>
            <a:pPr algn="ctr"/>
            <a:r>
              <a:rPr lang="en" altLang="ja-JP"/>
              <a:t>SAIRU</a:t>
            </a:r>
            <a:endParaRPr kumimoji="1" lang="ja-JP" altLang="en-US" dirty="0"/>
          </a:p>
        </p:txBody>
      </p:sp>
      <p:sp>
        <p:nvSpPr>
          <p:cNvPr id="7" name="正方形/長方形 6">
            <a:extLst>
              <a:ext uri="{FF2B5EF4-FFF2-40B4-BE49-F238E27FC236}">
                <a16:creationId xmlns:a16="http://schemas.microsoft.com/office/drawing/2014/main" id="{A7F94599-1D21-4761-A4C1-DB8DD5D8F717}"/>
              </a:ext>
            </a:extLst>
          </p:cNvPr>
          <p:cNvSpPr/>
          <p:nvPr userDrawn="1"/>
        </p:nvSpPr>
        <p:spPr>
          <a:xfrm>
            <a:off x="0" y="1461255"/>
            <a:ext cx="12192000" cy="3600000"/>
          </a:xfrm>
          <a:prstGeom prst="rect">
            <a:avLst/>
          </a:prstGeom>
          <a:gradFill flip="none" rotWithShape="1">
            <a:gsLst>
              <a:gs pos="100000">
                <a:schemeClr val="tx1"/>
              </a:gs>
              <a:gs pos="0">
                <a:schemeClr val="accent5">
                  <a:lumMod val="75000"/>
                </a:schemeClr>
              </a:gs>
            </a:gsLst>
            <a:lin ang="72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ゴシック" panose="020B0600070205080204" pitchFamily="50" charset="-128"/>
            </a:endParaRPr>
          </a:p>
        </p:txBody>
      </p:sp>
      <p:sp>
        <p:nvSpPr>
          <p:cNvPr id="8" name="Title 1">
            <a:extLst>
              <a:ext uri="{FF2B5EF4-FFF2-40B4-BE49-F238E27FC236}">
                <a16:creationId xmlns:a16="http://schemas.microsoft.com/office/drawing/2014/main" id="{AAE55DCB-CCF2-42D0-A46C-BF542036BC20}"/>
              </a:ext>
            </a:extLst>
          </p:cNvPr>
          <p:cNvSpPr>
            <a:spLocks noGrp="1"/>
          </p:cNvSpPr>
          <p:nvPr>
            <p:ph type="ctrTitle" hasCustomPrompt="1"/>
          </p:nvPr>
        </p:nvSpPr>
        <p:spPr>
          <a:xfrm>
            <a:off x="1080000" y="2880000"/>
            <a:ext cx="3780000" cy="1385945"/>
          </a:xfrm>
        </p:spPr>
        <p:txBody>
          <a:bodyPr wrap="square" lIns="36000" tIns="36000" rIns="36000" bIns="36000" anchor="ctr">
            <a:normAutofit/>
          </a:bodyPr>
          <a:lstStyle>
            <a:lvl1pPr algn="ctr">
              <a:lnSpc>
                <a:spcPct val="100000"/>
              </a:lnSpc>
              <a:spcAft>
                <a:spcPts val="400"/>
              </a:spcAft>
              <a:defRPr sz="3200" spc="50" baseline="0">
                <a:solidFill>
                  <a:schemeClr val="bg1"/>
                </a:solidFill>
                <a:latin typeface="ＭＳ Ｐゴシック" panose="020B0600070205080204" pitchFamily="50" charset="-128"/>
                <a:ea typeface="ＭＳ Ｐゴシック" panose="020B0600070205080204" pitchFamily="50" charset="-128"/>
              </a:defRPr>
            </a:lvl1pPr>
          </a:lstStyle>
          <a:p>
            <a:r>
              <a:rPr lang="ja-JP" altLang="en-US" dirty="0"/>
              <a:t>本資料の</a:t>
            </a:r>
            <a:br>
              <a:rPr lang="en-US" altLang="ja-JP" dirty="0"/>
            </a:br>
            <a:r>
              <a:rPr lang="ja-JP" altLang="en-US" dirty="0"/>
              <a:t>タイトルを記入</a:t>
            </a:r>
            <a:endParaRPr lang="en-US" dirty="0"/>
          </a:p>
        </p:txBody>
      </p:sp>
      <p:sp>
        <p:nvSpPr>
          <p:cNvPr id="9" name="Subtitle 2">
            <a:extLst>
              <a:ext uri="{FF2B5EF4-FFF2-40B4-BE49-F238E27FC236}">
                <a16:creationId xmlns:a16="http://schemas.microsoft.com/office/drawing/2014/main" id="{516BFBC8-2513-473B-BF36-6CAE9B72D6D2}"/>
              </a:ext>
            </a:extLst>
          </p:cNvPr>
          <p:cNvSpPr>
            <a:spLocks noGrp="1"/>
          </p:cNvSpPr>
          <p:nvPr>
            <p:ph type="subTitle" idx="1" hasCustomPrompt="1"/>
          </p:nvPr>
        </p:nvSpPr>
        <p:spPr>
          <a:xfrm>
            <a:off x="1080000" y="2160000"/>
            <a:ext cx="3780000" cy="720000"/>
          </a:xfrm>
        </p:spPr>
        <p:txBody>
          <a:bodyPr wrap="square" lIns="36000" tIns="36000" rIns="36000" bIns="36000" anchor="ctr">
            <a:normAutofit/>
          </a:bodyPr>
          <a:lstStyle>
            <a:lvl1pPr marL="0" indent="0" algn="ctr">
              <a:spcBef>
                <a:spcPts val="0"/>
              </a:spcBef>
              <a:buNone/>
              <a:defRPr sz="1800" b="0" spc="50" baseline="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dirty="0"/>
              <a:t>サブタイトルには</a:t>
            </a:r>
            <a:br>
              <a:rPr lang="en-US" altLang="ja-JP" dirty="0"/>
            </a:br>
            <a:r>
              <a:rPr lang="ja-JP" altLang="en-US" dirty="0"/>
              <a:t>ユーザメリットを簡潔に記載する</a:t>
            </a:r>
            <a:endParaRPr lang="en-US" altLang="ja-JP" dirty="0"/>
          </a:p>
        </p:txBody>
      </p:sp>
    </p:spTree>
    <p:extLst>
      <p:ext uri="{BB962C8B-B14F-4D97-AF65-F5344CB8AC3E}">
        <p14:creationId xmlns:p14="http://schemas.microsoft.com/office/powerpoint/2010/main" val="6034185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表紙A">
    <p:spTree>
      <p:nvGrpSpPr>
        <p:cNvPr id="1" name=""/>
        <p:cNvGrpSpPr/>
        <p:nvPr/>
      </p:nvGrpSpPr>
      <p:grpSpPr>
        <a:xfrm>
          <a:off x="0" y="0"/>
          <a:ext cx="0" cy="0"/>
          <a:chOff x="0" y="0"/>
          <a:chExt cx="0" cy="0"/>
        </a:xfrm>
      </p:grpSpPr>
      <p:sp>
        <p:nvSpPr>
          <p:cNvPr id="8" name="正方形/長方形 7">
            <a:extLst>
              <a:ext uri="{FF2B5EF4-FFF2-40B4-BE49-F238E27FC236}">
                <a16:creationId xmlns:a16="http://schemas.microsoft.com/office/drawing/2014/main" id="{2AE33D80-3B11-AD45-B145-3B401B30DE3A}"/>
              </a:ext>
            </a:extLst>
          </p:cNvPr>
          <p:cNvSpPr/>
          <p:nvPr userDrawn="1"/>
        </p:nvSpPr>
        <p:spPr>
          <a:xfrm>
            <a:off x="0" y="1461255"/>
            <a:ext cx="12192000" cy="3600000"/>
          </a:xfrm>
          <a:prstGeom prst="rect">
            <a:avLst/>
          </a:prstGeom>
          <a:gradFill flip="none" rotWithShape="1">
            <a:gsLst>
              <a:gs pos="0">
                <a:schemeClr val="tx2">
                  <a:shade val="30000"/>
                  <a:satMod val="115000"/>
                </a:schemeClr>
              </a:gs>
              <a:gs pos="50000">
                <a:schemeClr val="tx2">
                  <a:shade val="67500"/>
                  <a:satMod val="115000"/>
                </a:schemeClr>
              </a:gs>
              <a:gs pos="100000">
                <a:schemeClr val="tx2">
                  <a:shade val="100000"/>
                  <a:satMod val="115000"/>
                </a:schemeClr>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800">
              <a:latin typeface="ＭＳ Ｐゴシック" panose="020B0600070205080204" pitchFamily="50" charset="-128"/>
            </a:endParaRPr>
          </a:p>
        </p:txBody>
      </p:sp>
      <p:sp>
        <p:nvSpPr>
          <p:cNvPr id="2" name="Title 1"/>
          <p:cNvSpPr>
            <a:spLocks noGrp="1"/>
          </p:cNvSpPr>
          <p:nvPr>
            <p:ph type="ctrTitle"/>
          </p:nvPr>
        </p:nvSpPr>
        <p:spPr>
          <a:xfrm>
            <a:off x="1276974" y="2570984"/>
            <a:ext cx="9638055" cy="1385945"/>
          </a:xfrm>
        </p:spPr>
        <p:txBody>
          <a:bodyPr wrap="square" lIns="36000" tIns="36000" rIns="36000" bIns="36000" anchor="ctr">
            <a:normAutofit/>
          </a:bodyPr>
          <a:lstStyle>
            <a:lvl1pPr algn="ctr">
              <a:lnSpc>
                <a:spcPct val="100000"/>
              </a:lnSpc>
              <a:spcAft>
                <a:spcPts val="400"/>
              </a:spcAft>
              <a:defRPr sz="3200" spc="50" baseline="0">
                <a:solidFill>
                  <a:schemeClr val="bg1"/>
                </a:solidFill>
                <a:latin typeface="+mj-ea"/>
                <a:ea typeface="+mj-ea"/>
              </a:defRPr>
            </a:lvl1pPr>
          </a:lstStyle>
          <a:p>
            <a:endParaRPr lang="en-US" dirty="0"/>
          </a:p>
        </p:txBody>
      </p:sp>
      <p:sp>
        <p:nvSpPr>
          <p:cNvPr id="5" name="フッター プレースホルダー 4">
            <a:extLst>
              <a:ext uri="{FF2B5EF4-FFF2-40B4-BE49-F238E27FC236}">
                <a16:creationId xmlns:a16="http://schemas.microsoft.com/office/drawing/2014/main" id="{D20237C8-BFF3-7F48-BA2F-AB34AB8C40F4}"/>
              </a:ext>
            </a:extLst>
          </p:cNvPr>
          <p:cNvSpPr>
            <a:spLocks noGrp="1"/>
          </p:cNvSpPr>
          <p:nvPr>
            <p:ph type="ftr" sz="quarter" idx="10"/>
          </p:nvPr>
        </p:nvSpPr>
        <p:spPr>
          <a:xfrm>
            <a:off x="4656000" y="6367115"/>
            <a:ext cx="2880000" cy="365125"/>
          </a:xfrm>
        </p:spPr>
        <p:txBody>
          <a:bodyPr/>
          <a:lstStyle>
            <a:lvl1pPr algn="ctr">
              <a:defRPr/>
            </a:lvl1pPr>
          </a:lstStyle>
          <a:p>
            <a:r>
              <a:rPr lang="en" altLang="ja-JP"/>
              <a:t>SAIRU</a:t>
            </a:r>
            <a:endParaRPr kumimoji="1" lang="ja-JP" altLang="en-US"/>
          </a:p>
        </p:txBody>
      </p:sp>
      <p:sp>
        <p:nvSpPr>
          <p:cNvPr id="4" name="Subtitle 2">
            <a:extLst>
              <a:ext uri="{FF2B5EF4-FFF2-40B4-BE49-F238E27FC236}">
                <a16:creationId xmlns:a16="http://schemas.microsoft.com/office/drawing/2014/main" id="{D478786B-6C88-22AA-90E4-5E3BFB2BEDEE}"/>
              </a:ext>
            </a:extLst>
          </p:cNvPr>
          <p:cNvSpPr>
            <a:spLocks noGrp="1"/>
          </p:cNvSpPr>
          <p:nvPr>
            <p:ph type="subTitle" idx="1"/>
          </p:nvPr>
        </p:nvSpPr>
        <p:spPr>
          <a:xfrm>
            <a:off x="1185234" y="4061162"/>
            <a:ext cx="9821535" cy="720000"/>
          </a:xfrm>
        </p:spPr>
        <p:txBody>
          <a:bodyPr wrap="square" lIns="36000" tIns="36000" rIns="36000" bIns="36000" anchor="ctr">
            <a:normAutofit/>
          </a:bodyPr>
          <a:lstStyle>
            <a:lvl1pPr marL="285750" indent="-285750" algn="l">
              <a:spcBef>
                <a:spcPts val="0"/>
              </a:spcBef>
              <a:buFont typeface="Arial" panose="020B0604020202020204" pitchFamily="34" charset="0"/>
              <a:buChar char="•"/>
              <a:defRPr sz="1800" b="0" spc="50" baseline="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endParaRPr lang="en-US" altLang="ja-JP" dirty="0"/>
          </a:p>
        </p:txBody>
      </p:sp>
    </p:spTree>
    <p:extLst>
      <p:ext uri="{BB962C8B-B14F-4D97-AF65-F5344CB8AC3E}">
        <p14:creationId xmlns:p14="http://schemas.microsoft.com/office/powerpoint/2010/main" val="7573292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セクション見出し">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a:xfrm>
            <a:off x="4038600" y="6356350"/>
            <a:ext cx="4114800" cy="365125"/>
          </a:xfrm>
          <a:prstGeom prst="rect">
            <a:avLst/>
          </a:prstGeom>
        </p:spPr>
        <p:txBody>
          <a:bodyPr/>
          <a:lstStyle>
            <a:lvl1pPr algn="ctr">
              <a:defRPr>
                <a:solidFill>
                  <a:srgbClr val="1B224C"/>
                </a:solidFill>
              </a:defRPr>
            </a:lvl1pPr>
          </a:lstStyle>
          <a:p>
            <a:r>
              <a:rPr lang="en" altLang="ja-JP"/>
              <a:t>SAIRU</a:t>
            </a:r>
            <a:endParaRPr kumimoji="1" lang="ja-JP" altLang="en-US" dirty="0"/>
          </a:p>
        </p:txBody>
      </p:sp>
      <p:sp>
        <p:nvSpPr>
          <p:cNvPr id="7" name="Title 1">
            <a:extLst>
              <a:ext uri="{FF2B5EF4-FFF2-40B4-BE49-F238E27FC236}">
                <a16:creationId xmlns:a16="http://schemas.microsoft.com/office/drawing/2014/main" id="{D579E3AB-F3C5-4E66-8550-DED705492D88}"/>
              </a:ext>
            </a:extLst>
          </p:cNvPr>
          <p:cNvSpPr>
            <a:spLocks noGrp="1"/>
          </p:cNvSpPr>
          <p:nvPr>
            <p:ph type="ctrTitle" hasCustomPrompt="1"/>
          </p:nvPr>
        </p:nvSpPr>
        <p:spPr>
          <a:xfrm>
            <a:off x="3216000" y="2736027"/>
            <a:ext cx="5760000" cy="1385945"/>
          </a:xfrm>
        </p:spPr>
        <p:txBody>
          <a:bodyPr lIns="36000" tIns="36000" rIns="36000" bIns="36000" anchor="ctr">
            <a:noAutofit/>
          </a:bodyPr>
          <a:lstStyle>
            <a:lvl1pPr algn="ctr">
              <a:lnSpc>
                <a:spcPct val="100000"/>
              </a:lnSpc>
              <a:spcAft>
                <a:spcPts val="400"/>
              </a:spcAft>
              <a:defRPr sz="4000">
                <a:solidFill>
                  <a:srgbClr val="1B224C"/>
                </a:solidFill>
              </a:defRPr>
            </a:lvl1pPr>
          </a:lstStyle>
          <a:p>
            <a:r>
              <a:rPr lang="ja-JP" altLang="en-US" dirty="0"/>
              <a:t>本資料の</a:t>
            </a:r>
            <a:br>
              <a:rPr lang="en-US" altLang="ja-JP" dirty="0"/>
            </a:br>
            <a:r>
              <a:rPr lang="ja-JP" altLang="en-US" dirty="0"/>
              <a:t>タイトルを記入</a:t>
            </a:r>
            <a:endParaRPr lang="en-US" dirty="0"/>
          </a:p>
        </p:txBody>
      </p:sp>
      <p:sp>
        <p:nvSpPr>
          <p:cNvPr id="8" name="Subtitle 2">
            <a:extLst>
              <a:ext uri="{FF2B5EF4-FFF2-40B4-BE49-F238E27FC236}">
                <a16:creationId xmlns:a16="http://schemas.microsoft.com/office/drawing/2014/main" id="{6A8CDEEB-4C0C-4E52-B7BD-45D4F8EDCE77}"/>
              </a:ext>
            </a:extLst>
          </p:cNvPr>
          <p:cNvSpPr>
            <a:spLocks noGrp="1"/>
          </p:cNvSpPr>
          <p:nvPr>
            <p:ph type="subTitle" idx="1" hasCustomPrompt="1"/>
          </p:nvPr>
        </p:nvSpPr>
        <p:spPr>
          <a:xfrm>
            <a:off x="3216001" y="1620000"/>
            <a:ext cx="5759999" cy="900000"/>
          </a:xfrm>
        </p:spPr>
        <p:txBody>
          <a:bodyPr wrap="square" lIns="36000" tIns="36000" rIns="36000" bIns="36000" anchor="ctr">
            <a:noAutofit/>
          </a:bodyPr>
          <a:lstStyle>
            <a:lvl1pPr marL="0" indent="0" algn="ctr">
              <a:lnSpc>
                <a:spcPct val="100000"/>
              </a:lnSpc>
              <a:spcBef>
                <a:spcPts val="0"/>
              </a:spcBef>
              <a:buNone/>
              <a:defRPr sz="2400" b="1">
                <a:solidFill>
                  <a:srgbClr val="1B224C"/>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dirty="0"/>
              <a:t>サブタイトルには</a:t>
            </a:r>
            <a:endParaRPr lang="en-US" altLang="ja-JP" dirty="0"/>
          </a:p>
          <a:p>
            <a:r>
              <a:rPr lang="ja-JP" altLang="en-US" dirty="0"/>
              <a:t>ユーザメリットを簡潔に記載する</a:t>
            </a:r>
            <a:endParaRPr lang="en-US" dirty="0"/>
          </a:p>
        </p:txBody>
      </p:sp>
    </p:spTree>
    <p:extLst>
      <p:ext uri="{BB962C8B-B14F-4D97-AF65-F5344CB8AC3E}">
        <p14:creationId xmlns:p14="http://schemas.microsoft.com/office/powerpoint/2010/main" val="16158123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 つのコンテンツ">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99D7DE73-F2E7-4679-A960-F9F700AB4906}"/>
              </a:ext>
            </a:extLst>
          </p:cNvPr>
          <p:cNvSpPr>
            <a:spLocks noGrp="1"/>
          </p:cNvSpPr>
          <p:nvPr>
            <p:ph type="title" hasCustomPrompt="1"/>
          </p:nvPr>
        </p:nvSpPr>
        <p:spPr>
          <a:xfrm>
            <a:off x="602400" y="360000"/>
            <a:ext cx="10987200" cy="360000"/>
          </a:xfrm>
        </p:spPr>
        <p:txBody>
          <a:bodyPr>
            <a:noAutofit/>
          </a:bodyPr>
          <a:lstStyle>
            <a:lvl1pPr>
              <a:defRPr sz="2400"/>
            </a:lvl1pPr>
          </a:lstStyle>
          <a:p>
            <a:r>
              <a:rPr lang="ja-JP" altLang="en-US" dirty="0"/>
              <a:t>スライドのタイトルを記入</a:t>
            </a:r>
            <a:endParaRPr lang="en-US" dirty="0"/>
          </a:p>
        </p:txBody>
      </p:sp>
      <p:sp>
        <p:nvSpPr>
          <p:cNvPr id="9" name="テキスト プレースホルダー 7">
            <a:extLst>
              <a:ext uri="{FF2B5EF4-FFF2-40B4-BE49-F238E27FC236}">
                <a16:creationId xmlns:a16="http://schemas.microsoft.com/office/drawing/2014/main" id="{705C9AB1-5410-454C-8654-8F113E07CA62}"/>
              </a:ext>
            </a:extLst>
          </p:cNvPr>
          <p:cNvSpPr>
            <a:spLocks noGrp="1"/>
          </p:cNvSpPr>
          <p:nvPr>
            <p:ph type="body" sz="quarter" idx="13" hasCustomPrompt="1"/>
          </p:nvPr>
        </p:nvSpPr>
        <p:spPr>
          <a:xfrm>
            <a:off x="602400" y="1080000"/>
            <a:ext cx="10987200" cy="576000"/>
          </a:xfrm>
        </p:spPr>
        <p:txBody>
          <a:bodyPr lIns="36000" tIns="36000" rIns="36000" bIns="36000" anchor="t">
            <a:normAutofit/>
          </a:bodyPr>
          <a:lstStyle>
            <a:lvl1pPr algn="ctr">
              <a:lnSpc>
                <a:spcPct val="130000"/>
              </a:lnSpc>
              <a:spcBef>
                <a:spcPts val="0"/>
              </a:spcBef>
              <a:buNone/>
              <a:defRPr sz="1600"/>
            </a:lvl1pPr>
            <a:lvl2pPr algn="ctr">
              <a:buNone/>
              <a:defRPr/>
            </a:lvl2pPr>
            <a:lvl3pPr algn="ctr">
              <a:buNone/>
              <a:defRPr/>
            </a:lvl3pPr>
            <a:lvl4pPr algn="ctr">
              <a:buNone/>
              <a:defRPr/>
            </a:lvl4pPr>
            <a:lvl5pPr algn="ctr">
              <a:buNone/>
              <a:defRPr/>
            </a:lvl5pPr>
          </a:lstStyle>
          <a:p>
            <a:pPr lvl="0"/>
            <a:r>
              <a:rPr kumimoji="1" lang="ja-JP" altLang="en-US" dirty="0"/>
              <a:t>説明文を</a:t>
            </a:r>
            <a:r>
              <a:rPr kumimoji="1" lang="en-US" altLang="ja-JP" dirty="0"/>
              <a:t>1〜2</a:t>
            </a:r>
            <a:r>
              <a:rPr kumimoji="1" lang="ja-JP" altLang="en-US" dirty="0"/>
              <a:t>行で簡潔に記載する。</a:t>
            </a:r>
          </a:p>
        </p:txBody>
      </p:sp>
      <p:cxnSp>
        <p:nvCxnSpPr>
          <p:cNvPr id="10" name="直線コネクタ 9">
            <a:extLst>
              <a:ext uri="{FF2B5EF4-FFF2-40B4-BE49-F238E27FC236}">
                <a16:creationId xmlns:a16="http://schemas.microsoft.com/office/drawing/2014/main" id="{4019B9AE-FE25-4782-8981-FCB55692A7A9}"/>
              </a:ext>
            </a:extLst>
          </p:cNvPr>
          <p:cNvCxnSpPr/>
          <p:nvPr userDrawn="1"/>
        </p:nvCxnSpPr>
        <p:spPr>
          <a:xfrm>
            <a:off x="0" y="900000"/>
            <a:ext cx="12193200" cy="0"/>
          </a:xfrm>
          <a:prstGeom prst="line">
            <a:avLst/>
          </a:prstGeom>
          <a:ln>
            <a:solidFill>
              <a:srgbClr val="AFAFAF"/>
            </a:solidFill>
          </a:ln>
        </p:spPr>
        <p:style>
          <a:lnRef idx="1">
            <a:schemeClr val="accent1"/>
          </a:lnRef>
          <a:fillRef idx="0">
            <a:schemeClr val="accent1"/>
          </a:fillRef>
          <a:effectRef idx="0">
            <a:schemeClr val="accent1"/>
          </a:effectRef>
          <a:fontRef idx="minor">
            <a:schemeClr val="tx1"/>
          </a:fontRef>
        </p:style>
      </p:cxnSp>
      <p:cxnSp>
        <p:nvCxnSpPr>
          <p:cNvPr id="12" name="直線コネクタ 11">
            <a:extLst>
              <a:ext uri="{FF2B5EF4-FFF2-40B4-BE49-F238E27FC236}">
                <a16:creationId xmlns:a16="http://schemas.microsoft.com/office/drawing/2014/main" id="{FD126474-4893-4F24-AE97-694D3A6A5230}"/>
              </a:ext>
            </a:extLst>
          </p:cNvPr>
          <p:cNvCxnSpPr/>
          <p:nvPr userDrawn="1"/>
        </p:nvCxnSpPr>
        <p:spPr>
          <a:xfrm>
            <a:off x="0" y="6216242"/>
            <a:ext cx="12193200" cy="0"/>
          </a:xfrm>
          <a:prstGeom prst="line">
            <a:avLst/>
          </a:prstGeom>
          <a:ln>
            <a:solidFill>
              <a:srgbClr val="AFAFAF"/>
            </a:solidFill>
          </a:ln>
        </p:spPr>
        <p:style>
          <a:lnRef idx="1">
            <a:schemeClr val="accent1"/>
          </a:lnRef>
          <a:fillRef idx="0">
            <a:schemeClr val="accent1"/>
          </a:fillRef>
          <a:effectRef idx="0">
            <a:schemeClr val="accent1"/>
          </a:effectRef>
          <a:fontRef idx="minor">
            <a:schemeClr val="tx1"/>
          </a:fontRef>
        </p:style>
      </p:cxnSp>
      <p:sp>
        <p:nvSpPr>
          <p:cNvPr id="13" name="Footer Placeholder 4">
            <a:extLst>
              <a:ext uri="{FF2B5EF4-FFF2-40B4-BE49-F238E27FC236}">
                <a16:creationId xmlns:a16="http://schemas.microsoft.com/office/drawing/2014/main" id="{A0EFF1E4-34B4-4804-9171-1B59B7A7AB5C}"/>
              </a:ext>
            </a:extLst>
          </p:cNvPr>
          <p:cNvSpPr>
            <a:spLocks noGrp="1"/>
          </p:cNvSpPr>
          <p:nvPr>
            <p:ph type="ftr" sz="quarter" idx="3"/>
          </p:nvPr>
        </p:nvSpPr>
        <p:spPr>
          <a:xfrm>
            <a:off x="9457053" y="6361987"/>
            <a:ext cx="2160000" cy="365125"/>
          </a:xfrm>
          <a:prstGeom prst="rect">
            <a:avLst/>
          </a:prstGeom>
        </p:spPr>
        <p:txBody>
          <a:bodyPr vert="horz" lIns="36000" tIns="36000" rIns="36000" bIns="36000" rtlCol="0" anchor="ctr"/>
          <a:lstStyle>
            <a:lvl1pPr algn="r">
              <a:defRPr sz="1200" b="1" spc="150" baseline="0">
                <a:solidFill>
                  <a:srgbClr val="1B224C"/>
                </a:solidFill>
                <a:latin typeface="ＭＳ Ｐゴシック" panose="020B0600070205080204" pitchFamily="50" charset="-128"/>
                <a:ea typeface="+mn-ea"/>
                <a:cs typeface="Arial" panose="020B0604020202020204" pitchFamily="34" charset="0"/>
              </a:defRPr>
            </a:lvl1pPr>
          </a:lstStyle>
          <a:p>
            <a:r>
              <a:rPr lang="en" altLang="ja-JP"/>
              <a:t>SAIRU</a:t>
            </a:r>
            <a:endParaRPr kumimoji="1" lang="ja-JP" altLang="en-US" dirty="0"/>
          </a:p>
        </p:txBody>
      </p:sp>
      <p:sp>
        <p:nvSpPr>
          <p:cNvPr id="14" name="Slide Number Placeholder 5">
            <a:extLst>
              <a:ext uri="{FF2B5EF4-FFF2-40B4-BE49-F238E27FC236}">
                <a16:creationId xmlns:a16="http://schemas.microsoft.com/office/drawing/2014/main" id="{DF676650-891D-4F10-8A05-C046D05A984C}"/>
              </a:ext>
            </a:extLst>
          </p:cNvPr>
          <p:cNvSpPr>
            <a:spLocks noGrp="1"/>
          </p:cNvSpPr>
          <p:nvPr>
            <p:ph type="sldNum" sz="quarter" idx="4"/>
          </p:nvPr>
        </p:nvSpPr>
        <p:spPr>
          <a:xfrm>
            <a:off x="11630850" y="6361987"/>
            <a:ext cx="360000" cy="360000"/>
          </a:xfrm>
          <a:prstGeom prst="rect">
            <a:avLst/>
          </a:prstGeom>
        </p:spPr>
        <p:txBody>
          <a:bodyPr vert="horz" wrap="none" lIns="36000" tIns="36000" rIns="36000" bIns="36000" rtlCol="0" anchor="ctr">
            <a:normAutofit/>
          </a:bodyPr>
          <a:lstStyle>
            <a:lvl1pPr algn="ctr">
              <a:defRPr sz="1200">
                <a:solidFill>
                  <a:schemeClr val="bg1">
                    <a:lumMod val="65000"/>
                  </a:schemeClr>
                </a:solidFill>
                <a:latin typeface="ＭＳ Ｐゴシック" panose="020B0600070205080204" pitchFamily="50" charset="-128"/>
                <a:ea typeface="ＭＳ Ｐゴシック" panose="020B0600070205080204" pitchFamily="50" charset="-128"/>
              </a:defRPr>
            </a:lvl1pPr>
          </a:lstStyle>
          <a:p>
            <a:fld id="{2CF39A64-FD95-C144-B37D-DFADB2595A9F}" type="slidenum">
              <a:rPr kumimoji="1" lang="ja-JP" altLang="en-US" smtClean="0"/>
              <a:pPr/>
              <a:t>‹#›</a:t>
            </a:fld>
            <a:endParaRPr kumimoji="1" lang="ja-JP" altLang="en-US" dirty="0"/>
          </a:p>
        </p:txBody>
      </p:sp>
      <p:sp>
        <p:nvSpPr>
          <p:cNvPr id="15" name="テキスト ボックス 14">
            <a:extLst>
              <a:ext uri="{FF2B5EF4-FFF2-40B4-BE49-F238E27FC236}">
                <a16:creationId xmlns:a16="http://schemas.microsoft.com/office/drawing/2014/main" id="{81C16F62-2D9F-4901-81EE-2A3DA7802029}"/>
              </a:ext>
            </a:extLst>
          </p:cNvPr>
          <p:cNvSpPr txBox="1"/>
          <p:nvPr userDrawn="1"/>
        </p:nvSpPr>
        <p:spPr>
          <a:xfrm>
            <a:off x="990000" y="6408612"/>
            <a:ext cx="1909744" cy="257369"/>
          </a:xfrm>
          <a:prstGeom prst="rect">
            <a:avLst/>
          </a:prstGeom>
          <a:noFill/>
        </p:spPr>
        <p:txBody>
          <a:bodyPr wrap="none" lIns="36000" tIns="36000" rIns="36000" bIns="36000" rtlCol="0">
            <a:spAutoFit/>
          </a:bodyPr>
          <a:lstStyle/>
          <a:p>
            <a:r>
              <a:rPr kumimoji="1" lang="en-US" altLang="ja-JP" sz="1200" u="sng" dirty="0">
                <a:solidFill>
                  <a:srgbClr val="0070C0"/>
                </a:solidFill>
                <a:latin typeface="ＭＳ Ｐゴシック" panose="020B0600070205080204" pitchFamily="50" charset="-128"/>
                <a:ea typeface="ＭＳ Ｐゴシック" panose="020B0600070205080204" pitchFamily="50" charset="-128"/>
              </a:rPr>
              <a:t>https://</a:t>
            </a:r>
            <a:r>
              <a:rPr kumimoji="1" lang="en-US" altLang="ja-JP" sz="1200" u="sng" dirty="0" err="1">
                <a:solidFill>
                  <a:srgbClr val="0070C0"/>
                </a:solidFill>
                <a:latin typeface="ＭＳ Ｐゴシック" panose="020B0600070205080204" pitchFamily="50" charset="-128"/>
                <a:ea typeface="ＭＳ Ｐゴシック" panose="020B0600070205080204" pitchFamily="50" charset="-128"/>
              </a:rPr>
              <a:t>servicesiteurl</a:t>
            </a:r>
            <a:r>
              <a:rPr kumimoji="1" lang="en-US" altLang="ja-JP" sz="1200" u="sng" dirty="0">
                <a:solidFill>
                  <a:srgbClr val="0070C0"/>
                </a:solidFill>
                <a:latin typeface="ＭＳ Ｐゴシック" panose="020B0600070205080204" pitchFamily="50" charset="-128"/>
                <a:ea typeface="ＭＳ Ｐゴシック" panose="020B0600070205080204" pitchFamily="50" charset="-128"/>
              </a:rPr>
              <a:t>******</a:t>
            </a:r>
            <a:endParaRPr kumimoji="1" lang="ja-JP" altLang="en-US" sz="1200" u="sng" dirty="0">
              <a:solidFill>
                <a:srgbClr val="0070C0"/>
              </a:solidFill>
              <a:latin typeface="ＭＳ Ｐゴシック" panose="020B0600070205080204" pitchFamily="50" charset="-128"/>
              <a:ea typeface="ＭＳ Ｐゴシック" panose="020B0600070205080204" pitchFamily="50" charset="-128"/>
            </a:endParaRPr>
          </a:p>
        </p:txBody>
      </p:sp>
      <p:sp>
        <p:nvSpPr>
          <p:cNvPr id="16" name="正方形/長方形 15">
            <a:extLst>
              <a:ext uri="{FF2B5EF4-FFF2-40B4-BE49-F238E27FC236}">
                <a16:creationId xmlns:a16="http://schemas.microsoft.com/office/drawing/2014/main" id="{83031EFF-8022-4498-86B2-42C5E4B98ACD}"/>
              </a:ext>
            </a:extLst>
          </p:cNvPr>
          <p:cNvSpPr/>
          <p:nvPr userDrawn="1"/>
        </p:nvSpPr>
        <p:spPr>
          <a:xfrm>
            <a:off x="234000" y="6367112"/>
            <a:ext cx="756000" cy="36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36000" tIns="36000" rIns="36000" bIns="36000" rtlCol="0" anchor="ctr"/>
          <a:lstStyle/>
          <a:p>
            <a:pPr algn="ctr"/>
            <a:r>
              <a:rPr kumimoji="1" lang="en-US" altLang="ja-JP" sz="1600" dirty="0">
                <a:solidFill>
                  <a:schemeClr val="tx1"/>
                </a:solidFill>
                <a:latin typeface="ＭＳ Ｐゴシック" panose="020B0600070205080204" pitchFamily="50" charset="-128"/>
                <a:ea typeface="ＭＳ Ｐゴシック" panose="020B0600070205080204" pitchFamily="50" charset="-128"/>
              </a:rPr>
              <a:t>LOGO</a:t>
            </a:r>
            <a:endParaRPr kumimoji="1" lang="ja-JP" altLang="en-US" sz="1600" dirty="0">
              <a:solidFill>
                <a:schemeClr val="tx1"/>
              </a:solidFill>
              <a:latin typeface="ＭＳ Ｐゴシック" panose="020B0600070205080204" pitchFamily="50" charset="-128"/>
              <a:ea typeface="ＭＳ Ｐゴシック" panose="020B0600070205080204" pitchFamily="50" charset="-128"/>
            </a:endParaRPr>
          </a:p>
        </p:txBody>
      </p:sp>
    </p:spTree>
    <p:extLst>
      <p:ext uri="{BB962C8B-B14F-4D97-AF65-F5344CB8AC3E}">
        <p14:creationId xmlns:p14="http://schemas.microsoft.com/office/powerpoint/2010/main" val="24640611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2 つのコンテンツ">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99D7DE73-F2E7-4679-A960-F9F700AB4906}"/>
              </a:ext>
            </a:extLst>
          </p:cNvPr>
          <p:cNvSpPr>
            <a:spLocks noGrp="1"/>
          </p:cNvSpPr>
          <p:nvPr>
            <p:ph type="title" hasCustomPrompt="1"/>
          </p:nvPr>
        </p:nvSpPr>
        <p:spPr>
          <a:xfrm>
            <a:off x="602400" y="360000"/>
            <a:ext cx="10987200" cy="360000"/>
          </a:xfrm>
        </p:spPr>
        <p:txBody>
          <a:bodyPr/>
          <a:lstStyle/>
          <a:p>
            <a:r>
              <a:rPr lang="ja-JP" altLang="en-US" dirty="0"/>
              <a:t>スライドのタイトルを記入</a:t>
            </a:r>
            <a:endParaRPr lang="en-US" dirty="0"/>
          </a:p>
        </p:txBody>
      </p:sp>
      <p:cxnSp>
        <p:nvCxnSpPr>
          <p:cNvPr id="10" name="直線コネクタ 9">
            <a:extLst>
              <a:ext uri="{FF2B5EF4-FFF2-40B4-BE49-F238E27FC236}">
                <a16:creationId xmlns:a16="http://schemas.microsoft.com/office/drawing/2014/main" id="{4019B9AE-FE25-4782-8981-FCB55692A7A9}"/>
              </a:ext>
            </a:extLst>
          </p:cNvPr>
          <p:cNvCxnSpPr/>
          <p:nvPr userDrawn="1"/>
        </p:nvCxnSpPr>
        <p:spPr>
          <a:xfrm>
            <a:off x="0" y="900000"/>
            <a:ext cx="12193200" cy="0"/>
          </a:xfrm>
          <a:prstGeom prst="line">
            <a:avLst/>
          </a:prstGeom>
          <a:ln>
            <a:solidFill>
              <a:srgbClr val="AFAFAF"/>
            </a:solidFill>
          </a:ln>
        </p:spPr>
        <p:style>
          <a:lnRef idx="1">
            <a:schemeClr val="accent1"/>
          </a:lnRef>
          <a:fillRef idx="0">
            <a:schemeClr val="accent1"/>
          </a:fillRef>
          <a:effectRef idx="0">
            <a:schemeClr val="accent1"/>
          </a:effectRef>
          <a:fontRef idx="minor">
            <a:schemeClr val="tx1"/>
          </a:fontRef>
        </p:style>
      </p:cxnSp>
      <p:cxnSp>
        <p:nvCxnSpPr>
          <p:cNvPr id="12" name="直線コネクタ 11">
            <a:extLst>
              <a:ext uri="{FF2B5EF4-FFF2-40B4-BE49-F238E27FC236}">
                <a16:creationId xmlns:a16="http://schemas.microsoft.com/office/drawing/2014/main" id="{FD126474-4893-4F24-AE97-694D3A6A5230}"/>
              </a:ext>
            </a:extLst>
          </p:cNvPr>
          <p:cNvCxnSpPr/>
          <p:nvPr userDrawn="1"/>
        </p:nvCxnSpPr>
        <p:spPr>
          <a:xfrm>
            <a:off x="0" y="6216242"/>
            <a:ext cx="12193200" cy="0"/>
          </a:xfrm>
          <a:prstGeom prst="line">
            <a:avLst/>
          </a:prstGeom>
          <a:ln>
            <a:solidFill>
              <a:srgbClr val="AFAFAF"/>
            </a:solidFill>
          </a:ln>
        </p:spPr>
        <p:style>
          <a:lnRef idx="1">
            <a:schemeClr val="accent1"/>
          </a:lnRef>
          <a:fillRef idx="0">
            <a:schemeClr val="accent1"/>
          </a:fillRef>
          <a:effectRef idx="0">
            <a:schemeClr val="accent1"/>
          </a:effectRef>
          <a:fontRef idx="minor">
            <a:schemeClr val="tx1"/>
          </a:fontRef>
        </p:style>
      </p:cxnSp>
      <p:sp>
        <p:nvSpPr>
          <p:cNvPr id="13" name="Footer Placeholder 4">
            <a:extLst>
              <a:ext uri="{FF2B5EF4-FFF2-40B4-BE49-F238E27FC236}">
                <a16:creationId xmlns:a16="http://schemas.microsoft.com/office/drawing/2014/main" id="{A0EFF1E4-34B4-4804-9171-1B59B7A7AB5C}"/>
              </a:ext>
            </a:extLst>
          </p:cNvPr>
          <p:cNvSpPr>
            <a:spLocks noGrp="1"/>
          </p:cNvSpPr>
          <p:nvPr>
            <p:ph type="ftr" sz="quarter" idx="3"/>
          </p:nvPr>
        </p:nvSpPr>
        <p:spPr>
          <a:xfrm>
            <a:off x="9457053" y="6361987"/>
            <a:ext cx="2160000" cy="365125"/>
          </a:xfrm>
          <a:prstGeom prst="rect">
            <a:avLst/>
          </a:prstGeom>
        </p:spPr>
        <p:txBody>
          <a:bodyPr vert="horz" lIns="36000" tIns="36000" rIns="36000" bIns="36000" rtlCol="0" anchor="ctr"/>
          <a:lstStyle>
            <a:lvl1pPr algn="r">
              <a:defRPr sz="1200" b="1" spc="150" baseline="0">
                <a:solidFill>
                  <a:srgbClr val="1B224C"/>
                </a:solidFill>
                <a:latin typeface="ＭＳ Ｐゴシック" panose="020B0600070205080204" pitchFamily="50" charset="-128"/>
                <a:ea typeface="+mn-ea"/>
                <a:cs typeface="Arial" panose="020B0604020202020204" pitchFamily="34" charset="0"/>
              </a:defRPr>
            </a:lvl1pPr>
          </a:lstStyle>
          <a:p>
            <a:r>
              <a:rPr lang="en" altLang="ja-JP"/>
              <a:t>SAIRU</a:t>
            </a:r>
            <a:endParaRPr kumimoji="1" lang="ja-JP" altLang="en-US" dirty="0"/>
          </a:p>
        </p:txBody>
      </p:sp>
      <p:sp>
        <p:nvSpPr>
          <p:cNvPr id="14" name="Slide Number Placeholder 5">
            <a:extLst>
              <a:ext uri="{FF2B5EF4-FFF2-40B4-BE49-F238E27FC236}">
                <a16:creationId xmlns:a16="http://schemas.microsoft.com/office/drawing/2014/main" id="{DF676650-891D-4F10-8A05-C046D05A984C}"/>
              </a:ext>
            </a:extLst>
          </p:cNvPr>
          <p:cNvSpPr>
            <a:spLocks noGrp="1"/>
          </p:cNvSpPr>
          <p:nvPr>
            <p:ph type="sldNum" sz="quarter" idx="4"/>
          </p:nvPr>
        </p:nvSpPr>
        <p:spPr>
          <a:xfrm>
            <a:off x="11630850" y="6361987"/>
            <a:ext cx="360000" cy="360000"/>
          </a:xfrm>
          <a:prstGeom prst="rect">
            <a:avLst/>
          </a:prstGeom>
        </p:spPr>
        <p:txBody>
          <a:bodyPr vert="horz" wrap="none" lIns="36000" tIns="36000" rIns="36000" bIns="36000" rtlCol="0" anchor="ctr">
            <a:normAutofit/>
          </a:bodyPr>
          <a:lstStyle>
            <a:lvl1pPr algn="ctr">
              <a:defRPr sz="1200">
                <a:solidFill>
                  <a:schemeClr val="bg1">
                    <a:lumMod val="65000"/>
                  </a:schemeClr>
                </a:solidFill>
                <a:latin typeface="ＭＳ Ｐゴシック" panose="020B0600070205080204" pitchFamily="50" charset="-128"/>
                <a:ea typeface="ＭＳ Ｐゴシック" panose="020B0600070205080204" pitchFamily="50" charset="-128"/>
              </a:defRPr>
            </a:lvl1pPr>
          </a:lstStyle>
          <a:p>
            <a:fld id="{2CF39A64-FD95-C144-B37D-DFADB2595A9F}" type="slidenum">
              <a:rPr kumimoji="1" lang="ja-JP" altLang="en-US" smtClean="0"/>
              <a:pPr/>
              <a:t>‹#›</a:t>
            </a:fld>
            <a:endParaRPr kumimoji="1" lang="ja-JP" altLang="en-US" dirty="0"/>
          </a:p>
        </p:txBody>
      </p:sp>
      <p:sp>
        <p:nvSpPr>
          <p:cNvPr id="15" name="テキスト ボックス 14">
            <a:extLst>
              <a:ext uri="{FF2B5EF4-FFF2-40B4-BE49-F238E27FC236}">
                <a16:creationId xmlns:a16="http://schemas.microsoft.com/office/drawing/2014/main" id="{81C16F62-2D9F-4901-81EE-2A3DA7802029}"/>
              </a:ext>
            </a:extLst>
          </p:cNvPr>
          <p:cNvSpPr txBox="1"/>
          <p:nvPr userDrawn="1"/>
        </p:nvSpPr>
        <p:spPr>
          <a:xfrm>
            <a:off x="990000" y="6408612"/>
            <a:ext cx="1909744" cy="257369"/>
          </a:xfrm>
          <a:prstGeom prst="rect">
            <a:avLst/>
          </a:prstGeom>
          <a:noFill/>
        </p:spPr>
        <p:txBody>
          <a:bodyPr wrap="none" lIns="36000" tIns="36000" rIns="36000" bIns="36000" rtlCol="0">
            <a:spAutoFit/>
          </a:bodyPr>
          <a:lstStyle/>
          <a:p>
            <a:r>
              <a:rPr kumimoji="1" lang="en-US" altLang="ja-JP" sz="1200" u="sng" dirty="0">
                <a:solidFill>
                  <a:srgbClr val="0070C0"/>
                </a:solidFill>
                <a:latin typeface="ＭＳ Ｐゴシック" panose="020B0600070205080204" pitchFamily="50" charset="-128"/>
                <a:ea typeface="ＭＳ Ｐゴシック" panose="020B0600070205080204" pitchFamily="50" charset="-128"/>
              </a:rPr>
              <a:t>https://</a:t>
            </a:r>
            <a:r>
              <a:rPr kumimoji="1" lang="en-US" altLang="ja-JP" sz="1200" u="sng" dirty="0" err="1">
                <a:solidFill>
                  <a:srgbClr val="0070C0"/>
                </a:solidFill>
                <a:latin typeface="ＭＳ Ｐゴシック" panose="020B0600070205080204" pitchFamily="50" charset="-128"/>
                <a:ea typeface="ＭＳ Ｐゴシック" panose="020B0600070205080204" pitchFamily="50" charset="-128"/>
              </a:rPr>
              <a:t>servicesiteurl</a:t>
            </a:r>
            <a:r>
              <a:rPr kumimoji="1" lang="en-US" altLang="ja-JP" sz="1200" u="sng" dirty="0">
                <a:solidFill>
                  <a:srgbClr val="0070C0"/>
                </a:solidFill>
                <a:latin typeface="ＭＳ Ｐゴシック" panose="020B0600070205080204" pitchFamily="50" charset="-128"/>
                <a:ea typeface="ＭＳ Ｐゴシック" panose="020B0600070205080204" pitchFamily="50" charset="-128"/>
              </a:rPr>
              <a:t>******</a:t>
            </a:r>
            <a:endParaRPr kumimoji="1" lang="ja-JP" altLang="en-US" sz="1200" u="sng" dirty="0">
              <a:solidFill>
                <a:srgbClr val="0070C0"/>
              </a:solidFill>
              <a:latin typeface="ＭＳ Ｐゴシック" panose="020B0600070205080204" pitchFamily="50" charset="-128"/>
              <a:ea typeface="ＭＳ Ｐゴシック" panose="020B0600070205080204" pitchFamily="50" charset="-128"/>
            </a:endParaRPr>
          </a:p>
        </p:txBody>
      </p:sp>
      <p:sp>
        <p:nvSpPr>
          <p:cNvPr id="16" name="正方形/長方形 15">
            <a:extLst>
              <a:ext uri="{FF2B5EF4-FFF2-40B4-BE49-F238E27FC236}">
                <a16:creationId xmlns:a16="http://schemas.microsoft.com/office/drawing/2014/main" id="{83031EFF-8022-4498-86B2-42C5E4B98ACD}"/>
              </a:ext>
            </a:extLst>
          </p:cNvPr>
          <p:cNvSpPr/>
          <p:nvPr userDrawn="1"/>
        </p:nvSpPr>
        <p:spPr>
          <a:xfrm>
            <a:off x="234000" y="6367112"/>
            <a:ext cx="756000" cy="36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36000" tIns="36000" rIns="36000" bIns="36000" rtlCol="0" anchor="ctr"/>
          <a:lstStyle/>
          <a:p>
            <a:pPr algn="ctr"/>
            <a:r>
              <a:rPr kumimoji="1" lang="en-US" altLang="ja-JP" sz="1600" dirty="0">
                <a:solidFill>
                  <a:schemeClr val="tx1"/>
                </a:solidFill>
                <a:latin typeface="ＭＳ Ｐゴシック" panose="020B0600070205080204" pitchFamily="50" charset="-128"/>
                <a:ea typeface="ＭＳ Ｐゴシック" panose="020B0600070205080204" pitchFamily="50" charset="-128"/>
              </a:rPr>
              <a:t>LOGO</a:t>
            </a:r>
            <a:endParaRPr kumimoji="1" lang="ja-JP" altLang="en-US" sz="1600" dirty="0">
              <a:solidFill>
                <a:schemeClr val="tx1"/>
              </a:solidFill>
              <a:latin typeface="ＭＳ Ｐゴシック" panose="020B0600070205080204" pitchFamily="50" charset="-128"/>
              <a:ea typeface="ＭＳ Ｐゴシック" panose="020B0600070205080204" pitchFamily="50" charset="-128"/>
            </a:endParaRPr>
          </a:p>
        </p:txBody>
      </p:sp>
      <p:sp>
        <p:nvSpPr>
          <p:cNvPr id="11" name="テキスト プレースホルダー 7">
            <a:extLst>
              <a:ext uri="{FF2B5EF4-FFF2-40B4-BE49-F238E27FC236}">
                <a16:creationId xmlns:a16="http://schemas.microsoft.com/office/drawing/2014/main" id="{12526C2C-03BE-43D1-87EF-B13EC9FC8240}"/>
              </a:ext>
            </a:extLst>
          </p:cNvPr>
          <p:cNvSpPr>
            <a:spLocks noGrp="1"/>
          </p:cNvSpPr>
          <p:nvPr>
            <p:ph type="body" sz="quarter" idx="13" hasCustomPrompt="1"/>
          </p:nvPr>
        </p:nvSpPr>
        <p:spPr>
          <a:xfrm>
            <a:off x="602400" y="1080000"/>
            <a:ext cx="10987200" cy="1080000"/>
          </a:xfrm>
        </p:spPr>
        <p:txBody>
          <a:bodyPr lIns="36000" tIns="36000" rIns="36000" bIns="36000" anchor="t">
            <a:normAutofit/>
          </a:bodyPr>
          <a:lstStyle>
            <a:lvl1pPr marL="0" indent="0" algn="l">
              <a:lnSpc>
                <a:spcPct val="150000"/>
              </a:lnSpc>
              <a:spcBef>
                <a:spcPts val="0"/>
              </a:spcBef>
              <a:spcAft>
                <a:spcPts val="0"/>
              </a:spcAft>
              <a:buNone/>
              <a:defRPr sz="1600"/>
            </a:lvl1pPr>
            <a:lvl2pPr algn="ctr">
              <a:buNone/>
              <a:defRPr/>
            </a:lvl2pPr>
            <a:lvl3pPr algn="ctr">
              <a:buNone/>
              <a:defRPr/>
            </a:lvl3pPr>
            <a:lvl4pPr algn="ctr">
              <a:buNone/>
              <a:defRPr/>
            </a:lvl4pPr>
            <a:lvl5pPr algn="ctr">
              <a:buNone/>
              <a:defRPr/>
            </a:lvl5pPr>
          </a:lstStyle>
          <a:p>
            <a:pPr lvl="0"/>
            <a:r>
              <a:rPr kumimoji="1" lang="ja-JP" altLang="en-US" dirty="0"/>
              <a:t>具体的な解説文を</a:t>
            </a:r>
            <a:r>
              <a:rPr kumimoji="1" lang="en-US" altLang="ja-JP" dirty="0"/>
              <a:t>3</a:t>
            </a:r>
            <a:r>
              <a:rPr kumimoji="1" lang="ja-JP" altLang="en-US" dirty="0"/>
              <a:t>行程度で記載する。</a:t>
            </a:r>
            <a:endParaRPr kumimoji="1" lang="en-US" altLang="ja-JP" dirty="0"/>
          </a:p>
        </p:txBody>
      </p:sp>
    </p:spTree>
    <p:extLst>
      <p:ext uri="{BB962C8B-B14F-4D97-AF65-F5344CB8AC3E}">
        <p14:creationId xmlns:p14="http://schemas.microsoft.com/office/powerpoint/2010/main" val="8049175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2_2 つのコンテンツ">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99D7DE73-F2E7-4679-A960-F9F700AB4906}"/>
              </a:ext>
            </a:extLst>
          </p:cNvPr>
          <p:cNvSpPr>
            <a:spLocks noGrp="1"/>
          </p:cNvSpPr>
          <p:nvPr>
            <p:ph type="title" hasCustomPrompt="1"/>
          </p:nvPr>
        </p:nvSpPr>
        <p:spPr>
          <a:xfrm>
            <a:off x="602400" y="360000"/>
            <a:ext cx="10987200" cy="360000"/>
          </a:xfrm>
        </p:spPr>
        <p:txBody>
          <a:bodyPr/>
          <a:lstStyle/>
          <a:p>
            <a:r>
              <a:rPr lang="ja-JP" altLang="en-US" dirty="0"/>
              <a:t>スライドのタイトルを記入</a:t>
            </a:r>
            <a:endParaRPr lang="en-US" dirty="0"/>
          </a:p>
        </p:txBody>
      </p:sp>
      <p:cxnSp>
        <p:nvCxnSpPr>
          <p:cNvPr id="10" name="直線コネクタ 9">
            <a:extLst>
              <a:ext uri="{FF2B5EF4-FFF2-40B4-BE49-F238E27FC236}">
                <a16:creationId xmlns:a16="http://schemas.microsoft.com/office/drawing/2014/main" id="{4019B9AE-FE25-4782-8981-FCB55692A7A9}"/>
              </a:ext>
            </a:extLst>
          </p:cNvPr>
          <p:cNvCxnSpPr/>
          <p:nvPr userDrawn="1"/>
        </p:nvCxnSpPr>
        <p:spPr>
          <a:xfrm>
            <a:off x="0" y="900000"/>
            <a:ext cx="12193200" cy="0"/>
          </a:xfrm>
          <a:prstGeom prst="line">
            <a:avLst/>
          </a:prstGeom>
          <a:ln>
            <a:solidFill>
              <a:srgbClr val="AFAFAF"/>
            </a:solidFill>
          </a:ln>
        </p:spPr>
        <p:style>
          <a:lnRef idx="1">
            <a:schemeClr val="accent1"/>
          </a:lnRef>
          <a:fillRef idx="0">
            <a:schemeClr val="accent1"/>
          </a:fillRef>
          <a:effectRef idx="0">
            <a:schemeClr val="accent1"/>
          </a:effectRef>
          <a:fontRef idx="minor">
            <a:schemeClr val="tx1"/>
          </a:fontRef>
        </p:style>
      </p:cxnSp>
      <p:cxnSp>
        <p:nvCxnSpPr>
          <p:cNvPr id="12" name="直線コネクタ 11">
            <a:extLst>
              <a:ext uri="{FF2B5EF4-FFF2-40B4-BE49-F238E27FC236}">
                <a16:creationId xmlns:a16="http://schemas.microsoft.com/office/drawing/2014/main" id="{FD126474-4893-4F24-AE97-694D3A6A5230}"/>
              </a:ext>
            </a:extLst>
          </p:cNvPr>
          <p:cNvCxnSpPr/>
          <p:nvPr userDrawn="1"/>
        </p:nvCxnSpPr>
        <p:spPr>
          <a:xfrm>
            <a:off x="0" y="6216242"/>
            <a:ext cx="12193200" cy="0"/>
          </a:xfrm>
          <a:prstGeom prst="line">
            <a:avLst/>
          </a:prstGeom>
          <a:ln>
            <a:solidFill>
              <a:srgbClr val="AFAFAF"/>
            </a:solidFill>
          </a:ln>
        </p:spPr>
        <p:style>
          <a:lnRef idx="1">
            <a:schemeClr val="accent1"/>
          </a:lnRef>
          <a:fillRef idx="0">
            <a:schemeClr val="accent1"/>
          </a:fillRef>
          <a:effectRef idx="0">
            <a:schemeClr val="accent1"/>
          </a:effectRef>
          <a:fontRef idx="minor">
            <a:schemeClr val="tx1"/>
          </a:fontRef>
        </p:style>
      </p:cxnSp>
      <p:sp>
        <p:nvSpPr>
          <p:cNvPr id="13" name="Footer Placeholder 4">
            <a:extLst>
              <a:ext uri="{FF2B5EF4-FFF2-40B4-BE49-F238E27FC236}">
                <a16:creationId xmlns:a16="http://schemas.microsoft.com/office/drawing/2014/main" id="{A0EFF1E4-34B4-4804-9171-1B59B7A7AB5C}"/>
              </a:ext>
            </a:extLst>
          </p:cNvPr>
          <p:cNvSpPr>
            <a:spLocks noGrp="1"/>
          </p:cNvSpPr>
          <p:nvPr>
            <p:ph type="ftr" sz="quarter" idx="3"/>
          </p:nvPr>
        </p:nvSpPr>
        <p:spPr>
          <a:xfrm>
            <a:off x="9457053" y="6361987"/>
            <a:ext cx="2160000" cy="365125"/>
          </a:xfrm>
          <a:prstGeom prst="rect">
            <a:avLst/>
          </a:prstGeom>
        </p:spPr>
        <p:txBody>
          <a:bodyPr vert="horz" lIns="36000" tIns="36000" rIns="36000" bIns="36000" rtlCol="0" anchor="ctr"/>
          <a:lstStyle>
            <a:lvl1pPr algn="r">
              <a:defRPr sz="1200" b="1" spc="150" baseline="0">
                <a:solidFill>
                  <a:srgbClr val="1B224C"/>
                </a:solidFill>
                <a:latin typeface="ＭＳ Ｐゴシック" panose="020B0600070205080204" pitchFamily="50" charset="-128"/>
                <a:ea typeface="+mn-ea"/>
                <a:cs typeface="Arial" panose="020B0604020202020204" pitchFamily="34" charset="0"/>
              </a:defRPr>
            </a:lvl1pPr>
          </a:lstStyle>
          <a:p>
            <a:r>
              <a:rPr lang="en" altLang="ja-JP"/>
              <a:t>SAIRU</a:t>
            </a:r>
            <a:endParaRPr kumimoji="1" lang="ja-JP" altLang="en-US" dirty="0"/>
          </a:p>
        </p:txBody>
      </p:sp>
      <p:sp>
        <p:nvSpPr>
          <p:cNvPr id="14" name="Slide Number Placeholder 5">
            <a:extLst>
              <a:ext uri="{FF2B5EF4-FFF2-40B4-BE49-F238E27FC236}">
                <a16:creationId xmlns:a16="http://schemas.microsoft.com/office/drawing/2014/main" id="{DF676650-891D-4F10-8A05-C046D05A984C}"/>
              </a:ext>
            </a:extLst>
          </p:cNvPr>
          <p:cNvSpPr>
            <a:spLocks noGrp="1"/>
          </p:cNvSpPr>
          <p:nvPr>
            <p:ph type="sldNum" sz="quarter" idx="4"/>
          </p:nvPr>
        </p:nvSpPr>
        <p:spPr>
          <a:xfrm>
            <a:off x="11630850" y="6361987"/>
            <a:ext cx="360000" cy="360000"/>
          </a:xfrm>
          <a:prstGeom prst="rect">
            <a:avLst/>
          </a:prstGeom>
        </p:spPr>
        <p:txBody>
          <a:bodyPr vert="horz" wrap="none" lIns="36000" tIns="36000" rIns="36000" bIns="36000" rtlCol="0" anchor="ctr">
            <a:normAutofit/>
          </a:bodyPr>
          <a:lstStyle>
            <a:lvl1pPr algn="ctr">
              <a:defRPr sz="1200">
                <a:solidFill>
                  <a:schemeClr val="bg1">
                    <a:lumMod val="65000"/>
                  </a:schemeClr>
                </a:solidFill>
                <a:latin typeface="ＭＳ Ｐゴシック" panose="020B0600070205080204" pitchFamily="50" charset="-128"/>
                <a:ea typeface="ＭＳ Ｐゴシック" panose="020B0600070205080204" pitchFamily="50" charset="-128"/>
              </a:defRPr>
            </a:lvl1pPr>
          </a:lstStyle>
          <a:p>
            <a:fld id="{2CF39A64-FD95-C144-B37D-DFADB2595A9F}" type="slidenum">
              <a:rPr kumimoji="1" lang="ja-JP" altLang="en-US" smtClean="0"/>
              <a:pPr/>
              <a:t>‹#›</a:t>
            </a:fld>
            <a:endParaRPr kumimoji="1" lang="ja-JP" altLang="en-US" dirty="0"/>
          </a:p>
        </p:txBody>
      </p:sp>
      <p:sp>
        <p:nvSpPr>
          <p:cNvPr id="15" name="テキスト ボックス 14">
            <a:extLst>
              <a:ext uri="{FF2B5EF4-FFF2-40B4-BE49-F238E27FC236}">
                <a16:creationId xmlns:a16="http://schemas.microsoft.com/office/drawing/2014/main" id="{81C16F62-2D9F-4901-81EE-2A3DA7802029}"/>
              </a:ext>
            </a:extLst>
          </p:cNvPr>
          <p:cNvSpPr txBox="1"/>
          <p:nvPr userDrawn="1"/>
        </p:nvSpPr>
        <p:spPr>
          <a:xfrm>
            <a:off x="990000" y="6408612"/>
            <a:ext cx="1909744" cy="257369"/>
          </a:xfrm>
          <a:prstGeom prst="rect">
            <a:avLst/>
          </a:prstGeom>
          <a:noFill/>
        </p:spPr>
        <p:txBody>
          <a:bodyPr wrap="none" lIns="36000" tIns="36000" rIns="36000" bIns="36000" rtlCol="0">
            <a:spAutoFit/>
          </a:bodyPr>
          <a:lstStyle/>
          <a:p>
            <a:r>
              <a:rPr kumimoji="1" lang="en-US" altLang="ja-JP" sz="1200" u="sng" dirty="0">
                <a:solidFill>
                  <a:srgbClr val="0070C0"/>
                </a:solidFill>
                <a:latin typeface="ＭＳ Ｐゴシック" panose="020B0600070205080204" pitchFamily="50" charset="-128"/>
                <a:ea typeface="ＭＳ Ｐゴシック" panose="020B0600070205080204" pitchFamily="50" charset="-128"/>
              </a:rPr>
              <a:t>https://</a:t>
            </a:r>
            <a:r>
              <a:rPr kumimoji="1" lang="en-US" altLang="ja-JP" sz="1200" u="sng" dirty="0" err="1">
                <a:solidFill>
                  <a:srgbClr val="0070C0"/>
                </a:solidFill>
                <a:latin typeface="ＭＳ Ｐゴシック" panose="020B0600070205080204" pitchFamily="50" charset="-128"/>
                <a:ea typeface="ＭＳ Ｐゴシック" panose="020B0600070205080204" pitchFamily="50" charset="-128"/>
              </a:rPr>
              <a:t>servicesiteurl</a:t>
            </a:r>
            <a:r>
              <a:rPr kumimoji="1" lang="en-US" altLang="ja-JP" sz="1200" u="sng" dirty="0">
                <a:solidFill>
                  <a:srgbClr val="0070C0"/>
                </a:solidFill>
                <a:latin typeface="ＭＳ Ｐゴシック" panose="020B0600070205080204" pitchFamily="50" charset="-128"/>
                <a:ea typeface="ＭＳ Ｐゴシック" panose="020B0600070205080204" pitchFamily="50" charset="-128"/>
              </a:rPr>
              <a:t>******</a:t>
            </a:r>
            <a:endParaRPr kumimoji="1" lang="ja-JP" altLang="en-US" sz="1200" u="sng" dirty="0">
              <a:solidFill>
                <a:srgbClr val="0070C0"/>
              </a:solidFill>
              <a:latin typeface="ＭＳ Ｐゴシック" panose="020B0600070205080204" pitchFamily="50" charset="-128"/>
              <a:ea typeface="ＭＳ Ｐゴシック" panose="020B0600070205080204" pitchFamily="50" charset="-128"/>
            </a:endParaRPr>
          </a:p>
        </p:txBody>
      </p:sp>
      <p:sp>
        <p:nvSpPr>
          <p:cNvPr id="16" name="正方形/長方形 15">
            <a:extLst>
              <a:ext uri="{FF2B5EF4-FFF2-40B4-BE49-F238E27FC236}">
                <a16:creationId xmlns:a16="http://schemas.microsoft.com/office/drawing/2014/main" id="{83031EFF-8022-4498-86B2-42C5E4B98ACD}"/>
              </a:ext>
            </a:extLst>
          </p:cNvPr>
          <p:cNvSpPr/>
          <p:nvPr userDrawn="1"/>
        </p:nvSpPr>
        <p:spPr>
          <a:xfrm>
            <a:off x="234000" y="6367112"/>
            <a:ext cx="756000" cy="36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36000" tIns="36000" rIns="36000" bIns="36000" rtlCol="0" anchor="ctr"/>
          <a:lstStyle/>
          <a:p>
            <a:pPr algn="ctr"/>
            <a:r>
              <a:rPr kumimoji="1" lang="en-US" altLang="ja-JP" sz="1600" dirty="0">
                <a:solidFill>
                  <a:schemeClr val="tx1"/>
                </a:solidFill>
                <a:latin typeface="ＭＳ Ｐゴシック" panose="020B0600070205080204" pitchFamily="50" charset="-128"/>
                <a:ea typeface="ＭＳ Ｐゴシック" panose="020B0600070205080204" pitchFamily="50" charset="-128"/>
              </a:rPr>
              <a:t>LOGO</a:t>
            </a:r>
            <a:endParaRPr kumimoji="1" lang="ja-JP" altLang="en-US" sz="1600" dirty="0">
              <a:solidFill>
                <a:schemeClr val="tx1"/>
              </a:solidFill>
              <a:latin typeface="ＭＳ Ｐゴシック" panose="020B0600070205080204" pitchFamily="50" charset="-128"/>
              <a:ea typeface="ＭＳ Ｐゴシック" panose="020B0600070205080204" pitchFamily="50" charset="-128"/>
            </a:endParaRPr>
          </a:p>
        </p:txBody>
      </p:sp>
    </p:spTree>
    <p:extLst>
      <p:ext uri="{BB962C8B-B14F-4D97-AF65-F5344CB8AC3E}">
        <p14:creationId xmlns:p14="http://schemas.microsoft.com/office/powerpoint/2010/main" val="11144945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3_2 つのコンテンツ">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99D7DE73-F2E7-4679-A960-F9F700AB4906}"/>
              </a:ext>
            </a:extLst>
          </p:cNvPr>
          <p:cNvSpPr>
            <a:spLocks noGrp="1"/>
          </p:cNvSpPr>
          <p:nvPr>
            <p:ph type="title" hasCustomPrompt="1"/>
          </p:nvPr>
        </p:nvSpPr>
        <p:spPr>
          <a:xfrm>
            <a:off x="602400" y="360000"/>
            <a:ext cx="10987200" cy="360000"/>
          </a:xfrm>
        </p:spPr>
        <p:txBody>
          <a:bodyPr/>
          <a:lstStyle>
            <a:lvl1pPr algn="l">
              <a:defRPr/>
            </a:lvl1pPr>
          </a:lstStyle>
          <a:p>
            <a:r>
              <a:rPr lang="en-US" altLang="ja-JP" dirty="0"/>
              <a:t>事例紹介（企業名を記入）</a:t>
            </a:r>
            <a:endParaRPr lang="en-US" dirty="0"/>
          </a:p>
        </p:txBody>
      </p:sp>
      <p:cxnSp>
        <p:nvCxnSpPr>
          <p:cNvPr id="10" name="直線コネクタ 9">
            <a:extLst>
              <a:ext uri="{FF2B5EF4-FFF2-40B4-BE49-F238E27FC236}">
                <a16:creationId xmlns:a16="http://schemas.microsoft.com/office/drawing/2014/main" id="{4019B9AE-FE25-4782-8981-FCB55692A7A9}"/>
              </a:ext>
            </a:extLst>
          </p:cNvPr>
          <p:cNvCxnSpPr/>
          <p:nvPr userDrawn="1"/>
        </p:nvCxnSpPr>
        <p:spPr>
          <a:xfrm>
            <a:off x="0" y="900000"/>
            <a:ext cx="12193200" cy="0"/>
          </a:xfrm>
          <a:prstGeom prst="line">
            <a:avLst/>
          </a:prstGeom>
          <a:ln>
            <a:solidFill>
              <a:srgbClr val="AFAFAF"/>
            </a:solidFill>
          </a:ln>
        </p:spPr>
        <p:style>
          <a:lnRef idx="1">
            <a:schemeClr val="accent1"/>
          </a:lnRef>
          <a:fillRef idx="0">
            <a:schemeClr val="accent1"/>
          </a:fillRef>
          <a:effectRef idx="0">
            <a:schemeClr val="accent1"/>
          </a:effectRef>
          <a:fontRef idx="minor">
            <a:schemeClr val="tx1"/>
          </a:fontRef>
        </p:style>
      </p:cxnSp>
      <p:cxnSp>
        <p:nvCxnSpPr>
          <p:cNvPr id="12" name="直線コネクタ 11">
            <a:extLst>
              <a:ext uri="{FF2B5EF4-FFF2-40B4-BE49-F238E27FC236}">
                <a16:creationId xmlns:a16="http://schemas.microsoft.com/office/drawing/2014/main" id="{FD126474-4893-4F24-AE97-694D3A6A5230}"/>
              </a:ext>
            </a:extLst>
          </p:cNvPr>
          <p:cNvCxnSpPr/>
          <p:nvPr userDrawn="1"/>
        </p:nvCxnSpPr>
        <p:spPr>
          <a:xfrm>
            <a:off x="0" y="6216242"/>
            <a:ext cx="12193200" cy="0"/>
          </a:xfrm>
          <a:prstGeom prst="line">
            <a:avLst/>
          </a:prstGeom>
          <a:ln>
            <a:solidFill>
              <a:srgbClr val="AFAFAF"/>
            </a:solidFill>
          </a:ln>
        </p:spPr>
        <p:style>
          <a:lnRef idx="1">
            <a:schemeClr val="accent1"/>
          </a:lnRef>
          <a:fillRef idx="0">
            <a:schemeClr val="accent1"/>
          </a:fillRef>
          <a:effectRef idx="0">
            <a:schemeClr val="accent1"/>
          </a:effectRef>
          <a:fontRef idx="minor">
            <a:schemeClr val="tx1"/>
          </a:fontRef>
        </p:style>
      </p:cxnSp>
      <p:sp>
        <p:nvSpPr>
          <p:cNvPr id="13" name="Footer Placeholder 4">
            <a:extLst>
              <a:ext uri="{FF2B5EF4-FFF2-40B4-BE49-F238E27FC236}">
                <a16:creationId xmlns:a16="http://schemas.microsoft.com/office/drawing/2014/main" id="{A0EFF1E4-34B4-4804-9171-1B59B7A7AB5C}"/>
              </a:ext>
            </a:extLst>
          </p:cNvPr>
          <p:cNvSpPr>
            <a:spLocks noGrp="1"/>
          </p:cNvSpPr>
          <p:nvPr>
            <p:ph type="ftr" sz="quarter" idx="3"/>
          </p:nvPr>
        </p:nvSpPr>
        <p:spPr>
          <a:xfrm>
            <a:off x="9457053" y="6361987"/>
            <a:ext cx="2160000" cy="365125"/>
          </a:xfrm>
          <a:prstGeom prst="rect">
            <a:avLst/>
          </a:prstGeom>
        </p:spPr>
        <p:txBody>
          <a:bodyPr vert="horz" lIns="36000" tIns="36000" rIns="36000" bIns="36000" rtlCol="0" anchor="ctr"/>
          <a:lstStyle>
            <a:lvl1pPr algn="r">
              <a:defRPr sz="1200" b="1" spc="150" baseline="0">
                <a:solidFill>
                  <a:srgbClr val="1B224C"/>
                </a:solidFill>
                <a:latin typeface="ＭＳ Ｐゴシック" panose="020B0600070205080204" pitchFamily="50" charset="-128"/>
                <a:ea typeface="+mn-ea"/>
                <a:cs typeface="Arial" panose="020B0604020202020204" pitchFamily="34" charset="0"/>
              </a:defRPr>
            </a:lvl1pPr>
          </a:lstStyle>
          <a:p>
            <a:r>
              <a:rPr lang="en" altLang="ja-JP"/>
              <a:t>SAIRU</a:t>
            </a:r>
            <a:endParaRPr kumimoji="1" lang="ja-JP" altLang="en-US" dirty="0"/>
          </a:p>
        </p:txBody>
      </p:sp>
      <p:sp>
        <p:nvSpPr>
          <p:cNvPr id="14" name="Slide Number Placeholder 5">
            <a:extLst>
              <a:ext uri="{FF2B5EF4-FFF2-40B4-BE49-F238E27FC236}">
                <a16:creationId xmlns:a16="http://schemas.microsoft.com/office/drawing/2014/main" id="{DF676650-891D-4F10-8A05-C046D05A984C}"/>
              </a:ext>
            </a:extLst>
          </p:cNvPr>
          <p:cNvSpPr>
            <a:spLocks noGrp="1"/>
          </p:cNvSpPr>
          <p:nvPr>
            <p:ph type="sldNum" sz="quarter" idx="4"/>
          </p:nvPr>
        </p:nvSpPr>
        <p:spPr>
          <a:xfrm>
            <a:off x="11630850" y="6361987"/>
            <a:ext cx="360000" cy="360000"/>
          </a:xfrm>
          <a:prstGeom prst="rect">
            <a:avLst/>
          </a:prstGeom>
        </p:spPr>
        <p:txBody>
          <a:bodyPr vert="horz" wrap="none" lIns="36000" tIns="36000" rIns="36000" bIns="36000" rtlCol="0" anchor="ctr">
            <a:normAutofit/>
          </a:bodyPr>
          <a:lstStyle>
            <a:lvl1pPr algn="ctr">
              <a:defRPr sz="1200">
                <a:solidFill>
                  <a:schemeClr val="bg1">
                    <a:lumMod val="65000"/>
                  </a:schemeClr>
                </a:solidFill>
                <a:latin typeface="ＭＳ Ｐゴシック" panose="020B0600070205080204" pitchFamily="50" charset="-128"/>
                <a:ea typeface="ＭＳ Ｐゴシック" panose="020B0600070205080204" pitchFamily="50" charset="-128"/>
              </a:defRPr>
            </a:lvl1pPr>
          </a:lstStyle>
          <a:p>
            <a:fld id="{2CF39A64-FD95-C144-B37D-DFADB2595A9F}" type="slidenum">
              <a:rPr kumimoji="1" lang="ja-JP" altLang="en-US" smtClean="0"/>
              <a:pPr/>
              <a:t>‹#›</a:t>
            </a:fld>
            <a:endParaRPr kumimoji="1" lang="ja-JP" altLang="en-US" dirty="0"/>
          </a:p>
        </p:txBody>
      </p:sp>
      <p:sp>
        <p:nvSpPr>
          <p:cNvPr id="15" name="テキスト ボックス 14">
            <a:extLst>
              <a:ext uri="{FF2B5EF4-FFF2-40B4-BE49-F238E27FC236}">
                <a16:creationId xmlns:a16="http://schemas.microsoft.com/office/drawing/2014/main" id="{81C16F62-2D9F-4901-81EE-2A3DA7802029}"/>
              </a:ext>
            </a:extLst>
          </p:cNvPr>
          <p:cNvSpPr txBox="1"/>
          <p:nvPr userDrawn="1"/>
        </p:nvSpPr>
        <p:spPr>
          <a:xfrm>
            <a:off x="990000" y="6408612"/>
            <a:ext cx="1909744" cy="257369"/>
          </a:xfrm>
          <a:prstGeom prst="rect">
            <a:avLst/>
          </a:prstGeom>
          <a:noFill/>
        </p:spPr>
        <p:txBody>
          <a:bodyPr wrap="none" lIns="36000" tIns="36000" rIns="36000" bIns="36000" rtlCol="0">
            <a:spAutoFit/>
          </a:bodyPr>
          <a:lstStyle/>
          <a:p>
            <a:r>
              <a:rPr kumimoji="1" lang="en-US" altLang="ja-JP" sz="1200" u="sng" dirty="0">
                <a:solidFill>
                  <a:srgbClr val="0070C0"/>
                </a:solidFill>
                <a:latin typeface="ＭＳ Ｐゴシック" panose="020B0600070205080204" pitchFamily="50" charset="-128"/>
                <a:ea typeface="ＭＳ Ｐゴシック" panose="020B0600070205080204" pitchFamily="50" charset="-128"/>
              </a:rPr>
              <a:t>https://</a:t>
            </a:r>
            <a:r>
              <a:rPr kumimoji="1" lang="en-US" altLang="ja-JP" sz="1200" u="sng" dirty="0" err="1">
                <a:solidFill>
                  <a:srgbClr val="0070C0"/>
                </a:solidFill>
                <a:latin typeface="ＭＳ Ｐゴシック" panose="020B0600070205080204" pitchFamily="50" charset="-128"/>
                <a:ea typeface="ＭＳ Ｐゴシック" panose="020B0600070205080204" pitchFamily="50" charset="-128"/>
              </a:rPr>
              <a:t>servicesiteurl</a:t>
            </a:r>
            <a:r>
              <a:rPr kumimoji="1" lang="en-US" altLang="ja-JP" sz="1200" u="sng" dirty="0">
                <a:solidFill>
                  <a:srgbClr val="0070C0"/>
                </a:solidFill>
                <a:latin typeface="ＭＳ Ｐゴシック" panose="020B0600070205080204" pitchFamily="50" charset="-128"/>
                <a:ea typeface="ＭＳ Ｐゴシック" panose="020B0600070205080204" pitchFamily="50" charset="-128"/>
              </a:rPr>
              <a:t>******</a:t>
            </a:r>
            <a:endParaRPr kumimoji="1" lang="ja-JP" altLang="en-US" sz="1200" u="sng" dirty="0">
              <a:solidFill>
                <a:srgbClr val="0070C0"/>
              </a:solidFill>
              <a:latin typeface="ＭＳ Ｐゴシック" panose="020B0600070205080204" pitchFamily="50" charset="-128"/>
              <a:ea typeface="ＭＳ Ｐゴシック" panose="020B0600070205080204" pitchFamily="50" charset="-128"/>
            </a:endParaRPr>
          </a:p>
        </p:txBody>
      </p:sp>
      <p:sp>
        <p:nvSpPr>
          <p:cNvPr id="16" name="正方形/長方形 15">
            <a:extLst>
              <a:ext uri="{FF2B5EF4-FFF2-40B4-BE49-F238E27FC236}">
                <a16:creationId xmlns:a16="http://schemas.microsoft.com/office/drawing/2014/main" id="{83031EFF-8022-4498-86B2-42C5E4B98ACD}"/>
              </a:ext>
            </a:extLst>
          </p:cNvPr>
          <p:cNvSpPr/>
          <p:nvPr userDrawn="1"/>
        </p:nvSpPr>
        <p:spPr>
          <a:xfrm>
            <a:off x="234000" y="6367112"/>
            <a:ext cx="756000" cy="36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36000" tIns="36000" rIns="36000" bIns="36000" rtlCol="0" anchor="ctr"/>
          <a:lstStyle/>
          <a:p>
            <a:pPr algn="ctr"/>
            <a:r>
              <a:rPr kumimoji="1" lang="en-US" altLang="ja-JP" sz="1600" dirty="0">
                <a:solidFill>
                  <a:schemeClr val="tx1"/>
                </a:solidFill>
                <a:latin typeface="ＭＳ Ｐゴシック" panose="020B0600070205080204" pitchFamily="50" charset="-128"/>
                <a:ea typeface="ＭＳ Ｐゴシック" panose="020B0600070205080204" pitchFamily="50" charset="-128"/>
              </a:rPr>
              <a:t>LOGO</a:t>
            </a:r>
            <a:endParaRPr kumimoji="1" lang="ja-JP" altLang="en-US" sz="1600" dirty="0">
              <a:solidFill>
                <a:schemeClr val="tx1"/>
              </a:solidFill>
              <a:latin typeface="ＭＳ Ｐゴシック" panose="020B0600070205080204" pitchFamily="50" charset="-128"/>
              <a:ea typeface="ＭＳ Ｐゴシック" panose="020B0600070205080204" pitchFamily="50" charset="-128"/>
            </a:endParaRPr>
          </a:p>
        </p:txBody>
      </p:sp>
    </p:spTree>
    <p:extLst>
      <p:ext uri="{BB962C8B-B14F-4D97-AF65-F5344CB8AC3E}">
        <p14:creationId xmlns:p14="http://schemas.microsoft.com/office/powerpoint/2010/main" val="19413187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タイトルのみ">
    <p:spTree>
      <p:nvGrpSpPr>
        <p:cNvPr id="1" name=""/>
        <p:cNvGrpSpPr/>
        <p:nvPr/>
      </p:nvGrpSpPr>
      <p:grpSpPr>
        <a:xfrm>
          <a:off x="0" y="0"/>
          <a:ext cx="0" cy="0"/>
          <a:chOff x="0" y="0"/>
          <a:chExt cx="0" cy="0"/>
        </a:xfrm>
      </p:grpSpPr>
      <p:cxnSp>
        <p:nvCxnSpPr>
          <p:cNvPr id="6" name="直線コネクタ 5">
            <a:extLst>
              <a:ext uri="{FF2B5EF4-FFF2-40B4-BE49-F238E27FC236}">
                <a16:creationId xmlns:a16="http://schemas.microsoft.com/office/drawing/2014/main" id="{D321D828-B30A-4140-841F-3E82A0F7A30E}"/>
              </a:ext>
            </a:extLst>
          </p:cNvPr>
          <p:cNvCxnSpPr/>
          <p:nvPr userDrawn="1"/>
        </p:nvCxnSpPr>
        <p:spPr>
          <a:xfrm>
            <a:off x="0" y="900000"/>
            <a:ext cx="12192000" cy="0"/>
          </a:xfrm>
          <a:prstGeom prst="line">
            <a:avLst/>
          </a:prstGeom>
          <a:ln>
            <a:solidFill>
              <a:srgbClr val="AFAFAF"/>
            </a:solidFill>
          </a:ln>
        </p:spPr>
        <p:style>
          <a:lnRef idx="1">
            <a:schemeClr val="accent1"/>
          </a:lnRef>
          <a:fillRef idx="0">
            <a:schemeClr val="accent1"/>
          </a:fillRef>
          <a:effectRef idx="0">
            <a:schemeClr val="accent1"/>
          </a:effectRef>
          <a:fontRef idx="minor">
            <a:schemeClr val="tx1"/>
          </a:fontRef>
        </p:style>
      </p:cxnSp>
      <p:cxnSp>
        <p:nvCxnSpPr>
          <p:cNvPr id="7" name="直線コネクタ 6">
            <a:extLst>
              <a:ext uri="{FF2B5EF4-FFF2-40B4-BE49-F238E27FC236}">
                <a16:creationId xmlns:a16="http://schemas.microsoft.com/office/drawing/2014/main" id="{FD74D54D-E6EF-423A-9838-FAA6327272C0}"/>
              </a:ext>
            </a:extLst>
          </p:cNvPr>
          <p:cNvCxnSpPr/>
          <p:nvPr userDrawn="1"/>
        </p:nvCxnSpPr>
        <p:spPr>
          <a:xfrm>
            <a:off x="0" y="6216242"/>
            <a:ext cx="12192000" cy="0"/>
          </a:xfrm>
          <a:prstGeom prst="line">
            <a:avLst/>
          </a:prstGeom>
          <a:ln>
            <a:solidFill>
              <a:srgbClr val="AFAFAF"/>
            </a:solidFill>
          </a:ln>
        </p:spPr>
        <p:style>
          <a:lnRef idx="1">
            <a:schemeClr val="accent1"/>
          </a:lnRef>
          <a:fillRef idx="0">
            <a:schemeClr val="accent1"/>
          </a:fillRef>
          <a:effectRef idx="0">
            <a:schemeClr val="accent1"/>
          </a:effectRef>
          <a:fontRef idx="minor">
            <a:schemeClr val="tx1"/>
          </a:fontRef>
        </p:style>
      </p:cxnSp>
      <p:sp>
        <p:nvSpPr>
          <p:cNvPr id="10" name="Footer Placeholder 4">
            <a:extLst>
              <a:ext uri="{FF2B5EF4-FFF2-40B4-BE49-F238E27FC236}">
                <a16:creationId xmlns:a16="http://schemas.microsoft.com/office/drawing/2014/main" id="{1CECA221-63A7-4BA1-9A8C-DEA4701F5AC4}"/>
              </a:ext>
            </a:extLst>
          </p:cNvPr>
          <p:cNvSpPr>
            <a:spLocks noGrp="1"/>
          </p:cNvSpPr>
          <p:nvPr>
            <p:ph type="ftr" sz="quarter" idx="3"/>
          </p:nvPr>
        </p:nvSpPr>
        <p:spPr>
          <a:xfrm>
            <a:off x="9457053" y="6361987"/>
            <a:ext cx="2160000" cy="365125"/>
          </a:xfrm>
          <a:prstGeom prst="rect">
            <a:avLst/>
          </a:prstGeom>
        </p:spPr>
        <p:txBody>
          <a:bodyPr vert="horz" lIns="36000" tIns="36000" rIns="36000" bIns="36000" rtlCol="0" anchor="ctr"/>
          <a:lstStyle>
            <a:lvl1pPr algn="r">
              <a:defRPr sz="1200" b="1" spc="150" baseline="0">
                <a:solidFill>
                  <a:srgbClr val="1B224C"/>
                </a:solidFill>
                <a:latin typeface="ＭＳ Ｐゴシック" panose="020B0600070205080204" pitchFamily="50" charset="-128"/>
                <a:ea typeface="+mn-ea"/>
                <a:cs typeface="Arial" panose="020B0604020202020204" pitchFamily="34" charset="0"/>
              </a:defRPr>
            </a:lvl1pPr>
          </a:lstStyle>
          <a:p>
            <a:r>
              <a:rPr lang="en" altLang="ja-JP"/>
              <a:t>SAIRU</a:t>
            </a:r>
            <a:endParaRPr kumimoji="1" lang="ja-JP" altLang="en-US" dirty="0"/>
          </a:p>
        </p:txBody>
      </p:sp>
      <p:sp>
        <p:nvSpPr>
          <p:cNvPr id="11" name="Slide Number Placeholder 5">
            <a:extLst>
              <a:ext uri="{FF2B5EF4-FFF2-40B4-BE49-F238E27FC236}">
                <a16:creationId xmlns:a16="http://schemas.microsoft.com/office/drawing/2014/main" id="{411C0379-01E6-401D-9DB3-3A0F783444F1}"/>
              </a:ext>
            </a:extLst>
          </p:cNvPr>
          <p:cNvSpPr>
            <a:spLocks noGrp="1"/>
          </p:cNvSpPr>
          <p:nvPr>
            <p:ph type="sldNum" sz="quarter" idx="4"/>
          </p:nvPr>
        </p:nvSpPr>
        <p:spPr>
          <a:xfrm>
            <a:off x="11630850" y="6361987"/>
            <a:ext cx="360000" cy="360000"/>
          </a:xfrm>
          <a:prstGeom prst="rect">
            <a:avLst/>
          </a:prstGeom>
        </p:spPr>
        <p:txBody>
          <a:bodyPr vert="horz" wrap="none" lIns="36000" tIns="36000" rIns="36000" bIns="36000" rtlCol="0" anchor="ctr">
            <a:normAutofit/>
          </a:bodyPr>
          <a:lstStyle>
            <a:lvl1pPr algn="ctr">
              <a:defRPr sz="1200">
                <a:solidFill>
                  <a:schemeClr val="bg1">
                    <a:lumMod val="65000"/>
                  </a:schemeClr>
                </a:solidFill>
                <a:latin typeface="ＭＳ Ｐゴシック" panose="020B0600070205080204" pitchFamily="50" charset="-128"/>
                <a:ea typeface="ＭＳ Ｐゴシック" panose="020B0600070205080204" pitchFamily="50" charset="-128"/>
              </a:defRPr>
            </a:lvl1pPr>
          </a:lstStyle>
          <a:p>
            <a:fld id="{2CF39A64-FD95-C144-B37D-DFADB2595A9F}" type="slidenum">
              <a:rPr kumimoji="1" lang="ja-JP" altLang="en-US" smtClean="0"/>
              <a:pPr/>
              <a:t>‹#›</a:t>
            </a:fld>
            <a:endParaRPr kumimoji="1" lang="ja-JP" altLang="en-US" dirty="0"/>
          </a:p>
        </p:txBody>
      </p:sp>
      <p:sp>
        <p:nvSpPr>
          <p:cNvPr id="12" name="テキスト ボックス 11">
            <a:extLst>
              <a:ext uri="{FF2B5EF4-FFF2-40B4-BE49-F238E27FC236}">
                <a16:creationId xmlns:a16="http://schemas.microsoft.com/office/drawing/2014/main" id="{72E613E8-3D0E-492E-8375-74B47B608D2F}"/>
              </a:ext>
            </a:extLst>
          </p:cNvPr>
          <p:cNvSpPr txBox="1"/>
          <p:nvPr userDrawn="1"/>
        </p:nvSpPr>
        <p:spPr>
          <a:xfrm>
            <a:off x="990000" y="6408612"/>
            <a:ext cx="1909744" cy="257369"/>
          </a:xfrm>
          <a:prstGeom prst="rect">
            <a:avLst/>
          </a:prstGeom>
          <a:noFill/>
        </p:spPr>
        <p:txBody>
          <a:bodyPr wrap="none" lIns="36000" tIns="36000" rIns="36000" bIns="36000" rtlCol="0">
            <a:spAutoFit/>
          </a:bodyPr>
          <a:lstStyle/>
          <a:p>
            <a:r>
              <a:rPr kumimoji="1" lang="en-US" altLang="ja-JP" sz="1200" u="sng" dirty="0">
                <a:solidFill>
                  <a:srgbClr val="0070C0"/>
                </a:solidFill>
                <a:latin typeface="ＭＳ Ｐゴシック" panose="020B0600070205080204" pitchFamily="50" charset="-128"/>
                <a:ea typeface="ＭＳ Ｐゴシック" panose="020B0600070205080204" pitchFamily="50" charset="-128"/>
              </a:rPr>
              <a:t>https://</a:t>
            </a:r>
            <a:r>
              <a:rPr kumimoji="1" lang="en-US" altLang="ja-JP" sz="1200" u="sng" dirty="0" err="1">
                <a:solidFill>
                  <a:srgbClr val="0070C0"/>
                </a:solidFill>
                <a:latin typeface="ＭＳ Ｐゴシック" panose="020B0600070205080204" pitchFamily="50" charset="-128"/>
                <a:ea typeface="ＭＳ Ｐゴシック" panose="020B0600070205080204" pitchFamily="50" charset="-128"/>
              </a:rPr>
              <a:t>servicesiteurl</a:t>
            </a:r>
            <a:r>
              <a:rPr kumimoji="1" lang="en-US" altLang="ja-JP" sz="1200" u="sng" dirty="0">
                <a:solidFill>
                  <a:srgbClr val="0070C0"/>
                </a:solidFill>
                <a:latin typeface="ＭＳ Ｐゴシック" panose="020B0600070205080204" pitchFamily="50" charset="-128"/>
                <a:ea typeface="ＭＳ Ｐゴシック" panose="020B0600070205080204" pitchFamily="50" charset="-128"/>
              </a:rPr>
              <a:t>******</a:t>
            </a:r>
            <a:endParaRPr kumimoji="1" lang="ja-JP" altLang="en-US" sz="1200" u="sng" dirty="0">
              <a:solidFill>
                <a:srgbClr val="0070C0"/>
              </a:solidFill>
              <a:latin typeface="ＭＳ Ｐゴシック" panose="020B0600070205080204" pitchFamily="50" charset="-128"/>
              <a:ea typeface="ＭＳ Ｐゴシック" panose="020B0600070205080204" pitchFamily="50" charset="-128"/>
            </a:endParaRPr>
          </a:p>
        </p:txBody>
      </p:sp>
      <p:sp>
        <p:nvSpPr>
          <p:cNvPr id="13" name="正方形/長方形 12">
            <a:extLst>
              <a:ext uri="{FF2B5EF4-FFF2-40B4-BE49-F238E27FC236}">
                <a16:creationId xmlns:a16="http://schemas.microsoft.com/office/drawing/2014/main" id="{162E52C9-6642-4E61-BA9A-53F1E3568608}"/>
              </a:ext>
            </a:extLst>
          </p:cNvPr>
          <p:cNvSpPr/>
          <p:nvPr userDrawn="1"/>
        </p:nvSpPr>
        <p:spPr>
          <a:xfrm>
            <a:off x="234000" y="6367112"/>
            <a:ext cx="756000" cy="36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36000" tIns="36000" rIns="36000" bIns="36000" rtlCol="0" anchor="ctr"/>
          <a:lstStyle/>
          <a:p>
            <a:pPr algn="ctr"/>
            <a:r>
              <a:rPr kumimoji="1" lang="en-US" altLang="ja-JP" sz="1600" dirty="0">
                <a:solidFill>
                  <a:schemeClr val="tx1"/>
                </a:solidFill>
                <a:latin typeface="ＭＳ Ｐゴシック" panose="020B0600070205080204" pitchFamily="50" charset="-128"/>
                <a:ea typeface="ＭＳ Ｐゴシック" panose="020B0600070205080204" pitchFamily="50" charset="-128"/>
              </a:rPr>
              <a:t>LOGO</a:t>
            </a:r>
            <a:endParaRPr kumimoji="1" lang="ja-JP" altLang="en-US" sz="1600" dirty="0">
              <a:solidFill>
                <a:schemeClr val="tx1"/>
              </a:solidFill>
              <a:latin typeface="ＭＳ Ｐゴシック" panose="020B0600070205080204" pitchFamily="50" charset="-128"/>
              <a:ea typeface="ＭＳ Ｐゴシック" panose="020B0600070205080204" pitchFamily="50" charset="-128"/>
            </a:endParaRPr>
          </a:p>
        </p:txBody>
      </p:sp>
    </p:spTree>
    <p:extLst>
      <p:ext uri="{BB962C8B-B14F-4D97-AF65-F5344CB8AC3E}">
        <p14:creationId xmlns:p14="http://schemas.microsoft.com/office/powerpoint/2010/main" val="33960068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タイトルと説明">
    <p:spTree>
      <p:nvGrpSpPr>
        <p:cNvPr id="1" name=""/>
        <p:cNvGrpSpPr/>
        <p:nvPr/>
      </p:nvGrpSpPr>
      <p:grpSpPr>
        <a:xfrm>
          <a:off x="0" y="0"/>
          <a:ext cx="0" cy="0"/>
          <a:chOff x="0" y="0"/>
          <a:chExt cx="0" cy="0"/>
        </a:xfrm>
      </p:grpSpPr>
    </p:spTree>
    <p:extLst>
      <p:ext uri="{BB962C8B-B14F-4D97-AF65-F5344CB8AC3E}">
        <p14:creationId xmlns:p14="http://schemas.microsoft.com/office/powerpoint/2010/main" val="25773807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Title Placeholder 1">
            <a:extLst>
              <a:ext uri="{FF2B5EF4-FFF2-40B4-BE49-F238E27FC236}">
                <a16:creationId xmlns:a16="http://schemas.microsoft.com/office/drawing/2014/main" id="{145B7634-A474-4D02-9357-B902593F1576}"/>
              </a:ext>
            </a:extLst>
          </p:cNvPr>
          <p:cNvSpPr>
            <a:spLocks noGrp="1"/>
          </p:cNvSpPr>
          <p:nvPr>
            <p:ph type="title"/>
          </p:nvPr>
        </p:nvSpPr>
        <p:spPr>
          <a:xfrm>
            <a:off x="601799" y="360000"/>
            <a:ext cx="10988403" cy="360000"/>
          </a:xfrm>
          <a:prstGeom prst="rect">
            <a:avLst/>
          </a:prstGeom>
        </p:spPr>
        <p:txBody>
          <a:bodyPr vert="horz" wrap="square" lIns="36000" tIns="36000" rIns="36000" bIns="36000" rtlCol="0" anchor="ctr">
            <a:noAutofit/>
          </a:bodyPr>
          <a:lstStyle/>
          <a:p>
            <a:r>
              <a:rPr lang="ja-JP" altLang="en-US" dirty="0"/>
              <a:t>マスター タイトルの書式設定</a:t>
            </a:r>
            <a:endParaRPr lang="en-US" dirty="0"/>
          </a:p>
        </p:txBody>
      </p:sp>
      <p:sp>
        <p:nvSpPr>
          <p:cNvPr id="8" name="Text Placeholder 2">
            <a:extLst>
              <a:ext uri="{FF2B5EF4-FFF2-40B4-BE49-F238E27FC236}">
                <a16:creationId xmlns:a16="http://schemas.microsoft.com/office/drawing/2014/main" id="{366A78D9-D8C0-4D5B-A71A-D1433B280A1E}"/>
              </a:ext>
            </a:extLst>
          </p:cNvPr>
          <p:cNvSpPr>
            <a:spLocks noGrp="1"/>
          </p:cNvSpPr>
          <p:nvPr>
            <p:ph type="body" idx="1"/>
          </p:nvPr>
        </p:nvSpPr>
        <p:spPr>
          <a:xfrm>
            <a:off x="601799" y="1260000"/>
            <a:ext cx="10988403" cy="4320000"/>
          </a:xfrm>
          <a:prstGeom prst="rect">
            <a:avLst/>
          </a:prstGeom>
        </p:spPr>
        <p:txBody>
          <a:bodyPr vert="horz" lIns="91440" tIns="45720" rIns="91440" bIns="45720" rtlCol="0">
            <a:normAutofit/>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dirty="0"/>
          </a:p>
        </p:txBody>
      </p:sp>
      <p:sp>
        <p:nvSpPr>
          <p:cNvPr id="9" name="Footer Placeholder 4">
            <a:extLst>
              <a:ext uri="{FF2B5EF4-FFF2-40B4-BE49-F238E27FC236}">
                <a16:creationId xmlns:a16="http://schemas.microsoft.com/office/drawing/2014/main" id="{B450C07F-CD76-4C1E-BF1D-A20AE9E5DE37}"/>
              </a:ext>
            </a:extLst>
          </p:cNvPr>
          <p:cNvSpPr>
            <a:spLocks noGrp="1"/>
          </p:cNvSpPr>
          <p:nvPr>
            <p:ph type="ftr" sz="quarter" idx="3"/>
          </p:nvPr>
        </p:nvSpPr>
        <p:spPr>
          <a:xfrm>
            <a:off x="9457053" y="6361987"/>
            <a:ext cx="2160000" cy="365125"/>
          </a:xfrm>
          <a:prstGeom prst="rect">
            <a:avLst/>
          </a:prstGeom>
        </p:spPr>
        <p:txBody>
          <a:bodyPr vert="horz" lIns="36000" tIns="36000" rIns="36000" bIns="36000" rtlCol="0" anchor="ctr"/>
          <a:lstStyle>
            <a:lvl1pPr algn="r">
              <a:defRPr sz="1200" b="1" spc="150" baseline="0">
                <a:solidFill>
                  <a:srgbClr val="1B224C"/>
                </a:solidFill>
                <a:latin typeface="ＭＳ Ｐゴシック" panose="020B0600070205080204" pitchFamily="50" charset="-128"/>
                <a:ea typeface="+mn-ea"/>
                <a:cs typeface="Arial" panose="020B0604020202020204" pitchFamily="34" charset="0"/>
              </a:defRPr>
            </a:lvl1pPr>
          </a:lstStyle>
          <a:p>
            <a:r>
              <a:rPr lang="en" altLang="ja-JP"/>
              <a:t>SAIRU</a:t>
            </a:r>
            <a:endParaRPr kumimoji="1" lang="ja-JP" altLang="en-US" dirty="0"/>
          </a:p>
        </p:txBody>
      </p:sp>
      <p:sp>
        <p:nvSpPr>
          <p:cNvPr id="10" name="Slide Number Placeholder 5">
            <a:extLst>
              <a:ext uri="{FF2B5EF4-FFF2-40B4-BE49-F238E27FC236}">
                <a16:creationId xmlns:a16="http://schemas.microsoft.com/office/drawing/2014/main" id="{FF1C3B79-E7AB-4D36-93D9-EAF597CA74B4}"/>
              </a:ext>
            </a:extLst>
          </p:cNvPr>
          <p:cNvSpPr>
            <a:spLocks noGrp="1"/>
          </p:cNvSpPr>
          <p:nvPr>
            <p:ph type="sldNum" sz="quarter" idx="4"/>
          </p:nvPr>
        </p:nvSpPr>
        <p:spPr>
          <a:xfrm>
            <a:off x="11630850" y="6361987"/>
            <a:ext cx="360000" cy="360000"/>
          </a:xfrm>
          <a:prstGeom prst="rect">
            <a:avLst/>
          </a:prstGeom>
        </p:spPr>
        <p:txBody>
          <a:bodyPr vert="horz" wrap="none" lIns="36000" tIns="36000" rIns="36000" bIns="36000" rtlCol="0" anchor="ctr">
            <a:normAutofit/>
          </a:bodyPr>
          <a:lstStyle>
            <a:lvl1pPr algn="ctr">
              <a:defRPr sz="1200">
                <a:solidFill>
                  <a:schemeClr val="bg1">
                    <a:lumMod val="65000"/>
                  </a:schemeClr>
                </a:solidFill>
                <a:latin typeface="ＭＳ Ｐゴシック" panose="020B0600070205080204" pitchFamily="50" charset="-128"/>
                <a:ea typeface="ＭＳ Ｐゴシック" panose="020B0600070205080204" pitchFamily="50" charset="-128"/>
              </a:defRPr>
            </a:lvl1pPr>
          </a:lstStyle>
          <a:p>
            <a:fld id="{2CF39A64-FD95-C144-B37D-DFADB2595A9F}" type="slidenum">
              <a:rPr kumimoji="1" lang="ja-JP" altLang="en-US" smtClean="0"/>
              <a:pPr/>
              <a:t>‹#›</a:t>
            </a:fld>
            <a:endParaRPr kumimoji="1" lang="ja-JP" altLang="en-US" dirty="0"/>
          </a:p>
        </p:txBody>
      </p:sp>
    </p:spTree>
    <p:extLst>
      <p:ext uri="{BB962C8B-B14F-4D97-AF65-F5344CB8AC3E}">
        <p14:creationId xmlns:p14="http://schemas.microsoft.com/office/powerpoint/2010/main" val="3596562877"/>
      </p:ext>
    </p:extLst>
  </p:cSld>
  <p:clrMap bg1="lt1" tx1="dk1" bg2="lt2" tx2="dk2" accent1="accent1" accent2="accent2" accent3="accent3" accent4="accent4" accent5="accent5" accent6="accent6" hlink="hlink" folHlink="folHlink"/>
  <p:sldLayoutIdLst>
    <p:sldLayoutId id="2147483672" r:id="rId1"/>
    <p:sldLayoutId id="2147483692" r:id="rId2"/>
    <p:sldLayoutId id="2147483674" r:id="rId3"/>
    <p:sldLayoutId id="2147483675" r:id="rId4"/>
    <p:sldLayoutId id="2147483684" r:id="rId5"/>
    <p:sldLayoutId id="2147483685" r:id="rId6"/>
    <p:sldLayoutId id="2147483686" r:id="rId7"/>
    <p:sldLayoutId id="2147483677" r:id="rId8"/>
    <p:sldLayoutId id="2147483683" r:id="rId9"/>
  </p:sldLayoutIdLst>
  <p:hf hdr="0" dt="0"/>
  <p:txStyles>
    <p:titleStyle>
      <a:lvl1pPr algn="ctr" defTabSz="914400" rtl="0" eaLnBrk="1" latinLnBrk="0" hangingPunct="1">
        <a:lnSpc>
          <a:spcPct val="90000"/>
        </a:lnSpc>
        <a:spcBef>
          <a:spcPct val="0"/>
        </a:spcBef>
        <a:buNone/>
        <a:defRPr kumimoji="1" sz="2400" b="1" kern="1200">
          <a:solidFill>
            <a:srgbClr val="1B224C"/>
          </a:solidFill>
          <a:latin typeface="ＭＳ Ｐゴシック" panose="020B0600070205080204" pitchFamily="50" charset="-128"/>
          <a:ea typeface="ＭＳ Ｐゴシック" panose="020B0600070205080204" pitchFamily="50" charset="-128"/>
          <a:cs typeface="+mj-cs"/>
        </a:defRPr>
      </a:lvl1pPr>
    </p:titleStyle>
    <p:bodyStyle>
      <a:lvl1pPr marL="228600" indent="-228600" algn="l" defTabSz="914400" rtl="0" eaLnBrk="1" latinLnBrk="0" hangingPunct="1">
        <a:lnSpc>
          <a:spcPct val="90000"/>
        </a:lnSpc>
        <a:spcBef>
          <a:spcPts val="1000"/>
        </a:spcBef>
        <a:buFont typeface="Wingdings" panose="05000000000000000000" pitchFamily="2" charset="2"/>
        <a:buChar char="l"/>
        <a:defRPr kumimoji="1" sz="1600" kern="1200">
          <a:solidFill>
            <a:srgbClr val="1B224C"/>
          </a:solidFill>
          <a:latin typeface="ＭＳ Ｐゴシック" panose="020B0600070205080204" pitchFamily="50" charset="-128"/>
          <a:ea typeface="ＭＳ Ｐゴシック" panose="020B0600070205080204" pitchFamily="50" charset="-128"/>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1400" kern="1200">
          <a:solidFill>
            <a:srgbClr val="1B224C"/>
          </a:solidFill>
          <a:latin typeface="ＭＳ Ｐゴシック" panose="020B0600070205080204" pitchFamily="50" charset="-128"/>
          <a:ea typeface="ＭＳ Ｐゴシック" panose="020B0600070205080204" pitchFamily="50" charset="-128"/>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1400" kern="1200">
          <a:solidFill>
            <a:srgbClr val="1B224C"/>
          </a:solidFill>
          <a:latin typeface="ＭＳ Ｐゴシック" panose="020B0600070205080204" pitchFamily="50" charset="-128"/>
          <a:ea typeface="ＭＳ Ｐゴシック" panose="020B0600070205080204" pitchFamily="50" charset="-128"/>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200" kern="1200">
          <a:solidFill>
            <a:srgbClr val="1B224C"/>
          </a:solidFill>
          <a:latin typeface="ＭＳ Ｐゴシック" panose="020B0600070205080204" pitchFamily="50" charset="-128"/>
          <a:ea typeface="ＭＳ Ｐゴシック" panose="020B0600070205080204" pitchFamily="50" charset="-128"/>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200" kern="1200">
          <a:solidFill>
            <a:srgbClr val="1B224C"/>
          </a:solidFill>
          <a:latin typeface="ＭＳ Ｐゴシック" panose="020B0600070205080204" pitchFamily="50" charset="-128"/>
          <a:ea typeface="ＭＳ Ｐゴシック" panose="020B0600070205080204" pitchFamily="50"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4.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20.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7.xml"/><Relationship Id="rId1" Type="http://schemas.openxmlformats.org/officeDocument/2006/relationships/slideLayout" Target="../slideLayouts/slideLayout4.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8" Type="http://schemas.openxmlformats.org/officeDocument/2006/relationships/diagramLayout" Target="../diagrams/layout5.xml"/><Relationship Id="rId3" Type="http://schemas.openxmlformats.org/officeDocument/2006/relationships/diagramLayout" Target="../diagrams/layout4.xml"/><Relationship Id="rId7" Type="http://schemas.openxmlformats.org/officeDocument/2006/relationships/diagramData" Target="../diagrams/data5.xml"/><Relationship Id="rId2" Type="http://schemas.openxmlformats.org/officeDocument/2006/relationships/diagramData" Target="../diagrams/data4.xml"/><Relationship Id="rId1" Type="http://schemas.openxmlformats.org/officeDocument/2006/relationships/slideLayout" Target="../slideLayouts/slideLayout4.xml"/><Relationship Id="rId6" Type="http://schemas.microsoft.com/office/2007/relationships/diagramDrawing" Target="../diagrams/drawing4.xml"/><Relationship Id="rId11" Type="http://schemas.microsoft.com/office/2007/relationships/diagramDrawing" Target="../diagrams/drawing5.xml"/><Relationship Id="rId5" Type="http://schemas.openxmlformats.org/officeDocument/2006/relationships/diagramColors" Target="../diagrams/colors4.xml"/><Relationship Id="rId10" Type="http://schemas.openxmlformats.org/officeDocument/2006/relationships/diagramColors" Target="../diagrams/colors5.xml"/><Relationship Id="rId4" Type="http://schemas.openxmlformats.org/officeDocument/2006/relationships/diagramQuickStyle" Target="../diagrams/quickStyle4.xml"/><Relationship Id="rId9" Type="http://schemas.openxmlformats.org/officeDocument/2006/relationships/diagramQuickStyle" Target="../diagrams/quickStyle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8" Type="http://schemas.openxmlformats.org/officeDocument/2006/relationships/diagramLayout" Target="../diagrams/layout2.xml"/><Relationship Id="rId3" Type="http://schemas.openxmlformats.org/officeDocument/2006/relationships/diagramLayout" Target="../diagrams/layout1.xml"/><Relationship Id="rId7" Type="http://schemas.openxmlformats.org/officeDocument/2006/relationships/diagramData" Target="../diagrams/data2.xml"/><Relationship Id="rId2" Type="http://schemas.openxmlformats.org/officeDocument/2006/relationships/diagramData" Target="../diagrams/data1.xml"/><Relationship Id="rId1" Type="http://schemas.openxmlformats.org/officeDocument/2006/relationships/slideLayout" Target="../slideLayouts/slideLayout4.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0" Type="http://schemas.openxmlformats.org/officeDocument/2006/relationships/diagramColors" Target="../diagrams/colors2.xml"/><Relationship Id="rId4" Type="http://schemas.openxmlformats.org/officeDocument/2006/relationships/diagramQuickStyle" Target="../diagrams/quickStyle1.xml"/><Relationship Id="rId9"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 name="グループ化 10">
            <a:extLst>
              <a:ext uri="{FF2B5EF4-FFF2-40B4-BE49-F238E27FC236}">
                <a16:creationId xmlns:a16="http://schemas.microsoft.com/office/drawing/2014/main" id="{29963359-8722-44A9-9419-FC2A502E21CA}"/>
              </a:ext>
            </a:extLst>
          </p:cNvPr>
          <p:cNvGrpSpPr/>
          <p:nvPr/>
        </p:nvGrpSpPr>
        <p:grpSpPr>
          <a:xfrm>
            <a:off x="6743702" y="1972864"/>
            <a:ext cx="5448298" cy="4582887"/>
            <a:chOff x="5077443" y="2242709"/>
            <a:chExt cx="4572002" cy="3845782"/>
          </a:xfrm>
        </p:grpSpPr>
        <p:pic>
          <p:nvPicPr>
            <p:cNvPr id="44" name="図 43">
              <a:extLst>
                <a:ext uri="{FF2B5EF4-FFF2-40B4-BE49-F238E27FC236}">
                  <a16:creationId xmlns:a16="http://schemas.microsoft.com/office/drawing/2014/main" id="{5F23CB13-A0D9-8F43-B757-259C8A615C6E}"/>
                </a:ext>
              </a:extLst>
            </p:cNvPr>
            <p:cNvPicPr>
              <a:picLocks noChangeAspect="1"/>
            </p:cNvPicPr>
            <p:nvPr/>
          </p:nvPicPr>
          <p:blipFill rotWithShape="1">
            <a:blip r:embed="rId3" cstate="print">
              <a:extLst>
                <a:ext uri="{28A0092B-C50C-407E-A947-70E740481C1C}">
                  <a14:useLocalDpi xmlns:a14="http://schemas.microsoft.com/office/drawing/2010/main"/>
                </a:ext>
              </a:extLst>
            </a:blip>
            <a:srcRect/>
            <a:stretch/>
          </p:blipFill>
          <p:spPr>
            <a:xfrm>
              <a:off x="5077443" y="2242709"/>
              <a:ext cx="4572000" cy="3845782"/>
            </a:xfrm>
            <a:prstGeom prst="rect">
              <a:avLst/>
            </a:prstGeom>
          </p:spPr>
        </p:pic>
        <p:pic>
          <p:nvPicPr>
            <p:cNvPr id="41" name="図 40">
              <a:extLst>
                <a:ext uri="{FF2B5EF4-FFF2-40B4-BE49-F238E27FC236}">
                  <a16:creationId xmlns:a16="http://schemas.microsoft.com/office/drawing/2014/main" id="{B20496B4-34C5-EF44-9013-0DD7BE37E946}"/>
                </a:ext>
              </a:extLst>
            </p:cNvPr>
            <p:cNvPicPr>
              <a:picLocks noChangeAspect="1"/>
            </p:cNvPicPr>
            <p:nvPr/>
          </p:nvPicPr>
          <p:blipFill rotWithShape="1">
            <a:blip r:embed="rId4" cstate="print">
              <a:extLst>
                <a:ext uri="{28A0092B-C50C-407E-A947-70E740481C1C}">
                  <a14:useLocalDpi xmlns:a14="http://schemas.microsoft.com/office/drawing/2010/main"/>
                </a:ext>
              </a:extLst>
            </a:blip>
            <a:srcRect/>
            <a:stretch/>
          </p:blipFill>
          <p:spPr>
            <a:xfrm>
              <a:off x="6096000" y="2517616"/>
              <a:ext cx="3553445" cy="2983907"/>
            </a:xfrm>
            <a:prstGeom prst="rect">
              <a:avLst/>
            </a:prstGeom>
          </p:spPr>
        </p:pic>
      </p:grpSp>
      <p:sp>
        <p:nvSpPr>
          <p:cNvPr id="10" name="タイトル 9">
            <a:extLst>
              <a:ext uri="{FF2B5EF4-FFF2-40B4-BE49-F238E27FC236}">
                <a16:creationId xmlns:a16="http://schemas.microsoft.com/office/drawing/2014/main" id="{E38D5CE4-A97E-402E-8DC6-C714EB72D846}"/>
              </a:ext>
            </a:extLst>
          </p:cNvPr>
          <p:cNvSpPr>
            <a:spLocks noGrp="1"/>
          </p:cNvSpPr>
          <p:nvPr>
            <p:ph type="ctrTitle"/>
          </p:nvPr>
        </p:nvSpPr>
        <p:spPr/>
        <p:txBody>
          <a:bodyPr>
            <a:normAutofit/>
          </a:bodyPr>
          <a:lstStyle/>
          <a:p>
            <a:r>
              <a:rPr lang="ja-JP" altLang="en-US" dirty="0"/>
              <a:t>●●●サービスの</a:t>
            </a:r>
            <a:br>
              <a:rPr lang="ja-JP" altLang="en-US" dirty="0"/>
            </a:br>
            <a:r>
              <a:rPr lang="ja-JP" altLang="en-US" dirty="0"/>
              <a:t>ご紹介</a:t>
            </a:r>
          </a:p>
        </p:txBody>
      </p:sp>
      <p:sp>
        <p:nvSpPr>
          <p:cNvPr id="9" name="字幕 6">
            <a:extLst>
              <a:ext uri="{FF2B5EF4-FFF2-40B4-BE49-F238E27FC236}">
                <a16:creationId xmlns:a16="http://schemas.microsoft.com/office/drawing/2014/main" id="{06DA6FCD-FBFD-424B-8216-0060EEF773F0}"/>
              </a:ext>
            </a:extLst>
          </p:cNvPr>
          <p:cNvSpPr>
            <a:spLocks noGrp="1"/>
          </p:cNvSpPr>
          <p:nvPr>
            <p:ph type="subTitle" idx="1"/>
          </p:nvPr>
        </p:nvSpPr>
        <p:spPr/>
        <p:txBody>
          <a:bodyPr/>
          <a:lstStyle/>
          <a:p>
            <a:r>
              <a:rPr lang="ja-JP" altLang="en-US" dirty="0"/>
              <a:t>簡単に導入・●●コストを削減</a:t>
            </a:r>
            <a:endParaRPr lang="en-US" altLang="ja-JP" dirty="0"/>
          </a:p>
        </p:txBody>
      </p:sp>
      <p:sp>
        <p:nvSpPr>
          <p:cNvPr id="16" name="正方形/長方形 15">
            <a:extLst>
              <a:ext uri="{FF2B5EF4-FFF2-40B4-BE49-F238E27FC236}">
                <a16:creationId xmlns:a16="http://schemas.microsoft.com/office/drawing/2014/main" id="{88F888A5-B856-4367-B82A-E39A4184ADD7}"/>
              </a:ext>
            </a:extLst>
          </p:cNvPr>
          <p:cNvSpPr/>
          <p:nvPr/>
        </p:nvSpPr>
        <p:spPr>
          <a:xfrm>
            <a:off x="9602250" y="180000"/>
            <a:ext cx="2160000" cy="540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kumimoji="1" lang="en-US" altLang="ja-JP" sz="1600" b="1" dirty="0">
                <a:solidFill>
                  <a:schemeClr val="bg1"/>
                </a:solidFill>
                <a:latin typeface="ＭＳ Ｐゴシック" panose="020B0600070205080204" pitchFamily="50" charset="-128"/>
              </a:rPr>
              <a:t>LOGO</a:t>
            </a:r>
            <a:endParaRPr kumimoji="1" lang="ja-JP" altLang="en-US" sz="1600" b="1">
              <a:solidFill>
                <a:schemeClr val="bg1"/>
              </a:solidFill>
              <a:latin typeface="ＭＳ Ｐゴシック" panose="020B0600070205080204" pitchFamily="50" charset="-128"/>
            </a:endParaRPr>
          </a:p>
        </p:txBody>
      </p:sp>
    </p:spTree>
    <p:extLst>
      <p:ext uri="{BB962C8B-B14F-4D97-AF65-F5344CB8AC3E}">
        <p14:creationId xmlns:p14="http://schemas.microsoft.com/office/powerpoint/2010/main" val="17672639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D80824B-BFA1-A34A-BD36-736695E6F70C}"/>
              </a:ext>
            </a:extLst>
          </p:cNvPr>
          <p:cNvSpPr>
            <a:spLocks noGrp="1"/>
          </p:cNvSpPr>
          <p:nvPr>
            <p:ph type="title"/>
          </p:nvPr>
        </p:nvSpPr>
        <p:spPr/>
        <p:txBody>
          <a:bodyPr>
            <a:normAutofit fontScale="90000"/>
          </a:bodyPr>
          <a:lstStyle/>
          <a:p>
            <a:r>
              <a:rPr lang="ja-JP" altLang="en-US" dirty="0"/>
              <a:t>株式会社●●●●様の事例</a:t>
            </a:r>
          </a:p>
        </p:txBody>
      </p:sp>
      <p:sp>
        <p:nvSpPr>
          <p:cNvPr id="17" name="テキスト ボックス 16">
            <a:extLst>
              <a:ext uri="{FF2B5EF4-FFF2-40B4-BE49-F238E27FC236}">
                <a16:creationId xmlns:a16="http://schemas.microsoft.com/office/drawing/2014/main" id="{46EEDF0F-FEE9-044B-9FFB-504797FB092F}"/>
              </a:ext>
            </a:extLst>
          </p:cNvPr>
          <p:cNvSpPr txBox="1"/>
          <p:nvPr/>
        </p:nvSpPr>
        <p:spPr>
          <a:xfrm>
            <a:off x="8972550" y="309988"/>
            <a:ext cx="2160000" cy="460024"/>
          </a:xfrm>
          <a:prstGeom prst="rect">
            <a:avLst/>
          </a:prstGeom>
          <a:noFill/>
        </p:spPr>
        <p:txBody>
          <a:bodyPr wrap="square" lIns="36000" tIns="36000" rIns="36000" bIns="36000" rtlCol="0">
            <a:normAutofit/>
          </a:bodyPr>
          <a:lstStyle/>
          <a:p>
            <a:pPr marL="171450" indent="-171450">
              <a:spcAft>
                <a:spcPts val="400"/>
              </a:spcAft>
              <a:buFont typeface="Wingdings" pitchFamily="2" charset="2"/>
              <a:buChar char="l"/>
            </a:pPr>
            <a:r>
              <a:rPr kumimoji="1" lang="en-US" altLang="ja-JP" sz="1000" dirty="0">
                <a:latin typeface="+mn-ea"/>
              </a:rPr>
              <a:t>〜</a:t>
            </a:r>
            <a:r>
              <a:rPr kumimoji="1" lang="ja-JP" altLang="en-US" sz="1000" dirty="0">
                <a:latin typeface="+mn-ea"/>
              </a:rPr>
              <a:t>サービスの開発・提供</a:t>
            </a:r>
            <a:endParaRPr kumimoji="1" lang="en-US" altLang="ja-JP" sz="1000" dirty="0">
              <a:latin typeface="+mn-ea"/>
            </a:endParaRPr>
          </a:p>
          <a:p>
            <a:pPr marL="171450" indent="-171450">
              <a:spcAft>
                <a:spcPts val="400"/>
              </a:spcAft>
              <a:buFont typeface="Wingdings" pitchFamily="2" charset="2"/>
              <a:buChar char="l"/>
            </a:pPr>
            <a:r>
              <a:rPr kumimoji="1" lang="ja-JP" altLang="en-US" sz="1000" dirty="0">
                <a:latin typeface="+mn-ea"/>
              </a:rPr>
              <a:t>従業員数</a:t>
            </a:r>
            <a:r>
              <a:rPr kumimoji="1" lang="en-US" altLang="ja-JP" sz="1000" dirty="0">
                <a:latin typeface="+mn-ea"/>
              </a:rPr>
              <a:t>0,000</a:t>
            </a:r>
            <a:r>
              <a:rPr kumimoji="1" lang="ja-JP" altLang="en-US" sz="1000" dirty="0">
                <a:latin typeface="+mn-ea"/>
              </a:rPr>
              <a:t>人</a:t>
            </a:r>
            <a:r>
              <a:rPr kumimoji="1" lang="en-US" altLang="ja-JP" sz="1000" dirty="0">
                <a:latin typeface="+mn-ea"/>
              </a:rPr>
              <a:t> 0000</a:t>
            </a:r>
            <a:r>
              <a:rPr kumimoji="1" lang="ja-JP" altLang="en-US" sz="1000" dirty="0">
                <a:latin typeface="+mn-ea"/>
              </a:rPr>
              <a:t>年</a:t>
            </a:r>
            <a:r>
              <a:rPr kumimoji="1" lang="en-US" altLang="ja-JP" sz="1000" dirty="0">
                <a:latin typeface="+mn-ea"/>
              </a:rPr>
              <a:t>00</a:t>
            </a:r>
            <a:r>
              <a:rPr kumimoji="1" lang="ja-JP" altLang="en-US" sz="1000" dirty="0">
                <a:latin typeface="+mn-ea"/>
              </a:rPr>
              <a:t>月時点</a:t>
            </a:r>
            <a:endParaRPr kumimoji="1" lang="en-US" altLang="ja-JP" sz="1000" dirty="0">
              <a:latin typeface="+mn-ea"/>
            </a:endParaRPr>
          </a:p>
        </p:txBody>
      </p:sp>
      <p:sp>
        <p:nvSpPr>
          <p:cNvPr id="14" name="テキスト ボックス 13">
            <a:extLst>
              <a:ext uri="{FF2B5EF4-FFF2-40B4-BE49-F238E27FC236}">
                <a16:creationId xmlns:a16="http://schemas.microsoft.com/office/drawing/2014/main" id="{AD615954-1A33-4B4C-BBC4-D1BCA35CF96D}"/>
              </a:ext>
            </a:extLst>
          </p:cNvPr>
          <p:cNvSpPr txBox="1"/>
          <p:nvPr/>
        </p:nvSpPr>
        <p:spPr>
          <a:xfrm>
            <a:off x="1055688" y="1884703"/>
            <a:ext cx="4815750" cy="307131"/>
          </a:xfrm>
          <a:prstGeom prst="rect">
            <a:avLst/>
          </a:prstGeom>
          <a:noFill/>
        </p:spPr>
        <p:txBody>
          <a:bodyPr wrap="square" lIns="36000" tIns="36000" rIns="36000" bIns="36000" rtlCol="0">
            <a:normAutofit/>
          </a:bodyPr>
          <a:lstStyle/>
          <a:p>
            <a:pPr>
              <a:spcAft>
                <a:spcPts val="400"/>
              </a:spcAft>
            </a:pPr>
            <a:r>
              <a:rPr kumimoji="1" lang="en-US" altLang="ja-JP" sz="1200" u="sng" dirty="0">
                <a:solidFill>
                  <a:srgbClr val="0070C0"/>
                </a:solidFill>
                <a:latin typeface="+mn-ea"/>
              </a:rPr>
              <a:t>https://*****</a:t>
            </a:r>
          </a:p>
        </p:txBody>
      </p:sp>
      <p:sp>
        <p:nvSpPr>
          <p:cNvPr id="15" name="正方形/長方形 14">
            <a:extLst>
              <a:ext uri="{FF2B5EF4-FFF2-40B4-BE49-F238E27FC236}">
                <a16:creationId xmlns:a16="http://schemas.microsoft.com/office/drawing/2014/main" id="{8111FB31-F8BB-487F-A015-D0801B4BF862}"/>
              </a:ext>
            </a:extLst>
          </p:cNvPr>
          <p:cNvSpPr/>
          <p:nvPr/>
        </p:nvSpPr>
        <p:spPr>
          <a:xfrm>
            <a:off x="1055692" y="1218290"/>
            <a:ext cx="2160000" cy="540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kumimoji="1" lang="en-US" altLang="ja-JP" sz="1600" b="1" dirty="0">
                <a:solidFill>
                  <a:schemeClr val="bg1"/>
                </a:solidFill>
                <a:latin typeface="ＭＳ Ｐゴシック" panose="020B0600070205080204" pitchFamily="50" charset="-128"/>
              </a:rPr>
              <a:t>LOGO</a:t>
            </a:r>
            <a:endParaRPr kumimoji="1" lang="ja-JP" altLang="en-US" sz="1600" b="1">
              <a:solidFill>
                <a:schemeClr val="bg1"/>
              </a:solidFill>
              <a:latin typeface="ＭＳ Ｐゴシック" panose="020B0600070205080204" pitchFamily="50" charset="-128"/>
            </a:endParaRPr>
          </a:p>
        </p:txBody>
      </p:sp>
      <p:sp>
        <p:nvSpPr>
          <p:cNvPr id="16" name="テキスト ボックス 15">
            <a:extLst>
              <a:ext uri="{FF2B5EF4-FFF2-40B4-BE49-F238E27FC236}">
                <a16:creationId xmlns:a16="http://schemas.microsoft.com/office/drawing/2014/main" id="{5F2BC7AC-C14C-42FE-8AD5-332429559F25}"/>
              </a:ext>
            </a:extLst>
          </p:cNvPr>
          <p:cNvSpPr txBox="1"/>
          <p:nvPr/>
        </p:nvSpPr>
        <p:spPr>
          <a:xfrm>
            <a:off x="3414633" y="1128290"/>
            <a:ext cx="5364288" cy="720000"/>
          </a:xfrm>
          <a:prstGeom prst="rect">
            <a:avLst/>
          </a:prstGeom>
          <a:noFill/>
        </p:spPr>
        <p:txBody>
          <a:bodyPr wrap="square" lIns="36000" tIns="36000" rIns="36000" bIns="36000" rtlCol="0" anchor="ctr">
            <a:normAutofit lnSpcReduction="10000"/>
          </a:bodyPr>
          <a:lstStyle/>
          <a:p>
            <a:pPr>
              <a:spcAft>
                <a:spcPts val="400"/>
              </a:spcAft>
            </a:pPr>
            <a:r>
              <a:rPr kumimoji="1" lang="ja-JP" altLang="en-US" sz="2000" b="1" dirty="0">
                <a:latin typeface="+mn-ea"/>
              </a:rPr>
              <a:t>作業の効率化で</a:t>
            </a:r>
            <a:r>
              <a:rPr kumimoji="1" lang="ja-JP" altLang="en-US" sz="2000" b="1" dirty="0">
                <a:solidFill>
                  <a:schemeClr val="tx2"/>
                </a:solidFill>
                <a:latin typeface="+mn-ea"/>
              </a:rPr>
              <a:t>●</a:t>
            </a:r>
            <a:r>
              <a:rPr kumimoji="1" lang="en-US" altLang="ja-JP" sz="2000" b="1" dirty="0">
                <a:solidFill>
                  <a:schemeClr val="tx2"/>
                </a:solidFill>
                <a:latin typeface="+mn-ea"/>
              </a:rPr>
              <a:t>%</a:t>
            </a:r>
            <a:r>
              <a:rPr kumimoji="1" lang="ja-JP" altLang="en-US" sz="2000" b="1" dirty="0">
                <a:solidFill>
                  <a:schemeClr val="tx2"/>
                </a:solidFill>
                <a:latin typeface="+mn-ea"/>
              </a:rPr>
              <a:t>のコスト削減</a:t>
            </a:r>
            <a:r>
              <a:rPr kumimoji="1" lang="ja-JP" altLang="en-US" sz="2000" b="1" dirty="0">
                <a:latin typeface="+mn-ea"/>
              </a:rPr>
              <a:t>に成功。</a:t>
            </a:r>
            <a:endParaRPr kumimoji="1" lang="en-US" altLang="ja-JP" sz="2000" b="1" dirty="0">
              <a:latin typeface="+mn-ea"/>
            </a:endParaRPr>
          </a:p>
          <a:p>
            <a:pPr>
              <a:spcAft>
                <a:spcPts val="400"/>
              </a:spcAft>
            </a:pPr>
            <a:r>
              <a:rPr kumimoji="1" lang="ja-JP" altLang="en-US" sz="2000" b="1" dirty="0">
                <a:latin typeface="+mn-ea"/>
              </a:rPr>
              <a:t>継続利用者数●倍の副次的成果も。</a:t>
            </a:r>
            <a:endParaRPr kumimoji="1" lang="en-US" altLang="ja-JP" sz="2000" b="1" dirty="0">
              <a:latin typeface="+mn-ea"/>
            </a:endParaRPr>
          </a:p>
        </p:txBody>
      </p:sp>
      <p:grpSp>
        <p:nvGrpSpPr>
          <p:cNvPr id="10" name="グループ化 9">
            <a:extLst>
              <a:ext uri="{FF2B5EF4-FFF2-40B4-BE49-F238E27FC236}">
                <a16:creationId xmlns:a16="http://schemas.microsoft.com/office/drawing/2014/main" id="{90AE927B-8D9F-4695-835C-4976C303DBE8}"/>
              </a:ext>
            </a:extLst>
          </p:cNvPr>
          <p:cNvGrpSpPr/>
          <p:nvPr/>
        </p:nvGrpSpPr>
        <p:grpSpPr>
          <a:xfrm>
            <a:off x="1055691" y="2490450"/>
            <a:ext cx="10089157" cy="3533051"/>
            <a:chOff x="2135994" y="2490450"/>
            <a:chExt cx="7919232" cy="3533051"/>
          </a:xfrm>
        </p:grpSpPr>
        <p:sp>
          <p:nvSpPr>
            <p:cNvPr id="18" name="正方形/長方形 17">
              <a:extLst>
                <a:ext uri="{FF2B5EF4-FFF2-40B4-BE49-F238E27FC236}">
                  <a16:creationId xmlns:a16="http://schemas.microsoft.com/office/drawing/2014/main" id="{3186C7F5-3462-470D-800B-A6A2555C565B}"/>
                </a:ext>
              </a:extLst>
            </p:cNvPr>
            <p:cNvSpPr/>
            <p:nvPr/>
          </p:nvSpPr>
          <p:spPr>
            <a:xfrm>
              <a:off x="2135998" y="2490450"/>
              <a:ext cx="3423532" cy="576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a:solidFill>
                    <a:schemeClr val="bg1"/>
                  </a:solidFill>
                  <a:latin typeface="ＭＳ Ｐゴシック" panose="020B0600070205080204" pitchFamily="50" charset="-128"/>
                </a:rPr>
                <a:t>導入前の課題</a:t>
              </a:r>
            </a:p>
          </p:txBody>
        </p:sp>
        <p:sp>
          <p:nvSpPr>
            <p:cNvPr id="21" name="正方形/長方形 20">
              <a:extLst>
                <a:ext uri="{FF2B5EF4-FFF2-40B4-BE49-F238E27FC236}">
                  <a16:creationId xmlns:a16="http://schemas.microsoft.com/office/drawing/2014/main" id="{5AB49336-FF81-449E-AC53-EE06F83AD67C}"/>
                </a:ext>
              </a:extLst>
            </p:cNvPr>
            <p:cNvSpPr/>
            <p:nvPr/>
          </p:nvSpPr>
          <p:spPr>
            <a:xfrm>
              <a:off x="6631693" y="2490450"/>
              <a:ext cx="3423533" cy="576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a:solidFill>
                    <a:schemeClr val="bg1"/>
                  </a:solidFill>
                  <a:latin typeface="ＭＳ Ｐゴシック" panose="020B0600070205080204" pitchFamily="50" charset="-128"/>
                </a:rPr>
                <a:t>導入後の効果</a:t>
              </a:r>
            </a:p>
          </p:txBody>
        </p:sp>
        <p:sp>
          <p:nvSpPr>
            <p:cNvPr id="22" name="テキスト ボックス 21">
              <a:extLst>
                <a:ext uri="{FF2B5EF4-FFF2-40B4-BE49-F238E27FC236}">
                  <a16:creationId xmlns:a16="http://schemas.microsoft.com/office/drawing/2014/main" id="{CFA83AD4-0EF2-4F4E-9FE8-AABE18C5A3D8}"/>
                </a:ext>
              </a:extLst>
            </p:cNvPr>
            <p:cNvSpPr txBox="1"/>
            <p:nvPr/>
          </p:nvSpPr>
          <p:spPr>
            <a:xfrm>
              <a:off x="2135997" y="5201875"/>
              <a:ext cx="3423534" cy="821626"/>
            </a:xfrm>
            <a:prstGeom prst="rect">
              <a:avLst/>
            </a:prstGeom>
            <a:noFill/>
          </p:spPr>
          <p:txBody>
            <a:bodyPr wrap="square" lIns="36000" tIns="36000" rIns="36000" bIns="36000" rtlCol="0">
              <a:spAutoFit/>
            </a:bodyPr>
            <a:lstStyle/>
            <a:p>
              <a:pPr marL="171450" indent="-171450">
                <a:spcAft>
                  <a:spcPts val="400"/>
                </a:spcAft>
                <a:buFont typeface="Wingdings" pitchFamily="2" charset="2"/>
                <a:buChar char="l"/>
              </a:pPr>
              <a:r>
                <a:rPr kumimoji="1" lang="en-US" altLang="ja-JP" sz="1400" dirty="0">
                  <a:latin typeface="+mn-ea"/>
                </a:rPr>
                <a:t>〜</a:t>
              </a:r>
              <a:r>
                <a:rPr kumimoji="1" lang="ja-JP" altLang="en-US" sz="1400" dirty="0">
                  <a:latin typeface="+mn-ea"/>
                </a:rPr>
                <a:t>の作業に追われ、ミスが増える。</a:t>
              </a:r>
              <a:endParaRPr kumimoji="1" lang="en-US" altLang="ja-JP" sz="1400" dirty="0">
                <a:latin typeface="+mn-ea"/>
              </a:endParaRPr>
            </a:p>
            <a:p>
              <a:pPr marL="171450" indent="-171450">
                <a:spcAft>
                  <a:spcPts val="400"/>
                </a:spcAft>
                <a:buFont typeface="Wingdings" pitchFamily="2" charset="2"/>
                <a:buChar char="l"/>
              </a:pPr>
              <a:r>
                <a:rPr kumimoji="1" lang="en-US" altLang="ja-JP" sz="1400" dirty="0">
                  <a:latin typeface="+mn-ea"/>
                </a:rPr>
                <a:t>〜</a:t>
              </a:r>
              <a:r>
                <a:rPr kumimoji="1" lang="ja-JP" altLang="en-US" sz="1400" dirty="0">
                  <a:latin typeface="+mn-ea"/>
                </a:rPr>
                <a:t>の人材が不足。</a:t>
              </a:r>
              <a:endParaRPr kumimoji="1" lang="en-US" altLang="ja-JP" sz="1400" dirty="0">
                <a:latin typeface="+mn-ea"/>
              </a:endParaRPr>
            </a:p>
            <a:p>
              <a:pPr marL="171450" indent="-171450">
                <a:spcAft>
                  <a:spcPts val="400"/>
                </a:spcAft>
                <a:buFont typeface="Wingdings" pitchFamily="2" charset="2"/>
                <a:buChar char="l"/>
              </a:pPr>
              <a:r>
                <a:rPr kumimoji="1" lang="ja-JP" altLang="en-US" sz="1400" dirty="0">
                  <a:latin typeface="+mn-ea"/>
                </a:rPr>
                <a:t>本来の業務に集中できず、継続利用者数が低下。</a:t>
              </a:r>
              <a:endParaRPr kumimoji="1" lang="en-US" altLang="ja-JP" sz="1400" dirty="0">
                <a:latin typeface="+mn-ea"/>
              </a:endParaRPr>
            </a:p>
          </p:txBody>
        </p:sp>
        <p:sp>
          <p:nvSpPr>
            <p:cNvPr id="23" name="テキスト ボックス 22">
              <a:extLst>
                <a:ext uri="{FF2B5EF4-FFF2-40B4-BE49-F238E27FC236}">
                  <a16:creationId xmlns:a16="http://schemas.microsoft.com/office/drawing/2014/main" id="{8CBC3A27-6F22-4FC4-9193-D3D360A46785}"/>
                </a:ext>
              </a:extLst>
            </p:cNvPr>
            <p:cNvSpPr txBox="1"/>
            <p:nvPr/>
          </p:nvSpPr>
          <p:spPr>
            <a:xfrm>
              <a:off x="6630913" y="5201875"/>
              <a:ext cx="3424310" cy="821626"/>
            </a:xfrm>
            <a:prstGeom prst="rect">
              <a:avLst/>
            </a:prstGeom>
            <a:noFill/>
          </p:spPr>
          <p:txBody>
            <a:bodyPr wrap="square" lIns="36000" tIns="36000" rIns="36000" bIns="36000" rtlCol="0">
              <a:spAutoFit/>
            </a:bodyPr>
            <a:lstStyle/>
            <a:p>
              <a:pPr marL="171450" indent="-171450">
                <a:spcAft>
                  <a:spcPts val="400"/>
                </a:spcAft>
                <a:buClr>
                  <a:schemeClr val="tx2"/>
                </a:buClr>
                <a:buFont typeface="Wingdings" pitchFamily="2" charset="2"/>
                <a:buChar char="l"/>
              </a:pPr>
              <a:r>
                <a:rPr kumimoji="1" lang="en-US" altLang="ja-JP" sz="1400" dirty="0">
                  <a:latin typeface="+mn-ea"/>
                </a:rPr>
                <a:t>〜</a:t>
              </a:r>
              <a:r>
                <a:rPr kumimoji="1" lang="ja-JP" altLang="en-US" sz="1400" dirty="0">
                  <a:latin typeface="+mn-ea"/>
                </a:rPr>
                <a:t>の作業ミスが軽減し、</a:t>
              </a:r>
              <a:r>
                <a:rPr kumimoji="1" lang="en-US" altLang="ja-JP" sz="1400" dirty="0">
                  <a:latin typeface="+mn-ea"/>
                </a:rPr>
                <a:t>〜</a:t>
              </a:r>
              <a:r>
                <a:rPr kumimoji="1" lang="ja-JP" altLang="en-US" sz="1400" dirty="0">
                  <a:latin typeface="+mn-ea"/>
                </a:rPr>
                <a:t>のコスト削減に成功。</a:t>
              </a:r>
              <a:endParaRPr kumimoji="1" lang="en-US" altLang="ja-JP" sz="1400" dirty="0">
                <a:latin typeface="+mn-ea"/>
              </a:endParaRPr>
            </a:p>
            <a:p>
              <a:pPr marL="171450" indent="-171450">
                <a:spcAft>
                  <a:spcPts val="400"/>
                </a:spcAft>
                <a:buClr>
                  <a:schemeClr val="tx2"/>
                </a:buClr>
                <a:buFont typeface="Wingdings" pitchFamily="2" charset="2"/>
                <a:buChar char="l"/>
              </a:pPr>
              <a:r>
                <a:rPr kumimoji="1" lang="en-US" altLang="ja-JP" sz="1400" dirty="0">
                  <a:latin typeface="+mn-ea"/>
                </a:rPr>
                <a:t>〜</a:t>
              </a:r>
              <a:r>
                <a:rPr kumimoji="1" lang="ja-JP" altLang="en-US" sz="1400" dirty="0">
                  <a:latin typeface="+mn-ea"/>
                </a:rPr>
                <a:t>人体制に切り替え、運営が円滑に。</a:t>
              </a:r>
              <a:endParaRPr kumimoji="1" lang="en-US" altLang="ja-JP" sz="1400" dirty="0">
                <a:latin typeface="+mn-ea"/>
              </a:endParaRPr>
            </a:p>
            <a:p>
              <a:pPr marL="171450" indent="-171450">
                <a:spcAft>
                  <a:spcPts val="400"/>
                </a:spcAft>
                <a:buClr>
                  <a:schemeClr val="tx2"/>
                </a:buClr>
                <a:buFont typeface="Wingdings" pitchFamily="2" charset="2"/>
                <a:buChar char="l"/>
              </a:pPr>
              <a:r>
                <a:rPr kumimoji="1" lang="ja-JP" altLang="en-US" sz="1400" dirty="0">
                  <a:latin typeface="+mn-ea"/>
                </a:rPr>
                <a:t>本来の業務に集中。継続利用者数</a:t>
              </a:r>
              <a:r>
                <a:rPr kumimoji="1" lang="en-US" altLang="ja-JP" sz="1400" dirty="0">
                  <a:latin typeface="+mn-ea"/>
                </a:rPr>
                <a:t>〜</a:t>
              </a:r>
              <a:r>
                <a:rPr kumimoji="1" lang="ja-JP" altLang="en-US" sz="1400" dirty="0">
                  <a:latin typeface="+mn-ea"/>
                </a:rPr>
                <a:t>倍増。</a:t>
              </a:r>
              <a:endParaRPr kumimoji="1" lang="en-US" altLang="ja-JP" sz="1400" dirty="0">
                <a:latin typeface="+mn-ea"/>
              </a:endParaRPr>
            </a:p>
          </p:txBody>
        </p:sp>
        <p:sp>
          <p:nvSpPr>
            <p:cNvPr id="24" name="正方形/長方形 23">
              <a:extLst>
                <a:ext uri="{FF2B5EF4-FFF2-40B4-BE49-F238E27FC236}">
                  <a16:creationId xmlns:a16="http://schemas.microsoft.com/office/drawing/2014/main" id="{0CE1677E-88A7-4694-A61D-098FD63F48C9}"/>
                </a:ext>
              </a:extLst>
            </p:cNvPr>
            <p:cNvSpPr/>
            <p:nvPr/>
          </p:nvSpPr>
          <p:spPr>
            <a:xfrm>
              <a:off x="2135994" y="3171825"/>
              <a:ext cx="3423536" cy="193065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kumimoji="1" lang="en-US" altLang="ja-JP" sz="1600" b="1" dirty="0">
                  <a:solidFill>
                    <a:schemeClr val="bg1"/>
                  </a:solidFill>
                  <a:latin typeface="ＭＳ Ｐゴシック" panose="020B0600070205080204" pitchFamily="50" charset="-128"/>
                </a:rPr>
                <a:t>IMG</a:t>
              </a:r>
            </a:p>
          </p:txBody>
        </p:sp>
        <p:sp>
          <p:nvSpPr>
            <p:cNvPr id="25" name="正方形/長方形 24">
              <a:extLst>
                <a:ext uri="{FF2B5EF4-FFF2-40B4-BE49-F238E27FC236}">
                  <a16:creationId xmlns:a16="http://schemas.microsoft.com/office/drawing/2014/main" id="{73947E68-211C-41BE-AB79-0655A136E859}"/>
                </a:ext>
              </a:extLst>
            </p:cNvPr>
            <p:cNvSpPr/>
            <p:nvPr/>
          </p:nvSpPr>
          <p:spPr>
            <a:xfrm>
              <a:off x="6630913" y="3171825"/>
              <a:ext cx="3423536" cy="193065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kumimoji="1" lang="en-US" altLang="ja-JP" sz="1600" b="1" dirty="0">
                  <a:solidFill>
                    <a:schemeClr val="bg1"/>
                  </a:solidFill>
                  <a:latin typeface="ＭＳ Ｐゴシック" panose="020B0600070205080204" pitchFamily="50" charset="-128"/>
                </a:rPr>
                <a:t>IMG</a:t>
              </a:r>
            </a:p>
          </p:txBody>
        </p:sp>
        <p:sp>
          <p:nvSpPr>
            <p:cNvPr id="26" name="右矢印 2">
              <a:extLst>
                <a:ext uri="{FF2B5EF4-FFF2-40B4-BE49-F238E27FC236}">
                  <a16:creationId xmlns:a16="http://schemas.microsoft.com/office/drawing/2014/main" id="{5751D906-D095-4E1A-8DCA-6BA3A4C32DF7}"/>
                </a:ext>
              </a:extLst>
            </p:cNvPr>
            <p:cNvSpPr/>
            <p:nvPr/>
          </p:nvSpPr>
          <p:spPr>
            <a:xfrm>
              <a:off x="5736000" y="3886804"/>
              <a:ext cx="720000" cy="720001"/>
            </a:xfrm>
            <a:prstGeom prst="rightArrow">
              <a:avLst>
                <a:gd name="adj1" fmla="val 50000"/>
                <a:gd name="adj2" fmla="val 53879"/>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bg1"/>
                </a:solidFill>
                <a:latin typeface="ＭＳ Ｐゴシック" panose="020B0600070205080204" pitchFamily="50" charset="-128"/>
              </a:endParaRPr>
            </a:p>
          </p:txBody>
        </p:sp>
      </p:grpSp>
      <p:sp>
        <p:nvSpPr>
          <p:cNvPr id="27" name="円/楕円 21">
            <a:extLst>
              <a:ext uri="{FF2B5EF4-FFF2-40B4-BE49-F238E27FC236}">
                <a16:creationId xmlns:a16="http://schemas.microsoft.com/office/drawing/2014/main" id="{1F1C4A5A-044B-4979-99D0-7915BD218D97}"/>
              </a:ext>
            </a:extLst>
          </p:cNvPr>
          <p:cNvSpPr>
            <a:spLocks/>
          </p:cNvSpPr>
          <p:nvPr/>
        </p:nvSpPr>
        <p:spPr>
          <a:xfrm>
            <a:off x="10218868" y="1594206"/>
            <a:ext cx="1152000" cy="1152000"/>
          </a:xfrm>
          <a:prstGeom prst="ellipse">
            <a:avLst/>
          </a:prstGeom>
          <a:solidFill>
            <a:schemeClr val="tx2"/>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none" lIns="36000" tIns="36000" rIns="36000" bIns="36000" rtlCol="0" anchor="ctr"/>
          <a:lstStyle/>
          <a:p>
            <a:pPr algn="ctr"/>
            <a:r>
              <a:rPr kumimoji="1" lang="ja-JP" altLang="en-US" sz="1600" b="1" dirty="0">
                <a:solidFill>
                  <a:schemeClr val="bg1"/>
                </a:solidFill>
                <a:latin typeface="+mn-ea"/>
              </a:rPr>
              <a:t>●</a:t>
            </a:r>
            <a:r>
              <a:rPr kumimoji="1" lang="en-US" altLang="ja-JP" sz="1600" b="1" dirty="0">
                <a:solidFill>
                  <a:schemeClr val="bg1"/>
                </a:solidFill>
                <a:latin typeface="+mn-ea"/>
              </a:rPr>
              <a:t>%</a:t>
            </a:r>
            <a:r>
              <a:rPr kumimoji="1" lang="ja-JP" altLang="en-US" sz="1600" b="1" dirty="0">
                <a:solidFill>
                  <a:schemeClr val="bg1"/>
                </a:solidFill>
                <a:latin typeface="+mn-ea"/>
              </a:rPr>
              <a:t>の</a:t>
            </a:r>
            <a:endParaRPr kumimoji="1" lang="en-US" altLang="ja-JP" sz="1600" b="1" dirty="0">
              <a:solidFill>
                <a:schemeClr val="bg1"/>
              </a:solidFill>
              <a:latin typeface="+mn-ea"/>
            </a:endParaRPr>
          </a:p>
          <a:p>
            <a:pPr algn="ctr"/>
            <a:r>
              <a:rPr kumimoji="1" lang="ja-JP" altLang="en-US" sz="1600" b="1" dirty="0">
                <a:solidFill>
                  <a:schemeClr val="bg1"/>
                </a:solidFill>
                <a:latin typeface="+mn-ea"/>
              </a:rPr>
              <a:t>コスト削減</a:t>
            </a:r>
            <a:endParaRPr kumimoji="1" lang="en-US" altLang="ja-JP" sz="1600" b="1" dirty="0">
              <a:solidFill>
                <a:schemeClr val="bg1"/>
              </a:solidFill>
              <a:latin typeface="+mn-ea"/>
            </a:endParaRPr>
          </a:p>
        </p:txBody>
      </p:sp>
      <p:sp>
        <p:nvSpPr>
          <p:cNvPr id="3" name="スライド番号プレースホルダー 2">
            <a:extLst>
              <a:ext uri="{FF2B5EF4-FFF2-40B4-BE49-F238E27FC236}">
                <a16:creationId xmlns:a16="http://schemas.microsoft.com/office/drawing/2014/main" id="{2EF9DCF3-D1BC-9CD0-EA73-929C76FCF1C2}"/>
              </a:ext>
            </a:extLst>
          </p:cNvPr>
          <p:cNvSpPr>
            <a:spLocks noGrp="1"/>
          </p:cNvSpPr>
          <p:nvPr>
            <p:ph type="sldNum" sz="quarter" idx="4"/>
          </p:nvPr>
        </p:nvSpPr>
        <p:spPr/>
        <p:txBody>
          <a:bodyPr/>
          <a:lstStyle/>
          <a:p>
            <a:fld id="{2CF39A64-FD95-C144-B37D-DFADB2595A9F}" type="slidenum">
              <a:rPr kumimoji="1" lang="ja-JP" altLang="en-US" smtClean="0"/>
              <a:pPr/>
              <a:t>9</a:t>
            </a:fld>
            <a:endParaRPr kumimoji="1" lang="ja-JP" altLang="en-US" dirty="0"/>
          </a:p>
        </p:txBody>
      </p:sp>
      <p:sp>
        <p:nvSpPr>
          <p:cNvPr id="6" name="フッター プレースホルダー 5">
            <a:extLst>
              <a:ext uri="{FF2B5EF4-FFF2-40B4-BE49-F238E27FC236}">
                <a16:creationId xmlns:a16="http://schemas.microsoft.com/office/drawing/2014/main" id="{DE1CC939-40A9-7B62-73F6-AEBE2A1CC83D}"/>
              </a:ext>
            </a:extLst>
          </p:cNvPr>
          <p:cNvSpPr>
            <a:spLocks noGrp="1"/>
          </p:cNvSpPr>
          <p:nvPr>
            <p:ph type="ftr" sz="quarter" idx="3"/>
          </p:nvPr>
        </p:nvSpPr>
        <p:spPr/>
        <p:txBody>
          <a:bodyPr/>
          <a:lstStyle/>
          <a:p>
            <a:r>
              <a:rPr lang="en" altLang="ja-JP"/>
              <a:t>SAIRU</a:t>
            </a:r>
            <a:endParaRPr kumimoji="1" lang="ja-JP" altLang="en-US" dirty="0"/>
          </a:p>
        </p:txBody>
      </p:sp>
    </p:spTree>
    <p:extLst>
      <p:ext uri="{BB962C8B-B14F-4D97-AF65-F5344CB8AC3E}">
        <p14:creationId xmlns:p14="http://schemas.microsoft.com/office/powerpoint/2010/main" val="41703437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D3B3122-D4BD-E745-B54F-509DCF10EB2B}"/>
              </a:ext>
            </a:extLst>
          </p:cNvPr>
          <p:cNvSpPr>
            <a:spLocks noGrp="1"/>
          </p:cNvSpPr>
          <p:nvPr>
            <p:ph type="title"/>
          </p:nvPr>
        </p:nvSpPr>
        <p:spPr/>
        <p:txBody>
          <a:bodyPr>
            <a:normAutofit fontScale="90000"/>
          </a:bodyPr>
          <a:lstStyle/>
          <a:p>
            <a:r>
              <a:rPr lang="ja-JP" altLang="en-US"/>
              <a:t>事例一覧</a:t>
            </a:r>
          </a:p>
        </p:txBody>
      </p:sp>
      <p:sp>
        <p:nvSpPr>
          <p:cNvPr id="3" name="テキスト プレースホルダー 2">
            <a:extLst>
              <a:ext uri="{FF2B5EF4-FFF2-40B4-BE49-F238E27FC236}">
                <a16:creationId xmlns:a16="http://schemas.microsoft.com/office/drawing/2014/main" id="{357D5DD6-3B69-314E-8CB3-9266A3BE1370}"/>
              </a:ext>
            </a:extLst>
          </p:cNvPr>
          <p:cNvSpPr>
            <a:spLocks noGrp="1"/>
          </p:cNvSpPr>
          <p:nvPr>
            <p:ph type="body" sz="quarter" idx="13"/>
          </p:nvPr>
        </p:nvSpPr>
        <p:spPr/>
        <p:txBody>
          <a:bodyPr>
            <a:normAutofit/>
          </a:bodyPr>
          <a:lstStyle/>
          <a:p>
            <a:r>
              <a:rPr lang="ja-JP" altLang="en-US" dirty="0"/>
              <a:t>●●業界の企業様を中心に</a:t>
            </a:r>
            <a:r>
              <a:rPr lang="en-US" altLang="ja-JP" dirty="0"/>
              <a:t>0,000</a:t>
            </a:r>
            <a:r>
              <a:rPr lang="ja-JP" altLang="en-US" dirty="0"/>
              <a:t>社以上を支援しています。</a:t>
            </a:r>
            <a:endParaRPr lang="en-US" altLang="ja-JP" dirty="0"/>
          </a:p>
        </p:txBody>
      </p:sp>
      <p:grpSp>
        <p:nvGrpSpPr>
          <p:cNvPr id="6" name="グループ化 5">
            <a:extLst>
              <a:ext uri="{FF2B5EF4-FFF2-40B4-BE49-F238E27FC236}">
                <a16:creationId xmlns:a16="http://schemas.microsoft.com/office/drawing/2014/main" id="{58DA9E4A-87E4-47C4-92E0-2240425E144F}"/>
              </a:ext>
            </a:extLst>
          </p:cNvPr>
          <p:cNvGrpSpPr/>
          <p:nvPr/>
        </p:nvGrpSpPr>
        <p:grpSpPr>
          <a:xfrm>
            <a:off x="1055688" y="1771650"/>
            <a:ext cx="10080625" cy="4249738"/>
            <a:chOff x="2135220" y="1980363"/>
            <a:chExt cx="7920781" cy="3710330"/>
          </a:xfrm>
        </p:grpSpPr>
        <p:sp>
          <p:nvSpPr>
            <p:cNvPr id="10" name="正方形/長方形 9">
              <a:extLst>
                <a:ext uri="{FF2B5EF4-FFF2-40B4-BE49-F238E27FC236}">
                  <a16:creationId xmlns:a16="http://schemas.microsoft.com/office/drawing/2014/main" id="{90421E25-3DBF-624A-89EC-B2EF49788739}"/>
                </a:ext>
              </a:extLst>
            </p:cNvPr>
            <p:cNvSpPr/>
            <p:nvPr/>
          </p:nvSpPr>
          <p:spPr>
            <a:xfrm>
              <a:off x="2135996" y="1980363"/>
              <a:ext cx="2520000" cy="432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a:solidFill>
                    <a:schemeClr val="bg1"/>
                  </a:solidFill>
                  <a:latin typeface="ＭＳ Ｐゴシック" panose="020B0600070205080204" pitchFamily="50" charset="-128"/>
                </a:rPr>
                <a:t>ソフトウェア</a:t>
              </a:r>
            </a:p>
          </p:txBody>
        </p:sp>
        <p:sp>
          <p:nvSpPr>
            <p:cNvPr id="11" name="テキスト ボックス 10">
              <a:extLst>
                <a:ext uri="{FF2B5EF4-FFF2-40B4-BE49-F238E27FC236}">
                  <a16:creationId xmlns:a16="http://schemas.microsoft.com/office/drawing/2014/main" id="{D777A7C5-C04F-D647-9B2C-D8A1099F012F}"/>
                </a:ext>
              </a:extLst>
            </p:cNvPr>
            <p:cNvSpPr txBox="1"/>
            <p:nvPr/>
          </p:nvSpPr>
          <p:spPr>
            <a:xfrm>
              <a:off x="2136000" y="2520000"/>
              <a:ext cx="2519999" cy="1137418"/>
            </a:xfrm>
            <a:prstGeom prst="rect">
              <a:avLst/>
            </a:prstGeom>
            <a:noFill/>
          </p:spPr>
          <p:txBody>
            <a:bodyPr wrap="square" lIns="36000" tIns="36000" rIns="36000" bIns="36000" rtlCol="0">
              <a:spAutoFit/>
            </a:bodyPr>
            <a:lstStyle/>
            <a:p>
              <a:pPr>
                <a:lnSpc>
                  <a:spcPct val="150000"/>
                </a:lnSpc>
              </a:pPr>
              <a:r>
                <a:rPr kumimoji="1" lang="ja-JP" altLang="en-US" sz="1400" dirty="0">
                  <a:latin typeface="+mn-ea"/>
                </a:rPr>
                <a:t>株式会社●●●●●●</a:t>
              </a:r>
              <a:endParaRPr kumimoji="1" lang="en-US" altLang="ja-JP" sz="1400" dirty="0">
                <a:latin typeface="+mn-ea"/>
              </a:endParaRPr>
            </a:p>
            <a:p>
              <a:pPr>
                <a:lnSpc>
                  <a:spcPct val="150000"/>
                </a:lnSpc>
              </a:pPr>
              <a:r>
                <a:rPr kumimoji="1" lang="ja-JP" altLang="en-US" sz="1400" dirty="0">
                  <a:latin typeface="+mn-ea"/>
                </a:rPr>
                <a:t>株式会社●●●●●●●●</a:t>
              </a:r>
              <a:endParaRPr kumimoji="1" lang="en-US" altLang="ja-JP" sz="1400" dirty="0">
                <a:latin typeface="+mn-ea"/>
              </a:endParaRPr>
            </a:p>
            <a:p>
              <a:pPr>
                <a:lnSpc>
                  <a:spcPct val="150000"/>
                </a:lnSpc>
              </a:pPr>
              <a:r>
                <a:rPr kumimoji="1" lang="ja-JP" altLang="en-US" sz="1400" dirty="0">
                  <a:latin typeface="+mn-ea"/>
                </a:rPr>
                <a:t>株式会社●●●●●●</a:t>
              </a:r>
              <a:endParaRPr kumimoji="1" lang="en-US" altLang="ja-JP" sz="1400" dirty="0">
                <a:latin typeface="+mn-ea"/>
              </a:endParaRPr>
            </a:p>
            <a:p>
              <a:pPr>
                <a:lnSpc>
                  <a:spcPct val="150000"/>
                </a:lnSpc>
              </a:pPr>
              <a:r>
                <a:rPr kumimoji="1" lang="ja-JP" altLang="en-US" sz="1400" dirty="0">
                  <a:latin typeface="+mn-ea"/>
                </a:rPr>
                <a:t>株式会社●●●●●●●●</a:t>
              </a:r>
              <a:endParaRPr kumimoji="1" lang="en-US" altLang="ja-JP" sz="1400" dirty="0">
                <a:latin typeface="+mn-ea"/>
              </a:endParaRPr>
            </a:p>
          </p:txBody>
        </p:sp>
        <p:sp>
          <p:nvSpPr>
            <p:cNvPr id="12" name="正方形/長方形 11">
              <a:extLst>
                <a:ext uri="{FF2B5EF4-FFF2-40B4-BE49-F238E27FC236}">
                  <a16:creationId xmlns:a16="http://schemas.microsoft.com/office/drawing/2014/main" id="{E745C59A-204A-5C4D-9E6C-F5C8D4E053FF}"/>
                </a:ext>
              </a:extLst>
            </p:cNvPr>
            <p:cNvSpPr/>
            <p:nvPr/>
          </p:nvSpPr>
          <p:spPr>
            <a:xfrm>
              <a:off x="4836000" y="1980363"/>
              <a:ext cx="2520000" cy="432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a:solidFill>
                    <a:schemeClr val="bg1"/>
                  </a:solidFill>
                  <a:latin typeface="ＭＳ Ｐゴシック" panose="020B0600070205080204" pitchFamily="50" charset="-128"/>
                </a:rPr>
                <a:t>教育</a:t>
              </a:r>
            </a:p>
          </p:txBody>
        </p:sp>
        <p:sp>
          <p:nvSpPr>
            <p:cNvPr id="13" name="テキスト ボックス 12">
              <a:extLst>
                <a:ext uri="{FF2B5EF4-FFF2-40B4-BE49-F238E27FC236}">
                  <a16:creationId xmlns:a16="http://schemas.microsoft.com/office/drawing/2014/main" id="{CCD8CF81-60F3-4B43-B065-19FD6F316BDB}"/>
                </a:ext>
              </a:extLst>
            </p:cNvPr>
            <p:cNvSpPr txBox="1"/>
            <p:nvPr/>
          </p:nvSpPr>
          <p:spPr>
            <a:xfrm>
              <a:off x="4835997" y="2520000"/>
              <a:ext cx="2520000" cy="1137418"/>
            </a:xfrm>
            <a:prstGeom prst="rect">
              <a:avLst/>
            </a:prstGeom>
            <a:noFill/>
          </p:spPr>
          <p:txBody>
            <a:bodyPr wrap="square" lIns="36000" tIns="36000" rIns="36000" bIns="36000" rtlCol="0">
              <a:spAutoFit/>
            </a:bodyPr>
            <a:lstStyle/>
            <a:p>
              <a:pPr>
                <a:lnSpc>
                  <a:spcPct val="150000"/>
                </a:lnSpc>
              </a:pPr>
              <a:r>
                <a:rPr kumimoji="1" lang="ja-JP" altLang="en-US" sz="1400">
                  <a:latin typeface="+mn-ea"/>
                </a:rPr>
                <a:t>株式会社●●●●●●</a:t>
              </a:r>
              <a:endParaRPr kumimoji="1" lang="en-US" altLang="ja-JP" sz="1400" dirty="0">
                <a:latin typeface="+mn-ea"/>
              </a:endParaRPr>
            </a:p>
            <a:p>
              <a:pPr>
                <a:lnSpc>
                  <a:spcPct val="150000"/>
                </a:lnSpc>
              </a:pPr>
              <a:r>
                <a:rPr kumimoji="1" lang="ja-JP" altLang="en-US" sz="1400">
                  <a:latin typeface="+mn-ea"/>
                </a:rPr>
                <a:t>株式会社●●●●●●●●</a:t>
              </a:r>
              <a:endParaRPr kumimoji="1" lang="en-US" altLang="ja-JP" sz="1400" dirty="0">
                <a:latin typeface="+mn-ea"/>
              </a:endParaRPr>
            </a:p>
            <a:p>
              <a:pPr>
                <a:lnSpc>
                  <a:spcPct val="150000"/>
                </a:lnSpc>
              </a:pPr>
              <a:r>
                <a:rPr kumimoji="1" lang="ja-JP" altLang="en-US" sz="1400">
                  <a:latin typeface="+mn-ea"/>
                </a:rPr>
                <a:t>株式会社●●●●●●</a:t>
              </a:r>
              <a:endParaRPr kumimoji="1" lang="en-US" altLang="ja-JP" sz="1400" dirty="0">
                <a:latin typeface="+mn-ea"/>
              </a:endParaRPr>
            </a:p>
            <a:p>
              <a:pPr>
                <a:lnSpc>
                  <a:spcPct val="150000"/>
                </a:lnSpc>
              </a:pPr>
              <a:r>
                <a:rPr kumimoji="1" lang="ja-JP" altLang="en-US" sz="1400">
                  <a:latin typeface="+mn-ea"/>
                </a:rPr>
                <a:t>株式会社●●●●●●●●</a:t>
              </a:r>
              <a:endParaRPr kumimoji="1" lang="en-US" altLang="ja-JP" sz="1400" dirty="0">
                <a:latin typeface="+mn-ea"/>
              </a:endParaRPr>
            </a:p>
          </p:txBody>
        </p:sp>
        <p:sp>
          <p:nvSpPr>
            <p:cNvPr id="14" name="正方形/長方形 13">
              <a:extLst>
                <a:ext uri="{FF2B5EF4-FFF2-40B4-BE49-F238E27FC236}">
                  <a16:creationId xmlns:a16="http://schemas.microsoft.com/office/drawing/2014/main" id="{3AA7D6AE-9EBF-DF45-80E8-54227B3954A1}"/>
                </a:ext>
              </a:extLst>
            </p:cNvPr>
            <p:cNvSpPr/>
            <p:nvPr/>
          </p:nvSpPr>
          <p:spPr>
            <a:xfrm>
              <a:off x="7536001" y="1980363"/>
              <a:ext cx="2520000" cy="432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a:solidFill>
                    <a:schemeClr val="bg1"/>
                  </a:solidFill>
                  <a:latin typeface="ＭＳ Ｐゴシック" panose="020B0600070205080204" pitchFamily="50" charset="-128"/>
                </a:rPr>
                <a:t>金融</a:t>
              </a:r>
            </a:p>
          </p:txBody>
        </p:sp>
        <p:sp>
          <p:nvSpPr>
            <p:cNvPr id="15" name="テキスト ボックス 14">
              <a:extLst>
                <a:ext uri="{FF2B5EF4-FFF2-40B4-BE49-F238E27FC236}">
                  <a16:creationId xmlns:a16="http://schemas.microsoft.com/office/drawing/2014/main" id="{C2AB8886-9976-874C-B464-720BC14BDCCC}"/>
                </a:ext>
              </a:extLst>
            </p:cNvPr>
            <p:cNvSpPr txBox="1"/>
            <p:nvPr/>
          </p:nvSpPr>
          <p:spPr>
            <a:xfrm>
              <a:off x="7535998" y="2520000"/>
              <a:ext cx="2520000" cy="1137418"/>
            </a:xfrm>
            <a:prstGeom prst="rect">
              <a:avLst/>
            </a:prstGeom>
            <a:noFill/>
          </p:spPr>
          <p:txBody>
            <a:bodyPr wrap="square" lIns="36000" tIns="36000" rIns="36000" bIns="36000" rtlCol="0">
              <a:spAutoFit/>
            </a:bodyPr>
            <a:lstStyle/>
            <a:p>
              <a:pPr>
                <a:lnSpc>
                  <a:spcPct val="150000"/>
                </a:lnSpc>
              </a:pPr>
              <a:r>
                <a:rPr kumimoji="1" lang="ja-JP" altLang="en-US" sz="1400">
                  <a:latin typeface="+mn-ea"/>
                </a:rPr>
                <a:t>株式会社●●●●●●</a:t>
              </a:r>
              <a:endParaRPr kumimoji="1" lang="en-US" altLang="ja-JP" sz="1400" dirty="0">
                <a:latin typeface="+mn-ea"/>
              </a:endParaRPr>
            </a:p>
            <a:p>
              <a:pPr>
                <a:lnSpc>
                  <a:spcPct val="150000"/>
                </a:lnSpc>
              </a:pPr>
              <a:r>
                <a:rPr kumimoji="1" lang="ja-JP" altLang="en-US" sz="1400">
                  <a:latin typeface="+mn-ea"/>
                </a:rPr>
                <a:t>株式会社●●●●●●●●</a:t>
              </a:r>
              <a:endParaRPr kumimoji="1" lang="en-US" altLang="ja-JP" sz="1400" dirty="0">
                <a:latin typeface="+mn-ea"/>
              </a:endParaRPr>
            </a:p>
            <a:p>
              <a:pPr>
                <a:lnSpc>
                  <a:spcPct val="150000"/>
                </a:lnSpc>
              </a:pPr>
              <a:r>
                <a:rPr kumimoji="1" lang="ja-JP" altLang="en-US" sz="1400">
                  <a:latin typeface="+mn-ea"/>
                </a:rPr>
                <a:t>株式会社●●●●●●</a:t>
              </a:r>
              <a:endParaRPr kumimoji="1" lang="en-US" altLang="ja-JP" sz="1400" dirty="0">
                <a:latin typeface="+mn-ea"/>
              </a:endParaRPr>
            </a:p>
            <a:p>
              <a:pPr>
                <a:lnSpc>
                  <a:spcPct val="150000"/>
                </a:lnSpc>
              </a:pPr>
              <a:r>
                <a:rPr kumimoji="1" lang="ja-JP" altLang="en-US" sz="1400">
                  <a:latin typeface="+mn-ea"/>
                </a:rPr>
                <a:t>株式会社●●●●●●●●</a:t>
              </a:r>
              <a:endParaRPr kumimoji="1" lang="en-US" altLang="ja-JP" sz="1400" dirty="0">
                <a:latin typeface="+mn-ea"/>
              </a:endParaRPr>
            </a:p>
          </p:txBody>
        </p:sp>
        <p:sp>
          <p:nvSpPr>
            <p:cNvPr id="16" name="正方形/長方形 15">
              <a:extLst>
                <a:ext uri="{FF2B5EF4-FFF2-40B4-BE49-F238E27FC236}">
                  <a16:creationId xmlns:a16="http://schemas.microsoft.com/office/drawing/2014/main" id="{3814A0C4-470D-A742-B863-9127D8731056}"/>
                </a:ext>
              </a:extLst>
            </p:cNvPr>
            <p:cNvSpPr/>
            <p:nvPr/>
          </p:nvSpPr>
          <p:spPr>
            <a:xfrm>
              <a:off x="2135220" y="4013638"/>
              <a:ext cx="2520000" cy="432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a:solidFill>
                    <a:schemeClr val="bg1"/>
                  </a:solidFill>
                  <a:latin typeface="ＭＳ Ｐゴシック" panose="020B0600070205080204" pitchFamily="50" charset="-128"/>
                </a:rPr>
                <a:t>通信</a:t>
              </a:r>
            </a:p>
          </p:txBody>
        </p:sp>
        <p:sp>
          <p:nvSpPr>
            <p:cNvPr id="17" name="テキスト ボックス 16">
              <a:extLst>
                <a:ext uri="{FF2B5EF4-FFF2-40B4-BE49-F238E27FC236}">
                  <a16:creationId xmlns:a16="http://schemas.microsoft.com/office/drawing/2014/main" id="{1818FE63-C98E-3B42-8B1D-255F986EBB35}"/>
                </a:ext>
              </a:extLst>
            </p:cNvPr>
            <p:cNvSpPr txBox="1"/>
            <p:nvPr/>
          </p:nvSpPr>
          <p:spPr>
            <a:xfrm>
              <a:off x="2135224" y="4553275"/>
              <a:ext cx="2519999" cy="1137418"/>
            </a:xfrm>
            <a:prstGeom prst="rect">
              <a:avLst/>
            </a:prstGeom>
            <a:noFill/>
          </p:spPr>
          <p:txBody>
            <a:bodyPr wrap="square" lIns="36000" tIns="36000" rIns="36000" bIns="36000" rtlCol="0">
              <a:spAutoFit/>
            </a:bodyPr>
            <a:lstStyle/>
            <a:p>
              <a:pPr>
                <a:lnSpc>
                  <a:spcPct val="150000"/>
                </a:lnSpc>
              </a:pPr>
              <a:r>
                <a:rPr kumimoji="1" lang="ja-JP" altLang="en-US" sz="1400">
                  <a:latin typeface="+mn-ea"/>
                </a:rPr>
                <a:t>株式会社●●●●●●</a:t>
              </a:r>
              <a:endParaRPr kumimoji="1" lang="en-US" altLang="ja-JP" sz="1400" dirty="0">
                <a:latin typeface="+mn-ea"/>
              </a:endParaRPr>
            </a:p>
            <a:p>
              <a:pPr>
                <a:lnSpc>
                  <a:spcPct val="150000"/>
                </a:lnSpc>
              </a:pPr>
              <a:r>
                <a:rPr kumimoji="1" lang="ja-JP" altLang="en-US" sz="1400">
                  <a:latin typeface="+mn-ea"/>
                </a:rPr>
                <a:t>株式会社●●●●●●●●</a:t>
              </a:r>
              <a:endParaRPr kumimoji="1" lang="en-US" altLang="ja-JP" sz="1400" dirty="0">
                <a:latin typeface="+mn-ea"/>
              </a:endParaRPr>
            </a:p>
            <a:p>
              <a:pPr>
                <a:lnSpc>
                  <a:spcPct val="150000"/>
                </a:lnSpc>
              </a:pPr>
              <a:r>
                <a:rPr kumimoji="1" lang="ja-JP" altLang="en-US" sz="1400">
                  <a:latin typeface="+mn-ea"/>
                </a:rPr>
                <a:t>株式会社●●●●●●</a:t>
              </a:r>
              <a:endParaRPr kumimoji="1" lang="en-US" altLang="ja-JP" sz="1400" dirty="0">
                <a:latin typeface="+mn-ea"/>
              </a:endParaRPr>
            </a:p>
            <a:p>
              <a:pPr>
                <a:lnSpc>
                  <a:spcPct val="150000"/>
                </a:lnSpc>
              </a:pPr>
              <a:r>
                <a:rPr kumimoji="1" lang="ja-JP" altLang="en-US" sz="1400">
                  <a:latin typeface="+mn-ea"/>
                </a:rPr>
                <a:t>株式会社●●●●●●●●</a:t>
              </a:r>
              <a:endParaRPr kumimoji="1" lang="en-US" altLang="ja-JP" sz="1400" dirty="0">
                <a:latin typeface="+mn-ea"/>
              </a:endParaRPr>
            </a:p>
          </p:txBody>
        </p:sp>
        <p:sp>
          <p:nvSpPr>
            <p:cNvPr id="18" name="正方形/長方形 17">
              <a:extLst>
                <a:ext uri="{FF2B5EF4-FFF2-40B4-BE49-F238E27FC236}">
                  <a16:creationId xmlns:a16="http://schemas.microsoft.com/office/drawing/2014/main" id="{A242D7DB-2DC6-FA4E-96F9-07D93B0CD402}"/>
                </a:ext>
              </a:extLst>
            </p:cNvPr>
            <p:cNvSpPr/>
            <p:nvPr/>
          </p:nvSpPr>
          <p:spPr>
            <a:xfrm>
              <a:off x="4835224" y="4013638"/>
              <a:ext cx="2520000" cy="432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a:solidFill>
                    <a:schemeClr val="bg1"/>
                  </a:solidFill>
                  <a:latin typeface="ＭＳ Ｐゴシック" panose="020B0600070205080204" pitchFamily="50" charset="-128"/>
                </a:rPr>
                <a:t>製造</a:t>
              </a:r>
            </a:p>
          </p:txBody>
        </p:sp>
        <p:sp>
          <p:nvSpPr>
            <p:cNvPr id="19" name="テキスト ボックス 18">
              <a:extLst>
                <a:ext uri="{FF2B5EF4-FFF2-40B4-BE49-F238E27FC236}">
                  <a16:creationId xmlns:a16="http://schemas.microsoft.com/office/drawing/2014/main" id="{2949670C-F8C7-F94E-88A8-73624EECBDFF}"/>
                </a:ext>
              </a:extLst>
            </p:cNvPr>
            <p:cNvSpPr txBox="1"/>
            <p:nvPr/>
          </p:nvSpPr>
          <p:spPr>
            <a:xfrm>
              <a:off x="4835221" y="4553275"/>
              <a:ext cx="2520000" cy="1137418"/>
            </a:xfrm>
            <a:prstGeom prst="rect">
              <a:avLst/>
            </a:prstGeom>
            <a:noFill/>
          </p:spPr>
          <p:txBody>
            <a:bodyPr wrap="square" lIns="36000" tIns="36000" rIns="36000" bIns="36000" rtlCol="0">
              <a:spAutoFit/>
            </a:bodyPr>
            <a:lstStyle/>
            <a:p>
              <a:pPr>
                <a:lnSpc>
                  <a:spcPct val="150000"/>
                </a:lnSpc>
              </a:pPr>
              <a:r>
                <a:rPr kumimoji="1" lang="ja-JP" altLang="en-US" sz="1400">
                  <a:latin typeface="+mn-ea"/>
                </a:rPr>
                <a:t>株式会社●●●●●●</a:t>
              </a:r>
              <a:endParaRPr kumimoji="1" lang="en-US" altLang="ja-JP" sz="1400" dirty="0">
                <a:latin typeface="+mn-ea"/>
              </a:endParaRPr>
            </a:p>
            <a:p>
              <a:pPr>
                <a:lnSpc>
                  <a:spcPct val="150000"/>
                </a:lnSpc>
              </a:pPr>
              <a:r>
                <a:rPr kumimoji="1" lang="ja-JP" altLang="en-US" sz="1400">
                  <a:latin typeface="+mn-ea"/>
                </a:rPr>
                <a:t>株式会社●●●●●●●●</a:t>
              </a:r>
              <a:endParaRPr kumimoji="1" lang="en-US" altLang="ja-JP" sz="1400" dirty="0">
                <a:latin typeface="+mn-ea"/>
              </a:endParaRPr>
            </a:p>
            <a:p>
              <a:pPr>
                <a:lnSpc>
                  <a:spcPct val="150000"/>
                </a:lnSpc>
              </a:pPr>
              <a:r>
                <a:rPr kumimoji="1" lang="ja-JP" altLang="en-US" sz="1400">
                  <a:latin typeface="+mn-ea"/>
                </a:rPr>
                <a:t>株式会社●●●●●●</a:t>
              </a:r>
              <a:endParaRPr kumimoji="1" lang="en-US" altLang="ja-JP" sz="1400" dirty="0">
                <a:latin typeface="+mn-ea"/>
              </a:endParaRPr>
            </a:p>
            <a:p>
              <a:pPr>
                <a:lnSpc>
                  <a:spcPct val="150000"/>
                </a:lnSpc>
              </a:pPr>
              <a:r>
                <a:rPr kumimoji="1" lang="ja-JP" altLang="en-US" sz="1400">
                  <a:latin typeface="+mn-ea"/>
                </a:rPr>
                <a:t>株式会社●●●●●●●●</a:t>
              </a:r>
              <a:endParaRPr kumimoji="1" lang="en-US" altLang="ja-JP" sz="1400" dirty="0">
                <a:latin typeface="+mn-ea"/>
              </a:endParaRPr>
            </a:p>
          </p:txBody>
        </p:sp>
        <p:sp>
          <p:nvSpPr>
            <p:cNvPr id="20" name="正方形/長方形 19">
              <a:extLst>
                <a:ext uri="{FF2B5EF4-FFF2-40B4-BE49-F238E27FC236}">
                  <a16:creationId xmlns:a16="http://schemas.microsoft.com/office/drawing/2014/main" id="{A69485E6-6296-1C43-9C52-79D1390C77AE}"/>
                </a:ext>
              </a:extLst>
            </p:cNvPr>
            <p:cNvSpPr/>
            <p:nvPr/>
          </p:nvSpPr>
          <p:spPr>
            <a:xfrm>
              <a:off x="7535225" y="4013638"/>
              <a:ext cx="2520000" cy="432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a:solidFill>
                    <a:schemeClr val="bg1"/>
                  </a:solidFill>
                  <a:latin typeface="ＭＳ Ｐゴシック" panose="020B0600070205080204" pitchFamily="50" charset="-128"/>
                </a:rPr>
                <a:t>メディア</a:t>
              </a:r>
            </a:p>
          </p:txBody>
        </p:sp>
        <p:sp>
          <p:nvSpPr>
            <p:cNvPr id="21" name="テキスト ボックス 20">
              <a:extLst>
                <a:ext uri="{FF2B5EF4-FFF2-40B4-BE49-F238E27FC236}">
                  <a16:creationId xmlns:a16="http://schemas.microsoft.com/office/drawing/2014/main" id="{E276133D-28FD-6843-816A-5238149A2D64}"/>
                </a:ext>
              </a:extLst>
            </p:cNvPr>
            <p:cNvSpPr txBox="1"/>
            <p:nvPr/>
          </p:nvSpPr>
          <p:spPr>
            <a:xfrm>
              <a:off x="7535222" y="4553275"/>
              <a:ext cx="2520000" cy="1137418"/>
            </a:xfrm>
            <a:prstGeom prst="rect">
              <a:avLst/>
            </a:prstGeom>
            <a:noFill/>
          </p:spPr>
          <p:txBody>
            <a:bodyPr wrap="square" lIns="36000" tIns="36000" rIns="36000" bIns="36000" rtlCol="0">
              <a:spAutoFit/>
            </a:bodyPr>
            <a:lstStyle/>
            <a:p>
              <a:pPr>
                <a:lnSpc>
                  <a:spcPct val="150000"/>
                </a:lnSpc>
              </a:pPr>
              <a:r>
                <a:rPr kumimoji="1" lang="ja-JP" altLang="en-US" sz="1400">
                  <a:latin typeface="+mn-ea"/>
                </a:rPr>
                <a:t>株式会社●●●●●●</a:t>
              </a:r>
              <a:endParaRPr kumimoji="1" lang="en-US" altLang="ja-JP" sz="1400" dirty="0">
                <a:latin typeface="+mn-ea"/>
              </a:endParaRPr>
            </a:p>
            <a:p>
              <a:pPr>
                <a:lnSpc>
                  <a:spcPct val="150000"/>
                </a:lnSpc>
              </a:pPr>
              <a:r>
                <a:rPr kumimoji="1" lang="ja-JP" altLang="en-US" sz="1400">
                  <a:latin typeface="+mn-ea"/>
                </a:rPr>
                <a:t>株式会社●●●●●●●●</a:t>
              </a:r>
              <a:endParaRPr kumimoji="1" lang="en-US" altLang="ja-JP" sz="1400" dirty="0">
                <a:latin typeface="+mn-ea"/>
              </a:endParaRPr>
            </a:p>
            <a:p>
              <a:pPr>
                <a:lnSpc>
                  <a:spcPct val="150000"/>
                </a:lnSpc>
              </a:pPr>
              <a:r>
                <a:rPr kumimoji="1" lang="ja-JP" altLang="en-US" sz="1400">
                  <a:latin typeface="+mn-ea"/>
                </a:rPr>
                <a:t>株式会社●●●●●●</a:t>
              </a:r>
              <a:endParaRPr kumimoji="1" lang="en-US" altLang="ja-JP" sz="1400" dirty="0">
                <a:latin typeface="+mn-ea"/>
              </a:endParaRPr>
            </a:p>
            <a:p>
              <a:pPr>
                <a:lnSpc>
                  <a:spcPct val="150000"/>
                </a:lnSpc>
              </a:pPr>
              <a:r>
                <a:rPr kumimoji="1" lang="ja-JP" altLang="en-US" sz="1400">
                  <a:latin typeface="+mn-ea"/>
                </a:rPr>
                <a:t>株式会社●●●●●●●●</a:t>
              </a:r>
              <a:endParaRPr kumimoji="1" lang="en-US" altLang="ja-JP" sz="1400" dirty="0">
                <a:latin typeface="+mn-ea"/>
              </a:endParaRPr>
            </a:p>
          </p:txBody>
        </p:sp>
      </p:grpSp>
      <p:sp>
        <p:nvSpPr>
          <p:cNvPr id="7" name="スライド番号プレースホルダー 6">
            <a:extLst>
              <a:ext uri="{FF2B5EF4-FFF2-40B4-BE49-F238E27FC236}">
                <a16:creationId xmlns:a16="http://schemas.microsoft.com/office/drawing/2014/main" id="{1CB28381-684C-D7A8-C888-7EA1967F8636}"/>
              </a:ext>
            </a:extLst>
          </p:cNvPr>
          <p:cNvSpPr>
            <a:spLocks noGrp="1"/>
          </p:cNvSpPr>
          <p:nvPr>
            <p:ph type="sldNum" sz="quarter" idx="4"/>
          </p:nvPr>
        </p:nvSpPr>
        <p:spPr/>
        <p:txBody>
          <a:bodyPr/>
          <a:lstStyle/>
          <a:p>
            <a:fld id="{2CF39A64-FD95-C144-B37D-DFADB2595A9F}" type="slidenum">
              <a:rPr kumimoji="1" lang="ja-JP" altLang="en-US" smtClean="0"/>
              <a:pPr/>
              <a:t>10</a:t>
            </a:fld>
            <a:endParaRPr kumimoji="1" lang="ja-JP" altLang="en-US" dirty="0"/>
          </a:p>
        </p:txBody>
      </p:sp>
      <p:sp>
        <p:nvSpPr>
          <p:cNvPr id="8" name="フッター プレースホルダー 7">
            <a:extLst>
              <a:ext uri="{FF2B5EF4-FFF2-40B4-BE49-F238E27FC236}">
                <a16:creationId xmlns:a16="http://schemas.microsoft.com/office/drawing/2014/main" id="{540626C3-DF5E-89ED-DC6E-76EA6394E030}"/>
              </a:ext>
            </a:extLst>
          </p:cNvPr>
          <p:cNvSpPr>
            <a:spLocks noGrp="1"/>
          </p:cNvSpPr>
          <p:nvPr>
            <p:ph type="ftr" sz="quarter" idx="3"/>
          </p:nvPr>
        </p:nvSpPr>
        <p:spPr/>
        <p:txBody>
          <a:bodyPr/>
          <a:lstStyle/>
          <a:p>
            <a:r>
              <a:rPr lang="en" altLang="ja-JP"/>
              <a:t>SAIRU</a:t>
            </a:r>
            <a:endParaRPr kumimoji="1" lang="ja-JP" altLang="en-US" dirty="0"/>
          </a:p>
        </p:txBody>
      </p:sp>
    </p:spTree>
    <p:extLst>
      <p:ext uri="{BB962C8B-B14F-4D97-AF65-F5344CB8AC3E}">
        <p14:creationId xmlns:p14="http://schemas.microsoft.com/office/powerpoint/2010/main" val="16595160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4F7430F-09F3-4B45-83D5-656272DBFC3A}"/>
              </a:ext>
            </a:extLst>
          </p:cNvPr>
          <p:cNvSpPr>
            <a:spLocks noGrp="1"/>
          </p:cNvSpPr>
          <p:nvPr>
            <p:ph type="title"/>
          </p:nvPr>
        </p:nvSpPr>
        <p:spPr/>
        <p:txBody>
          <a:bodyPr>
            <a:normAutofit fontScale="90000"/>
          </a:bodyPr>
          <a:lstStyle/>
          <a:p>
            <a:r>
              <a:rPr lang="ja-JP" altLang="en-US"/>
              <a:t>料金</a:t>
            </a:r>
          </a:p>
        </p:txBody>
      </p:sp>
      <p:sp>
        <p:nvSpPr>
          <p:cNvPr id="3" name="テキスト プレースホルダー 2">
            <a:extLst>
              <a:ext uri="{FF2B5EF4-FFF2-40B4-BE49-F238E27FC236}">
                <a16:creationId xmlns:a16="http://schemas.microsoft.com/office/drawing/2014/main" id="{18295385-6996-D040-8819-D3554F384D9C}"/>
              </a:ext>
            </a:extLst>
          </p:cNvPr>
          <p:cNvSpPr>
            <a:spLocks noGrp="1"/>
          </p:cNvSpPr>
          <p:nvPr>
            <p:ph type="body" sz="quarter" idx="13"/>
          </p:nvPr>
        </p:nvSpPr>
        <p:spPr/>
        <p:txBody>
          <a:bodyPr>
            <a:noAutofit/>
          </a:bodyPr>
          <a:lstStyle/>
          <a:p>
            <a:r>
              <a:rPr lang="ja-JP" altLang="en-US" dirty="0"/>
              <a:t>基本の料金体系は「初期費用</a:t>
            </a:r>
            <a:r>
              <a:rPr lang="en-US" altLang="ja-JP" dirty="0"/>
              <a:t>0,000</a:t>
            </a:r>
            <a:r>
              <a:rPr lang="ja-JP" altLang="en-US" dirty="0"/>
              <a:t>円」＋「サービス利用料</a:t>
            </a:r>
            <a:r>
              <a:rPr lang="en-US" altLang="ja-JP" dirty="0"/>
              <a:t>/</a:t>
            </a:r>
            <a:r>
              <a:rPr lang="ja-JP" altLang="en-US" dirty="0"/>
              <a:t>月」です。</a:t>
            </a:r>
            <a:endParaRPr lang="en-US" altLang="ja-JP" dirty="0"/>
          </a:p>
          <a:p>
            <a:r>
              <a:rPr lang="ja-JP" altLang="en-US" dirty="0"/>
              <a:t>ご要望に応じてカスタマイズしたプランもご提案できますので、詳しくはお問い合わせください。</a:t>
            </a:r>
            <a:endParaRPr lang="en-US" altLang="ja-JP" dirty="0"/>
          </a:p>
        </p:txBody>
      </p:sp>
      <p:grpSp>
        <p:nvGrpSpPr>
          <p:cNvPr id="11" name="グループ化 10">
            <a:extLst>
              <a:ext uri="{FF2B5EF4-FFF2-40B4-BE49-F238E27FC236}">
                <a16:creationId xmlns:a16="http://schemas.microsoft.com/office/drawing/2014/main" id="{FA989AC5-3979-4D6D-B0BC-82B4F488FBBA}"/>
              </a:ext>
            </a:extLst>
          </p:cNvPr>
          <p:cNvGrpSpPr/>
          <p:nvPr/>
        </p:nvGrpSpPr>
        <p:grpSpPr>
          <a:xfrm>
            <a:off x="1055689" y="2285999"/>
            <a:ext cx="10080624" cy="3735389"/>
            <a:chOff x="2135219" y="2433772"/>
            <a:chExt cx="8449119" cy="3587616"/>
          </a:xfrm>
        </p:grpSpPr>
        <p:sp>
          <p:nvSpPr>
            <p:cNvPr id="7" name="正方形/長方形 6">
              <a:extLst>
                <a:ext uri="{FF2B5EF4-FFF2-40B4-BE49-F238E27FC236}">
                  <a16:creationId xmlns:a16="http://schemas.microsoft.com/office/drawing/2014/main" id="{65A5CCAF-E039-834D-9665-9F3CEF478A42}"/>
                </a:ext>
              </a:extLst>
            </p:cNvPr>
            <p:cNvSpPr/>
            <p:nvPr/>
          </p:nvSpPr>
          <p:spPr>
            <a:xfrm>
              <a:off x="2136047" y="2433772"/>
              <a:ext cx="2688091" cy="51863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a:solidFill>
                    <a:schemeClr val="bg1"/>
                  </a:solidFill>
                  <a:latin typeface="ＭＳ Ｐゴシック" panose="020B0600070205080204" pitchFamily="50" charset="-128"/>
                </a:rPr>
                <a:t>プラン</a:t>
              </a:r>
              <a:r>
                <a:rPr kumimoji="1" lang="en-US" altLang="ja-JP" sz="2000" b="1" dirty="0">
                  <a:solidFill>
                    <a:schemeClr val="bg1"/>
                  </a:solidFill>
                  <a:latin typeface="ＭＳ Ｐゴシック" panose="020B0600070205080204" pitchFamily="50" charset="-128"/>
                </a:rPr>
                <a:t>A</a:t>
              </a:r>
              <a:endParaRPr kumimoji="1" lang="ja-JP" altLang="en-US" sz="2000" b="1" dirty="0">
                <a:solidFill>
                  <a:schemeClr val="bg1"/>
                </a:solidFill>
                <a:latin typeface="ＭＳ Ｐゴシック" panose="020B0600070205080204" pitchFamily="50" charset="-128"/>
              </a:endParaRPr>
            </a:p>
          </p:txBody>
        </p:sp>
        <p:sp>
          <p:nvSpPr>
            <p:cNvPr id="8" name="正方形/長方形 7">
              <a:extLst>
                <a:ext uri="{FF2B5EF4-FFF2-40B4-BE49-F238E27FC236}">
                  <a16:creationId xmlns:a16="http://schemas.microsoft.com/office/drawing/2014/main" id="{55314502-46C4-F64B-BE35-23F4BA90D9FA}"/>
                </a:ext>
              </a:extLst>
            </p:cNvPr>
            <p:cNvSpPr/>
            <p:nvPr/>
          </p:nvSpPr>
          <p:spPr>
            <a:xfrm>
              <a:off x="5016148" y="2433772"/>
              <a:ext cx="2688091" cy="51863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a:solidFill>
                    <a:schemeClr val="bg1"/>
                  </a:solidFill>
                  <a:latin typeface="ＭＳ Ｐゴシック" panose="020B0600070205080204" pitchFamily="50" charset="-128"/>
                </a:rPr>
                <a:t>プラン</a:t>
              </a:r>
              <a:r>
                <a:rPr kumimoji="1" lang="en-US" altLang="ja-JP" sz="2000" b="1" dirty="0">
                  <a:solidFill>
                    <a:schemeClr val="bg1"/>
                  </a:solidFill>
                  <a:latin typeface="ＭＳ Ｐゴシック" panose="020B0600070205080204" pitchFamily="50" charset="-128"/>
                </a:rPr>
                <a:t>B</a:t>
              </a:r>
              <a:endParaRPr kumimoji="1" lang="ja-JP" altLang="en-US" sz="2000" b="1">
                <a:solidFill>
                  <a:schemeClr val="bg1"/>
                </a:solidFill>
                <a:latin typeface="ＭＳ Ｐゴシック" panose="020B0600070205080204" pitchFamily="50" charset="-128"/>
              </a:endParaRPr>
            </a:p>
          </p:txBody>
        </p:sp>
        <p:sp>
          <p:nvSpPr>
            <p:cNvPr id="9" name="正方形/長方形 8">
              <a:extLst>
                <a:ext uri="{FF2B5EF4-FFF2-40B4-BE49-F238E27FC236}">
                  <a16:creationId xmlns:a16="http://schemas.microsoft.com/office/drawing/2014/main" id="{B4BAB1F6-5BC2-4C46-86E6-9DBE88070413}"/>
                </a:ext>
              </a:extLst>
            </p:cNvPr>
            <p:cNvSpPr/>
            <p:nvPr/>
          </p:nvSpPr>
          <p:spPr>
            <a:xfrm>
              <a:off x="7896247" y="2433772"/>
              <a:ext cx="2688091" cy="51863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a:solidFill>
                    <a:schemeClr val="bg1"/>
                  </a:solidFill>
                  <a:latin typeface="ＭＳ Ｐゴシック" panose="020B0600070205080204" pitchFamily="50" charset="-128"/>
                </a:rPr>
                <a:t>プラン</a:t>
              </a:r>
              <a:r>
                <a:rPr kumimoji="1" lang="en-US" altLang="ja-JP" sz="2000" b="1" dirty="0">
                  <a:solidFill>
                    <a:schemeClr val="bg1"/>
                  </a:solidFill>
                  <a:latin typeface="ＭＳ Ｐゴシック" panose="020B0600070205080204" pitchFamily="50" charset="-128"/>
                </a:rPr>
                <a:t>C</a:t>
              </a:r>
              <a:endParaRPr kumimoji="1" lang="ja-JP" altLang="en-US" sz="2000" b="1">
                <a:solidFill>
                  <a:schemeClr val="bg1"/>
                </a:solidFill>
                <a:latin typeface="ＭＳ Ｐゴシック" panose="020B0600070205080204" pitchFamily="50" charset="-128"/>
              </a:endParaRPr>
            </a:p>
          </p:txBody>
        </p:sp>
        <p:sp>
          <p:nvSpPr>
            <p:cNvPr id="13" name="テキスト ボックス 12">
              <a:extLst>
                <a:ext uri="{FF2B5EF4-FFF2-40B4-BE49-F238E27FC236}">
                  <a16:creationId xmlns:a16="http://schemas.microsoft.com/office/drawing/2014/main" id="{50E6D901-B162-B64D-9940-372B572B3B2A}"/>
                </a:ext>
              </a:extLst>
            </p:cNvPr>
            <p:cNvSpPr txBox="1"/>
            <p:nvPr/>
          </p:nvSpPr>
          <p:spPr>
            <a:xfrm>
              <a:off x="2136051" y="3099490"/>
              <a:ext cx="2688090" cy="279454"/>
            </a:xfrm>
            <a:prstGeom prst="rect">
              <a:avLst/>
            </a:prstGeom>
            <a:noFill/>
          </p:spPr>
          <p:txBody>
            <a:bodyPr wrap="square" lIns="36000" tIns="36000" rIns="36000" bIns="36000" rtlCol="0">
              <a:spAutoFit/>
            </a:bodyPr>
            <a:lstStyle/>
            <a:p>
              <a:pPr algn="ctr">
                <a:spcAft>
                  <a:spcPts val="400"/>
                </a:spcAft>
              </a:pPr>
              <a:r>
                <a:rPr kumimoji="1" lang="ja-JP" altLang="en-US" sz="1400" dirty="0">
                  <a:latin typeface="+mn-ea"/>
                </a:rPr>
                <a:t>●●●●●な企業様向け</a:t>
              </a:r>
              <a:endParaRPr kumimoji="1" lang="en-US" altLang="ja-JP" sz="1400" dirty="0">
                <a:latin typeface="+mn-ea"/>
              </a:endParaRPr>
            </a:p>
          </p:txBody>
        </p:sp>
        <p:sp>
          <p:nvSpPr>
            <p:cNvPr id="14" name="テキスト ボックス 13">
              <a:extLst>
                <a:ext uri="{FF2B5EF4-FFF2-40B4-BE49-F238E27FC236}">
                  <a16:creationId xmlns:a16="http://schemas.microsoft.com/office/drawing/2014/main" id="{766A5BAA-BFA8-8A45-AD30-3418B7B07A77}"/>
                </a:ext>
              </a:extLst>
            </p:cNvPr>
            <p:cNvSpPr txBox="1"/>
            <p:nvPr/>
          </p:nvSpPr>
          <p:spPr>
            <a:xfrm>
              <a:off x="5016145" y="3099490"/>
              <a:ext cx="2688091" cy="279454"/>
            </a:xfrm>
            <a:prstGeom prst="rect">
              <a:avLst/>
            </a:prstGeom>
            <a:noFill/>
          </p:spPr>
          <p:txBody>
            <a:bodyPr wrap="square" lIns="36000" tIns="36000" rIns="36000" bIns="36000" rtlCol="0">
              <a:spAutoFit/>
            </a:bodyPr>
            <a:lstStyle/>
            <a:p>
              <a:pPr algn="ctr">
                <a:spcAft>
                  <a:spcPts val="400"/>
                </a:spcAft>
              </a:pPr>
              <a:r>
                <a:rPr kumimoji="1" lang="ja-JP" altLang="en-US" sz="1400">
                  <a:latin typeface="+mn-ea"/>
                </a:rPr>
                <a:t>●●●●●な企業様向け</a:t>
              </a:r>
              <a:endParaRPr kumimoji="1" lang="en-US" altLang="ja-JP" sz="1400" dirty="0">
                <a:latin typeface="+mn-ea"/>
              </a:endParaRPr>
            </a:p>
          </p:txBody>
        </p:sp>
        <p:sp>
          <p:nvSpPr>
            <p:cNvPr id="15" name="テキスト ボックス 14">
              <a:extLst>
                <a:ext uri="{FF2B5EF4-FFF2-40B4-BE49-F238E27FC236}">
                  <a16:creationId xmlns:a16="http://schemas.microsoft.com/office/drawing/2014/main" id="{0E95B38D-8376-784E-A34C-146E930C402A}"/>
                </a:ext>
              </a:extLst>
            </p:cNvPr>
            <p:cNvSpPr txBox="1"/>
            <p:nvPr/>
          </p:nvSpPr>
          <p:spPr>
            <a:xfrm>
              <a:off x="7896244" y="3099490"/>
              <a:ext cx="2688091" cy="279454"/>
            </a:xfrm>
            <a:prstGeom prst="rect">
              <a:avLst/>
            </a:prstGeom>
            <a:noFill/>
          </p:spPr>
          <p:txBody>
            <a:bodyPr wrap="square" lIns="36000" tIns="36000" rIns="36000" bIns="36000" rtlCol="0">
              <a:spAutoFit/>
            </a:bodyPr>
            <a:lstStyle/>
            <a:p>
              <a:pPr algn="ctr">
                <a:spcAft>
                  <a:spcPts val="400"/>
                </a:spcAft>
              </a:pPr>
              <a:r>
                <a:rPr kumimoji="1" lang="ja-JP" altLang="en-US" sz="1400">
                  <a:latin typeface="+mn-ea"/>
                </a:rPr>
                <a:t>●●●●●な企業様向け</a:t>
              </a:r>
              <a:endParaRPr kumimoji="1" lang="en-US" altLang="ja-JP" sz="1400" dirty="0">
                <a:latin typeface="+mn-ea"/>
              </a:endParaRPr>
            </a:p>
          </p:txBody>
        </p:sp>
        <p:sp>
          <p:nvSpPr>
            <p:cNvPr id="16" name="テキスト ボックス 15">
              <a:extLst>
                <a:ext uri="{FF2B5EF4-FFF2-40B4-BE49-F238E27FC236}">
                  <a16:creationId xmlns:a16="http://schemas.microsoft.com/office/drawing/2014/main" id="{596FB383-3A1F-8D4B-8E99-BB41DCBCEBDE}"/>
                </a:ext>
              </a:extLst>
            </p:cNvPr>
            <p:cNvSpPr txBox="1"/>
            <p:nvPr/>
          </p:nvSpPr>
          <p:spPr>
            <a:xfrm>
              <a:off x="2136051" y="3438449"/>
              <a:ext cx="2688090" cy="479966"/>
            </a:xfrm>
            <a:prstGeom prst="rect">
              <a:avLst/>
            </a:prstGeom>
            <a:noFill/>
          </p:spPr>
          <p:txBody>
            <a:bodyPr wrap="square" lIns="36000" tIns="36000" rIns="36000" bIns="36000" rtlCol="0">
              <a:spAutoFit/>
            </a:bodyPr>
            <a:lstStyle/>
            <a:p>
              <a:pPr algn="ctr">
                <a:spcAft>
                  <a:spcPts val="400"/>
                </a:spcAft>
              </a:pPr>
              <a:r>
                <a:rPr kumimoji="1" lang="en-US" altLang="ja-JP" sz="2400" b="1" dirty="0">
                  <a:latin typeface="+mn-ea"/>
                </a:rPr>
                <a:t>5</a:t>
              </a:r>
              <a:r>
                <a:rPr kumimoji="1" lang="ja-JP" altLang="en-US" b="1" dirty="0">
                  <a:latin typeface="+mn-ea"/>
                </a:rPr>
                <a:t>万円</a:t>
              </a:r>
              <a:r>
                <a:rPr kumimoji="1" lang="en-US" altLang="ja-JP" b="1" dirty="0">
                  <a:latin typeface="+mn-ea"/>
                </a:rPr>
                <a:t>/</a:t>
              </a:r>
              <a:r>
                <a:rPr kumimoji="1" lang="ja-JP" altLang="en-US" b="1" dirty="0">
                  <a:latin typeface="+mn-ea"/>
                </a:rPr>
                <a:t>月</a:t>
              </a:r>
              <a:r>
                <a:rPr kumimoji="1" lang="en-US" altLang="ja-JP" b="1" dirty="0">
                  <a:latin typeface="+mn-ea"/>
                </a:rPr>
                <a:t>〜</a:t>
              </a:r>
            </a:p>
          </p:txBody>
        </p:sp>
        <p:sp>
          <p:nvSpPr>
            <p:cNvPr id="17" name="テキスト ボックス 16">
              <a:extLst>
                <a:ext uri="{FF2B5EF4-FFF2-40B4-BE49-F238E27FC236}">
                  <a16:creationId xmlns:a16="http://schemas.microsoft.com/office/drawing/2014/main" id="{AB783538-9E3C-EF44-B6EE-1C694F0B1D18}"/>
                </a:ext>
              </a:extLst>
            </p:cNvPr>
            <p:cNvSpPr txBox="1"/>
            <p:nvPr/>
          </p:nvSpPr>
          <p:spPr>
            <a:xfrm>
              <a:off x="5016145" y="3438449"/>
              <a:ext cx="2688091" cy="479966"/>
            </a:xfrm>
            <a:prstGeom prst="rect">
              <a:avLst/>
            </a:prstGeom>
            <a:noFill/>
          </p:spPr>
          <p:txBody>
            <a:bodyPr wrap="square" lIns="36000" tIns="36000" rIns="36000" bIns="36000" rtlCol="0">
              <a:spAutoFit/>
            </a:bodyPr>
            <a:lstStyle/>
            <a:p>
              <a:pPr algn="ctr">
                <a:spcAft>
                  <a:spcPts val="400"/>
                </a:spcAft>
              </a:pPr>
              <a:r>
                <a:rPr kumimoji="1" lang="en-US" altLang="ja-JP" sz="2400" b="1" dirty="0">
                  <a:latin typeface="+mn-ea"/>
                </a:rPr>
                <a:t>10</a:t>
              </a:r>
              <a:r>
                <a:rPr kumimoji="1" lang="ja-JP" altLang="en-US" b="1">
                  <a:latin typeface="+mn-ea"/>
                </a:rPr>
                <a:t>万円</a:t>
              </a:r>
              <a:r>
                <a:rPr kumimoji="1" lang="en-US" altLang="ja-JP" b="1" dirty="0">
                  <a:latin typeface="+mn-ea"/>
                </a:rPr>
                <a:t>/</a:t>
              </a:r>
              <a:r>
                <a:rPr kumimoji="1" lang="ja-JP" altLang="en-US" b="1">
                  <a:latin typeface="+mn-ea"/>
                </a:rPr>
                <a:t>月</a:t>
              </a:r>
              <a:r>
                <a:rPr kumimoji="1" lang="en-US" altLang="ja-JP" b="1" dirty="0">
                  <a:latin typeface="+mn-ea"/>
                </a:rPr>
                <a:t>〜</a:t>
              </a:r>
            </a:p>
          </p:txBody>
        </p:sp>
        <p:sp>
          <p:nvSpPr>
            <p:cNvPr id="18" name="テキスト ボックス 17">
              <a:extLst>
                <a:ext uri="{FF2B5EF4-FFF2-40B4-BE49-F238E27FC236}">
                  <a16:creationId xmlns:a16="http://schemas.microsoft.com/office/drawing/2014/main" id="{0944FB72-55E7-314A-A1D3-A1EE69186735}"/>
                </a:ext>
              </a:extLst>
            </p:cNvPr>
            <p:cNvSpPr txBox="1"/>
            <p:nvPr/>
          </p:nvSpPr>
          <p:spPr>
            <a:xfrm>
              <a:off x="7896244" y="3438449"/>
              <a:ext cx="2688091" cy="479966"/>
            </a:xfrm>
            <a:prstGeom prst="rect">
              <a:avLst/>
            </a:prstGeom>
            <a:noFill/>
          </p:spPr>
          <p:txBody>
            <a:bodyPr wrap="square" lIns="36000" tIns="36000" rIns="36000" bIns="36000" rtlCol="0">
              <a:spAutoFit/>
            </a:bodyPr>
            <a:lstStyle/>
            <a:p>
              <a:pPr algn="ctr">
                <a:spcAft>
                  <a:spcPts val="400"/>
                </a:spcAft>
              </a:pPr>
              <a:r>
                <a:rPr kumimoji="1" lang="en-US" altLang="ja-JP" sz="2400" b="1" dirty="0">
                  <a:latin typeface="+mn-ea"/>
                </a:rPr>
                <a:t>30</a:t>
              </a:r>
              <a:r>
                <a:rPr kumimoji="1" lang="ja-JP" altLang="en-US" b="1">
                  <a:latin typeface="+mn-ea"/>
                </a:rPr>
                <a:t>万円</a:t>
              </a:r>
              <a:r>
                <a:rPr kumimoji="1" lang="en-US" altLang="ja-JP" b="1" dirty="0">
                  <a:latin typeface="+mn-ea"/>
                </a:rPr>
                <a:t>/</a:t>
              </a:r>
              <a:r>
                <a:rPr kumimoji="1" lang="ja-JP" altLang="en-US" b="1">
                  <a:latin typeface="+mn-ea"/>
                </a:rPr>
                <a:t>月</a:t>
              </a:r>
              <a:r>
                <a:rPr kumimoji="1" lang="en-US" altLang="ja-JP" b="1" dirty="0">
                  <a:latin typeface="+mn-ea"/>
                </a:rPr>
                <a:t>〜</a:t>
              </a:r>
              <a:endParaRPr kumimoji="1" lang="en-US" altLang="ja-JP" sz="2400" b="1" dirty="0">
                <a:latin typeface="+mn-ea"/>
              </a:endParaRPr>
            </a:p>
          </p:txBody>
        </p:sp>
        <p:sp>
          <p:nvSpPr>
            <p:cNvPr id="20" name="正方形/長方形 19">
              <a:extLst>
                <a:ext uri="{FF2B5EF4-FFF2-40B4-BE49-F238E27FC236}">
                  <a16:creationId xmlns:a16="http://schemas.microsoft.com/office/drawing/2014/main" id="{FEA24B42-8B68-0C4F-AF00-A824BB48D3E5}"/>
                </a:ext>
              </a:extLst>
            </p:cNvPr>
            <p:cNvSpPr/>
            <p:nvPr/>
          </p:nvSpPr>
          <p:spPr>
            <a:xfrm>
              <a:off x="2135219" y="4087057"/>
              <a:ext cx="2688091" cy="1437452"/>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tIns="108000" rIns="108000" bIns="144000" rtlCol="0" anchor="ctr">
              <a:spAutoFit/>
            </a:bodyPr>
            <a:lstStyle/>
            <a:p>
              <a:pPr marL="177800" indent="-177800">
                <a:lnSpc>
                  <a:spcPct val="150000"/>
                </a:lnSpc>
                <a:buFont typeface="Wingdings" pitchFamily="2" charset="2"/>
                <a:buChar char="ü"/>
              </a:pPr>
              <a:r>
                <a:rPr kumimoji="1" lang="ja-JP" altLang="en-US" sz="1400">
                  <a:solidFill>
                    <a:schemeClr val="tx1"/>
                  </a:solidFill>
                  <a:latin typeface="+mn-ea"/>
                </a:rPr>
                <a:t>サポート内容１</a:t>
              </a:r>
              <a:endParaRPr kumimoji="1" lang="en-US" altLang="ja-JP" sz="1400" dirty="0">
                <a:solidFill>
                  <a:schemeClr val="tx1"/>
                </a:solidFill>
                <a:latin typeface="+mn-ea"/>
              </a:endParaRPr>
            </a:p>
            <a:p>
              <a:pPr marL="177800" indent="-177800">
                <a:lnSpc>
                  <a:spcPct val="150000"/>
                </a:lnSpc>
                <a:buFont typeface="Wingdings" pitchFamily="2" charset="2"/>
                <a:buChar char="ü"/>
              </a:pPr>
              <a:r>
                <a:rPr kumimoji="1" lang="ja-JP" altLang="en-US" sz="1400">
                  <a:solidFill>
                    <a:schemeClr val="tx1"/>
                  </a:solidFill>
                  <a:latin typeface="+mn-ea"/>
                </a:rPr>
                <a:t>サポート内容２</a:t>
              </a:r>
              <a:endParaRPr kumimoji="1" lang="en-US" altLang="ja-JP" sz="1400" dirty="0">
                <a:solidFill>
                  <a:schemeClr val="tx1"/>
                </a:solidFill>
                <a:latin typeface="+mn-ea"/>
              </a:endParaRPr>
            </a:p>
            <a:p>
              <a:pPr marL="177800" indent="-177800">
                <a:lnSpc>
                  <a:spcPct val="150000"/>
                </a:lnSpc>
                <a:buFont typeface="Wingdings" pitchFamily="2" charset="2"/>
                <a:buChar char="ü"/>
              </a:pPr>
              <a:r>
                <a:rPr kumimoji="1" lang="ja-JP" altLang="en-US" sz="1400">
                  <a:solidFill>
                    <a:schemeClr val="tx1"/>
                  </a:solidFill>
                  <a:latin typeface="+mn-ea"/>
                </a:rPr>
                <a:t>サポート内容３</a:t>
              </a:r>
              <a:endParaRPr kumimoji="1" lang="en-US" altLang="ja-JP" sz="1400" dirty="0">
                <a:solidFill>
                  <a:schemeClr val="tx1"/>
                </a:solidFill>
                <a:latin typeface="+mn-ea"/>
              </a:endParaRPr>
            </a:p>
            <a:p>
              <a:pPr marL="177800" indent="-177800">
                <a:lnSpc>
                  <a:spcPct val="150000"/>
                </a:lnSpc>
                <a:buFont typeface="Wingdings" pitchFamily="2" charset="2"/>
                <a:buChar char="ü"/>
              </a:pPr>
              <a:r>
                <a:rPr kumimoji="1" lang="ja-JP" altLang="en-US" sz="1400">
                  <a:solidFill>
                    <a:schemeClr val="tx1"/>
                  </a:solidFill>
                  <a:latin typeface="+mn-ea"/>
                </a:rPr>
                <a:t>サポート内容４</a:t>
              </a:r>
              <a:endParaRPr kumimoji="1" lang="en-US" altLang="ja-JP" sz="1400" dirty="0">
                <a:solidFill>
                  <a:schemeClr val="tx1"/>
                </a:solidFill>
                <a:latin typeface="+mn-ea"/>
              </a:endParaRPr>
            </a:p>
          </p:txBody>
        </p:sp>
        <p:sp>
          <p:nvSpPr>
            <p:cNvPr id="21" name="正方形/長方形 20">
              <a:extLst>
                <a:ext uri="{FF2B5EF4-FFF2-40B4-BE49-F238E27FC236}">
                  <a16:creationId xmlns:a16="http://schemas.microsoft.com/office/drawing/2014/main" id="{21C29FE1-3FA3-8843-8925-2471575165B5}"/>
                </a:ext>
              </a:extLst>
            </p:cNvPr>
            <p:cNvSpPr/>
            <p:nvPr/>
          </p:nvSpPr>
          <p:spPr>
            <a:xfrm>
              <a:off x="5015321" y="4087057"/>
              <a:ext cx="2688091" cy="1437452"/>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tIns="108000" rIns="108000" bIns="144000" rtlCol="0" anchor="ctr">
              <a:spAutoFit/>
            </a:bodyPr>
            <a:lstStyle/>
            <a:p>
              <a:pPr marL="177800" indent="-177800">
                <a:lnSpc>
                  <a:spcPct val="150000"/>
                </a:lnSpc>
                <a:buFont typeface="Wingdings" pitchFamily="2" charset="2"/>
                <a:buChar char="ü"/>
              </a:pPr>
              <a:r>
                <a:rPr kumimoji="1" lang="ja-JP" altLang="en-US" sz="1400">
                  <a:solidFill>
                    <a:schemeClr val="tx1"/>
                  </a:solidFill>
                  <a:latin typeface="+mn-ea"/>
                </a:rPr>
                <a:t>サポート内容１</a:t>
              </a:r>
              <a:endParaRPr kumimoji="1" lang="en-US" altLang="ja-JP" sz="1400" dirty="0">
                <a:solidFill>
                  <a:schemeClr val="tx1"/>
                </a:solidFill>
                <a:latin typeface="+mn-ea"/>
              </a:endParaRPr>
            </a:p>
            <a:p>
              <a:pPr marL="177800" indent="-177800">
                <a:lnSpc>
                  <a:spcPct val="150000"/>
                </a:lnSpc>
                <a:buFont typeface="Wingdings" pitchFamily="2" charset="2"/>
                <a:buChar char="ü"/>
              </a:pPr>
              <a:r>
                <a:rPr kumimoji="1" lang="ja-JP" altLang="en-US" sz="1400">
                  <a:solidFill>
                    <a:schemeClr val="tx1"/>
                  </a:solidFill>
                  <a:latin typeface="+mn-ea"/>
                </a:rPr>
                <a:t>サポート内容２</a:t>
              </a:r>
              <a:endParaRPr kumimoji="1" lang="en-US" altLang="ja-JP" sz="1400" dirty="0">
                <a:solidFill>
                  <a:schemeClr val="tx1"/>
                </a:solidFill>
                <a:latin typeface="+mn-ea"/>
              </a:endParaRPr>
            </a:p>
            <a:p>
              <a:pPr marL="177800" indent="-177800">
                <a:lnSpc>
                  <a:spcPct val="150000"/>
                </a:lnSpc>
                <a:buFont typeface="Wingdings" pitchFamily="2" charset="2"/>
                <a:buChar char="ü"/>
              </a:pPr>
              <a:r>
                <a:rPr kumimoji="1" lang="ja-JP" altLang="en-US" sz="1400">
                  <a:solidFill>
                    <a:schemeClr val="tx1"/>
                  </a:solidFill>
                  <a:latin typeface="+mn-ea"/>
                </a:rPr>
                <a:t>サポート内容３</a:t>
              </a:r>
              <a:endParaRPr kumimoji="1" lang="en-US" altLang="ja-JP" sz="1400" dirty="0">
                <a:solidFill>
                  <a:schemeClr val="tx1"/>
                </a:solidFill>
                <a:latin typeface="+mn-ea"/>
              </a:endParaRPr>
            </a:p>
            <a:p>
              <a:pPr marL="177800" indent="-177800">
                <a:lnSpc>
                  <a:spcPct val="150000"/>
                </a:lnSpc>
                <a:buFont typeface="Wingdings" pitchFamily="2" charset="2"/>
                <a:buChar char="ü"/>
              </a:pPr>
              <a:r>
                <a:rPr kumimoji="1" lang="ja-JP" altLang="en-US" sz="1400">
                  <a:solidFill>
                    <a:schemeClr val="tx1"/>
                  </a:solidFill>
                  <a:latin typeface="+mn-ea"/>
                </a:rPr>
                <a:t>サポート内容４</a:t>
              </a:r>
              <a:endParaRPr kumimoji="1" lang="en-US" altLang="ja-JP" sz="1400" dirty="0">
                <a:solidFill>
                  <a:schemeClr val="tx1"/>
                </a:solidFill>
                <a:latin typeface="+mn-ea"/>
              </a:endParaRPr>
            </a:p>
          </p:txBody>
        </p:sp>
        <p:sp>
          <p:nvSpPr>
            <p:cNvPr id="22" name="正方形/長方形 21">
              <a:extLst>
                <a:ext uri="{FF2B5EF4-FFF2-40B4-BE49-F238E27FC236}">
                  <a16:creationId xmlns:a16="http://schemas.microsoft.com/office/drawing/2014/main" id="{146FC0CF-E598-FF4C-ADC6-3734A1E9267D}"/>
                </a:ext>
              </a:extLst>
            </p:cNvPr>
            <p:cNvSpPr/>
            <p:nvPr/>
          </p:nvSpPr>
          <p:spPr>
            <a:xfrm>
              <a:off x="7895419" y="4087057"/>
              <a:ext cx="2688091" cy="1437452"/>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tIns="108000" rIns="108000" bIns="144000" rtlCol="0" anchor="ctr">
              <a:spAutoFit/>
            </a:bodyPr>
            <a:lstStyle/>
            <a:p>
              <a:pPr marL="177800" indent="-177800">
                <a:lnSpc>
                  <a:spcPct val="150000"/>
                </a:lnSpc>
                <a:buFont typeface="Wingdings" pitchFamily="2" charset="2"/>
                <a:buChar char="ü"/>
              </a:pPr>
              <a:r>
                <a:rPr kumimoji="1" lang="ja-JP" altLang="en-US" sz="1400">
                  <a:solidFill>
                    <a:schemeClr val="tx1"/>
                  </a:solidFill>
                  <a:latin typeface="+mn-ea"/>
                </a:rPr>
                <a:t>サポート内容１</a:t>
              </a:r>
              <a:endParaRPr kumimoji="1" lang="en-US" altLang="ja-JP" sz="1400" dirty="0">
                <a:solidFill>
                  <a:schemeClr val="tx1"/>
                </a:solidFill>
                <a:latin typeface="+mn-ea"/>
              </a:endParaRPr>
            </a:p>
            <a:p>
              <a:pPr marL="177800" indent="-177800">
                <a:lnSpc>
                  <a:spcPct val="150000"/>
                </a:lnSpc>
                <a:buFont typeface="Wingdings" pitchFamily="2" charset="2"/>
                <a:buChar char="ü"/>
              </a:pPr>
              <a:r>
                <a:rPr kumimoji="1" lang="ja-JP" altLang="en-US" sz="1400">
                  <a:solidFill>
                    <a:schemeClr val="tx1"/>
                  </a:solidFill>
                  <a:latin typeface="+mn-ea"/>
                </a:rPr>
                <a:t>サポート内容２</a:t>
              </a:r>
              <a:endParaRPr kumimoji="1" lang="en-US" altLang="ja-JP" sz="1400" dirty="0">
                <a:solidFill>
                  <a:schemeClr val="tx1"/>
                </a:solidFill>
                <a:latin typeface="+mn-ea"/>
              </a:endParaRPr>
            </a:p>
            <a:p>
              <a:pPr marL="177800" indent="-177800">
                <a:lnSpc>
                  <a:spcPct val="150000"/>
                </a:lnSpc>
                <a:buFont typeface="Wingdings" pitchFamily="2" charset="2"/>
                <a:buChar char="ü"/>
              </a:pPr>
              <a:r>
                <a:rPr kumimoji="1" lang="ja-JP" altLang="en-US" sz="1400">
                  <a:solidFill>
                    <a:schemeClr val="tx1"/>
                  </a:solidFill>
                  <a:latin typeface="+mn-ea"/>
                </a:rPr>
                <a:t>サポート内容３</a:t>
              </a:r>
              <a:endParaRPr kumimoji="1" lang="en-US" altLang="ja-JP" sz="1400" dirty="0">
                <a:solidFill>
                  <a:schemeClr val="tx1"/>
                </a:solidFill>
                <a:latin typeface="+mn-ea"/>
              </a:endParaRPr>
            </a:p>
            <a:p>
              <a:pPr marL="177800" indent="-177800">
                <a:lnSpc>
                  <a:spcPct val="150000"/>
                </a:lnSpc>
                <a:buFont typeface="Wingdings" pitchFamily="2" charset="2"/>
                <a:buChar char="ü"/>
              </a:pPr>
              <a:r>
                <a:rPr kumimoji="1" lang="ja-JP" altLang="en-US" sz="1400">
                  <a:solidFill>
                    <a:schemeClr val="tx1"/>
                  </a:solidFill>
                  <a:latin typeface="+mn-ea"/>
                </a:rPr>
                <a:t>サポート内容４</a:t>
              </a:r>
              <a:endParaRPr kumimoji="1" lang="en-US" altLang="ja-JP" sz="1400" dirty="0">
                <a:solidFill>
                  <a:schemeClr val="tx1"/>
                </a:solidFill>
                <a:latin typeface="+mn-ea"/>
              </a:endParaRPr>
            </a:p>
          </p:txBody>
        </p:sp>
        <p:sp>
          <p:nvSpPr>
            <p:cNvPr id="19" name="テキスト ボックス 18">
              <a:extLst>
                <a:ext uri="{FF2B5EF4-FFF2-40B4-BE49-F238E27FC236}">
                  <a16:creationId xmlns:a16="http://schemas.microsoft.com/office/drawing/2014/main" id="{B95228A8-0C69-7344-8254-F1C6A9A8F142}"/>
                </a:ext>
              </a:extLst>
            </p:cNvPr>
            <p:cNvSpPr txBox="1"/>
            <p:nvPr/>
          </p:nvSpPr>
          <p:spPr>
            <a:xfrm>
              <a:off x="2135219" y="5741934"/>
              <a:ext cx="8446633" cy="279454"/>
            </a:xfrm>
            <a:prstGeom prst="rect">
              <a:avLst/>
            </a:prstGeom>
            <a:noFill/>
          </p:spPr>
          <p:txBody>
            <a:bodyPr wrap="square" lIns="36000" tIns="36000" rIns="36000" bIns="36000" rtlCol="0">
              <a:spAutoFit/>
            </a:bodyPr>
            <a:lstStyle/>
            <a:p>
              <a:pPr>
                <a:spcAft>
                  <a:spcPts val="400"/>
                </a:spcAft>
              </a:pPr>
              <a:r>
                <a:rPr kumimoji="1" lang="en-US" altLang="ja-JP" sz="1200" dirty="0">
                  <a:latin typeface="+mn-ea"/>
                </a:rPr>
                <a:t>※ </a:t>
              </a:r>
              <a:r>
                <a:rPr kumimoji="1" lang="ja-JP" altLang="en-US" sz="1200" dirty="0">
                  <a:latin typeface="+mn-ea"/>
                </a:rPr>
                <a:t>●●●をご希望の方は別途費用がかかります。詳しくはお問い合わせ窓口でご相談ください。</a:t>
              </a:r>
              <a:endParaRPr kumimoji="1" lang="en-US" altLang="ja-JP" sz="1200" dirty="0">
                <a:latin typeface="+mn-ea"/>
              </a:endParaRPr>
            </a:p>
          </p:txBody>
        </p:sp>
      </p:grpSp>
      <p:sp>
        <p:nvSpPr>
          <p:cNvPr id="6" name="円/楕円 5">
            <a:extLst>
              <a:ext uri="{FF2B5EF4-FFF2-40B4-BE49-F238E27FC236}">
                <a16:creationId xmlns:a16="http://schemas.microsoft.com/office/drawing/2014/main" id="{85206715-4197-8543-B371-18F972F04730}"/>
              </a:ext>
            </a:extLst>
          </p:cNvPr>
          <p:cNvSpPr/>
          <p:nvPr/>
        </p:nvSpPr>
        <p:spPr>
          <a:xfrm>
            <a:off x="7046590" y="1884394"/>
            <a:ext cx="768026" cy="781783"/>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36000" tIns="36000" rIns="36000" bIns="36000" rtlCol="0" anchor="ctr"/>
          <a:lstStyle/>
          <a:p>
            <a:pPr algn="ctr"/>
            <a:r>
              <a:rPr kumimoji="1" lang="ja-JP" altLang="en-US" sz="1200" dirty="0">
                <a:latin typeface="ＭＳ Ｐゴシック" panose="020B0600070205080204" pitchFamily="50" charset="-128"/>
              </a:rPr>
              <a:t>おすすめ</a:t>
            </a:r>
          </a:p>
        </p:txBody>
      </p:sp>
      <p:sp>
        <p:nvSpPr>
          <p:cNvPr id="10" name="スライド番号プレースホルダー 9">
            <a:extLst>
              <a:ext uri="{FF2B5EF4-FFF2-40B4-BE49-F238E27FC236}">
                <a16:creationId xmlns:a16="http://schemas.microsoft.com/office/drawing/2014/main" id="{A0F6B318-A0AC-CF99-94C1-A9AFD666C2B8}"/>
              </a:ext>
            </a:extLst>
          </p:cNvPr>
          <p:cNvSpPr>
            <a:spLocks noGrp="1"/>
          </p:cNvSpPr>
          <p:nvPr>
            <p:ph type="sldNum" sz="quarter" idx="4"/>
          </p:nvPr>
        </p:nvSpPr>
        <p:spPr/>
        <p:txBody>
          <a:bodyPr/>
          <a:lstStyle/>
          <a:p>
            <a:fld id="{2CF39A64-FD95-C144-B37D-DFADB2595A9F}" type="slidenum">
              <a:rPr kumimoji="1" lang="ja-JP" altLang="en-US" smtClean="0"/>
              <a:pPr/>
              <a:t>11</a:t>
            </a:fld>
            <a:endParaRPr kumimoji="1" lang="ja-JP" altLang="en-US" dirty="0"/>
          </a:p>
        </p:txBody>
      </p:sp>
      <p:sp>
        <p:nvSpPr>
          <p:cNvPr id="12" name="フッター プレースホルダー 11">
            <a:extLst>
              <a:ext uri="{FF2B5EF4-FFF2-40B4-BE49-F238E27FC236}">
                <a16:creationId xmlns:a16="http://schemas.microsoft.com/office/drawing/2014/main" id="{9A08798B-FD3A-0C55-5F79-D2D836139BBB}"/>
              </a:ext>
            </a:extLst>
          </p:cNvPr>
          <p:cNvSpPr>
            <a:spLocks noGrp="1"/>
          </p:cNvSpPr>
          <p:nvPr>
            <p:ph type="ftr" sz="quarter" idx="3"/>
          </p:nvPr>
        </p:nvSpPr>
        <p:spPr/>
        <p:txBody>
          <a:bodyPr/>
          <a:lstStyle/>
          <a:p>
            <a:r>
              <a:rPr lang="en" altLang="ja-JP"/>
              <a:t>SAIRU</a:t>
            </a:r>
            <a:endParaRPr kumimoji="1" lang="ja-JP" altLang="en-US" dirty="0"/>
          </a:p>
        </p:txBody>
      </p:sp>
    </p:spTree>
    <p:extLst>
      <p:ext uri="{BB962C8B-B14F-4D97-AF65-F5344CB8AC3E}">
        <p14:creationId xmlns:p14="http://schemas.microsoft.com/office/powerpoint/2010/main" val="13285269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4F7430F-09F3-4B45-83D5-656272DBFC3A}"/>
              </a:ext>
            </a:extLst>
          </p:cNvPr>
          <p:cNvSpPr>
            <a:spLocks noGrp="1"/>
          </p:cNvSpPr>
          <p:nvPr>
            <p:ph type="title"/>
          </p:nvPr>
        </p:nvSpPr>
        <p:spPr/>
        <p:txBody>
          <a:bodyPr>
            <a:normAutofit fontScale="90000"/>
          </a:bodyPr>
          <a:lstStyle/>
          <a:p>
            <a:r>
              <a:rPr lang="ja-JP" altLang="en-US"/>
              <a:t>料金</a:t>
            </a:r>
          </a:p>
        </p:txBody>
      </p:sp>
      <p:sp>
        <p:nvSpPr>
          <p:cNvPr id="3" name="テキスト プレースホルダー 2">
            <a:extLst>
              <a:ext uri="{FF2B5EF4-FFF2-40B4-BE49-F238E27FC236}">
                <a16:creationId xmlns:a16="http://schemas.microsoft.com/office/drawing/2014/main" id="{18295385-6996-D040-8819-D3554F384D9C}"/>
              </a:ext>
            </a:extLst>
          </p:cNvPr>
          <p:cNvSpPr>
            <a:spLocks noGrp="1"/>
          </p:cNvSpPr>
          <p:nvPr>
            <p:ph type="body" sz="quarter" idx="13"/>
          </p:nvPr>
        </p:nvSpPr>
        <p:spPr/>
        <p:txBody>
          <a:bodyPr>
            <a:noAutofit/>
          </a:bodyPr>
          <a:lstStyle/>
          <a:p>
            <a:r>
              <a:rPr lang="ja-JP" altLang="en-US" dirty="0"/>
              <a:t>基本の料金体系は「初期費用」＋「サービス利用料</a:t>
            </a:r>
            <a:r>
              <a:rPr lang="en-US" altLang="ja-JP" dirty="0"/>
              <a:t>/</a:t>
            </a:r>
            <a:r>
              <a:rPr lang="ja-JP" altLang="en-US" dirty="0"/>
              <a:t>月」です。</a:t>
            </a:r>
            <a:endParaRPr lang="en-US" altLang="ja-JP" dirty="0"/>
          </a:p>
          <a:p>
            <a:r>
              <a:rPr lang="ja-JP" altLang="en-US" dirty="0"/>
              <a:t>ご要望に応じてカスタマイズしたプランもご提案できますので、詳しくはお問い合わせください。</a:t>
            </a:r>
            <a:endParaRPr lang="en-US" altLang="ja-JP" dirty="0"/>
          </a:p>
        </p:txBody>
      </p:sp>
      <p:sp>
        <p:nvSpPr>
          <p:cNvPr id="6" name="十字形 5">
            <a:extLst>
              <a:ext uri="{FF2B5EF4-FFF2-40B4-BE49-F238E27FC236}">
                <a16:creationId xmlns:a16="http://schemas.microsoft.com/office/drawing/2014/main" id="{D99E4CDD-0B5D-CF42-9C60-4AA01B52AA50}"/>
              </a:ext>
            </a:extLst>
          </p:cNvPr>
          <p:cNvSpPr/>
          <p:nvPr/>
        </p:nvSpPr>
        <p:spPr>
          <a:xfrm>
            <a:off x="5766779" y="3617843"/>
            <a:ext cx="658445" cy="658445"/>
          </a:xfrm>
          <a:prstGeom prst="plus">
            <a:avLst>
              <a:gd name="adj" fmla="val 43803"/>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ゴシック" panose="020B0600070205080204" pitchFamily="50" charset="-128"/>
            </a:endParaRPr>
          </a:p>
        </p:txBody>
      </p:sp>
      <p:sp>
        <p:nvSpPr>
          <p:cNvPr id="7" name="正方形/長方形 6">
            <a:extLst>
              <a:ext uri="{FF2B5EF4-FFF2-40B4-BE49-F238E27FC236}">
                <a16:creationId xmlns:a16="http://schemas.microsoft.com/office/drawing/2014/main" id="{65A5CCAF-E039-834D-9665-9F3CEF478A42}"/>
              </a:ext>
            </a:extLst>
          </p:cNvPr>
          <p:cNvSpPr/>
          <p:nvPr/>
        </p:nvSpPr>
        <p:spPr>
          <a:xfrm>
            <a:off x="1501615" y="2266950"/>
            <a:ext cx="3937536" cy="540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a:solidFill>
                  <a:schemeClr val="bg1"/>
                </a:solidFill>
                <a:latin typeface="ＭＳ Ｐゴシック" panose="020B0600070205080204" pitchFamily="50" charset="-128"/>
              </a:rPr>
              <a:t>初期費用</a:t>
            </a:r>
          </a:p>
        </p:txBody>
      </p:sp>
      <p:sp>
        <p:nvSpPr>
          <p:cNvPr id="8" name="正方形/長方形 7">
            <a:extLst>
              <a:ext uri="{FF2B5EF4-FFF2-40B4-BE49-F238E27FC236}">
                <a16:creationId xmlns:a16="http://schemas.microsoft.com/office/drawing/2014/main" id="{55314502-46C4-F64B-BE35-23F4BA90D9FA}"/>
              </a:ext>
            </a:extLst>
          </p:cNvPr>
          <p:cNvSpPr/>
          <p:nvPr/>
        </p:nvSpPr>
        <p:spPr>
          <a:xfrm>
            <a:off x="6752848" y="2266950"/>
            <a:ext cx="3937536" cy="540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a:solidFill>
                  <a:schemeClr val="bg1"/>
                </a:solidFill>
                <a:latin typeface="ＭＳ Ｐゴシック" panose="020B0600070205080204" pitchFamily="50" charset="-128"/>
              </a:rPr>
              <a:t>サービス利用料</a:t>
            </a:r>
          </a:p>
        </p:txBody>
      </p:sp>
      <p:sp>
        <p:nvSpPr>
          <p:cNvPr id="28" name="正方形/長方形 27">
            <a:extLst>
              <a:ext uri="{FF2B5EF4-FFF2-40B4-BE49-F238E27FC236}">
                <a16:creationId xmlns:a16="http://schemas.microsoft.com/office/drawing/2014/main" id="{6F23E07C-CAAD-7542-A9EB-DF38ED362E25}"/>
              </a:ext>
            </a:extLst>
          </p:cNvPr>
          <p:cNvSpPr/>
          <p:nvPr/>
        </p:nvSpPr>
        <p:spPr>
          <a:xfrm>
            <a:off x="1501617" y="2809344"/>
            <a:ext cx="3937537" cy="2272908"/>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08000" tIns="108000" rIns="108000" bIns="144000" rtlCol="0" anchor="ctr">
            <a:normAutofit/>
          </a:bodyPr>
          <a:lstStyle/>
          <a:p>
            <a:pPr algn="ctr">
              <a:spcAft>
                <a:spcPts val="400"/>
              </a:spcAft>
            </a:pPr>
            <a:r>
              <a:rPr kumimoji="1" lang="ja-JP" altLang="en-US" sz="2400" b="1" dirty="0">
                <a:solidFill>
                  <a:schemeClr val="tx1"/>
                </a:solidFill>
                <a:latin typeface="+mn-ea"/>
              </a:rPr>
              <a:t>●万円</a:t>
            </a:r>
            <a:r>
              <a:rPr kumimoji="1" lang="ja-JP" altLang="en-US" sz="1200" dirty="0">
                <a:solidFill>
                  <a:schemeClr val="tx1"/>
                </a:solidFill>
                <a:latin typeface="+mn-ea"/>
              </a:rPr>
              <a:t>（税抜）</a:t>
            </a:r>
            <a:endParaRPr kumimoji="1" lang="en-US" altLang="ja-JP" sz="1200" dirty="0">
              <a:solidFill>
                <a:schemeClr val="tx1"/>
              </a:solidFill>
              <a:latin typeface="+mn-ea"/>
            </a:endParaRPr>
          </a:p>
          <a:p>
            <a:pPr algn="ctr">
              <a:spcAft>
                <a:spcPts val="400"/>
              </a:spcAft>
            </a:pPr>
            <a:endParaRPr kumimoji="1" lang="en-US" altLang="ja-JP" sz="1200" dirty="0">
              <a:solidFill>
                <a:schemeClr val="tx1"/>
              </a:solidFill>
              <a:latin typeface="+mn-ea"/>
            </a:endParaRPr>
          </a:p>
          <a:p>
            <a:pPr algn="ctr">
              <a:spcAft>
                <a:spcPts val="400"/>
              </a:spcAft>
            </a:pPr>
            <a:r>
              <a:rPr kumimoji="1" lang="en-US" altLang="ja-JP" sz="1400" dirty="0">
                <a:solidFill>
                  <a:schemeClr val="tx1"/>
                </a:solidFill>
                <a:latin typeface="+mn-ea"/>
              </a:rPr>
              <a:t>〜</a:t>
            </a:r>
            <a:r>
              <a:rPr kumimoji="1" lang="ja-JP" altLang="en-US" sz="1400" dirty="0">
                <a:solidFill>
                  <a:schemeClr val="tx1"/>
                </a:solidFill>
                <a:latin typeface="+mn-ea"/>
              </a:rPr>
              <a:t>の導入にかかる費用です。</a:t>
            </a:r>
            <a:endParaRPr kumimoji="1" lang="en-US" altLang="ja-JP" sz="1400" dirty="0">
              <a:solidFill>
                <a:schemeClr val="tx1"/>
              </a:solidFill>
              <a:latin typeface="+mn-ea"/>
            </a:endParaRPr>
          </a:p>
        </p:txBody>
      </p:sp>
      <p:sp>
        <p:nvSpPr>
          <p:cNvPr id="29" name="正方形/長方形 28">
            <a:extLst>
              <a:ext uri="{FF2B5EF4-FFF2-40B4-BE49-F238E27FC236}">
                <a16:creationId xmlns:a16="http://schemas.microsoft.com/office/drawing/2014/main" id="{68511A64-0EC5-1F47-BB65-C51E6FCBFAD5}"/>
              </a:ext>
            </a:extLst>
          </p:cNvPr>
          <p:cNvSpPr/>
          <p:nvPr/>
        </p:nvSpPr>
        <p:spPr>
          <a:xfrm>
            <a:off x="6752848" y="2809342"/>
            <a:ext cx="3937537" cy="2272908"/>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08000" tIns="108000" rIns="108000" bIns="144000" rtlCol="0" anchor="ctr">
            <a:normAutofit/>
          </a:bodyPr>
          <a:lstStyle/>
          <a:p>
            <a:pPr algn="ctr">
              <a:spcAft>
                <a:spcPts val="400"/>
              </a:spcAft>
            </a:pPr>
            <a:r>
              <a:rPr kumimoji="1" lang="ja-JP" altLang="en-US" sz="2400" b="1" dirty="0">
                <a:solidFill>
                  <a:schemeClr val="tx1"/>
                </a:solidFill>
                <a:latin typeface="+mn-ea"/>
              </a:rPr>
              <a:t>●万円</a:t>
            </a:r>
            <a:r>
              <a:rPr kumimoji="1" lang="en-US" altLang="ja-JP" sz="2400" b="1" dirty="0">
                <a:solidFill>
                  <a:schemeClr val="tx1"/>
                </a:solidFill>
                <a:latin typeface="+mn-ea"/>
              </a:rPr>
              <a:t>/</a:t>
            </a:r>
            <a:r>
              <a:rPr kumimoji="1" lang="ja-JP" altLang="en-US" sz="2400" b="1" dirty="0">
                <a:solidFill>
                  <a:schemeClr val="tx1"/>
                </a:solidFill>
                <a:latin typeface="+mn-ea"/>
              </a:rPr>
              <a:t>月</a:t>
            </a:r>
            <a:r>
              <a:rPr kumimoji="1" lang="ja-JP" altLang="en-US" sz="1200" dirty="0">
                <a:solidFill>
                  <a:schemeClr val="tx1"/>
                </a:solidFill>
                <a:latin typeface="+mn-ea"/>
              </a:rPr>
              <a:t>（税抜）</a:t>
            </a:r>
            <a:endParaRPr kumimoji="1" lang="en-US" altLang="ja-JP" sz="1200" dirty="0">
              <a:solidFill>
                <a:schemeClr val="tx1"/>
              </a:solidFill>
              <a:latin typeface="+mn-ea"/>
            </a:endParaRPr>
          </a:p>
          <a:p>
            <a:pPr algn="ctr">
              <a:spcAft>
                <a:spcPts val="400"/>
              </a:spcAft>
            </a:pPr>
            <a:endParaRPr kumimoji="1" lang="en-US" altLang="ja-JP" sz="1200" dirty="0">
              <a:solidFill>
                <a:schemeClr val="tx1"/>
              </a:solidFill>
              <a:latin typeface="+mn-ea"/>
            </a:endParaRPr>
          </a:p>
          <a:p>
            <a:pPr algn="ctr">
              <a:spcAft>
                <a:spcPts val="400"/>
              </a:spcAft>
            </a:pPr>
            <a:r>
              <a:rPr kumimoji="1" lang="en-US" altLang="ja-JP" sz="1400" dirty="0">
                <a:solidFill>
                  <a:schemeClr val="tx1"/>
                </a:solidFill>
                <a:latin typeface="+mn-ea"/>
              </a:rPr>
              <a:t>〜</a:t>
            </a:r>
            <a:r>
              <a:rPr kumimoji="1" lang="ja-JP" altLang="en-US" sz="1400" dirty="0">
                <a:solidFill>
                  <a:schemeClr val="tx1"/>
                </a:solidFill>
                <a:latin typeface="+mn-ea"/>
              </a:rPr>
              <a:t>の利用にかかる費用です。</a:t>
            </a:r>
            <a:endParaRPr kumimoji="1" lang="en-US" altLang="ja-JP" sz="1400" dirty="0">
              <a:solidFill>
                <a:schemeClr val="tx1"/>
              </a:solidFill>
              <a:latin typeface="+mn-ea"/>
            </a:endParaRPr>
          </a:p>
        </p:txBody>
      </p:sp>
      <p:sp>
        <p:nvSpPr>
          <p:cNvPr id="14" name="テキスト ボックス 13">
            <a:extLst>
              <a:ext uri="{FF2B5EF4-FFF2-40B4-BE49-F238E27FC236}">
                <a16:creationId xmlns:a16="http://schemas.microsoft.com/office/drawing/2014/main" id="{17E24244-1E81-4623-8D9A-255696DD3676}"/>
              </a:ext>
            </a:extLst>
          </p:cNvPr>
          <p:cNvSpPr txBox="1"/>
          <p:nvPr/>
        </p:nvSpPr>
        <p:spPr>
          <a:xfrm>
            <a:off x="1055689" y="5730423"/>
            <a:ext cx="10077658" cy="290965"/>
          </a:xfrm>
          <a:prstGeom prst="rect">
            <a:avLst/>
          </a:prstGeom>
          <a:noFill/>
        </p:spPr>
        <p:txBody>
          <a:bodyPr wrap="square" lIns="36000" tIns="36000" rIns="36000" bIns="36000" rtlCol="0">
            <a:spAutoFit/>
          </a:bodyPr>
          <a:lstStyle/>
          <a:p>
            <a:pPr>
              <a:spcAft>
                <a:spcPts val="400"/>
              </a:spcAft>
            </a:pPr>
            <a:r>
              <a:rPr kumimoji="1" lang="en-US" altLang="ja-JP" sz="1200" dirty="0">
                <a:latin typeface="+mn-ea"/>
              </a:rPr>
              <a:t>※ </a:t>
            </a:r>
            <a:r>
              <a:rPr kumimoji="1" lang="ja-JP" altLang="en-US" sz="1200" dirty="0">
                <a:latin typeface="+mn-ea"/>
              </a:rPr>
              <a:t>●●●をご希望の方は別途費用がかかります。詳しくはお問い合わせ窓口でご相談ください。</a:t>
            </a:r>
            <a:endParaRPr kumimoji="1" lang="en-US" altLang="ja-JP" sz="1200" dirty="0">
              <a:latin typeface="+mn-ea"/>
            </a:endParaRPr>
          </a:p>
        </p:txBody>
      </p:sp>
      <p:sp>
        <p:nvSpPr>
          <p:cNvPr id="9" name="スライド番号プレースホルダー 8">
            <a:extLst>
              <a:ext uri="{FF2B5EF4-FFF2-40B4-BE49-F238E27FC236}">
                <a16:creationId xmlns:a16="http://schemas.microsoft.com/office/drawing/2014/main" id="{FCB4A665-26C0-5153-FF54-B4C706ECE3B0}"/>
              </a:ext>
            </a:extLst>
          </p:cNvPr>
          <p:cNvSpPr>
            <a:spLocks noGrp="1"/>
          </p:cNvSpPr>
          <p:nvPr>
            <p:ph type="sldNum" sz="quarter" idx="4"/>
          </p:nvPr>
        </p:nvSpPr>
        <p:spPr/>
        <p:txBody>
          <a:bodyPr/>
          <a:lstStyle/>
          <a:p>
            <a:fld id="{2CF39A64-FD95-C144-B37D-DFADB2595A9F}" type="slidenum">
              <a:rPr kumimoji="1" lang="ja-JP" altLang="en-US" smtClean="0"/>
              <a:pPr/>
              <a:t>12</a:t>
            </a:fld>
            <a:endParaRPr kumimoji="1" lang="ja-JP" altLang="en-US" dirty="0"/>
          </a:p>
        </p:txBody>
      </p:sp>
      <p:sp>
        <p:nvSpPr>
          <p:cNvPr id="10" name="フッター プレースホルダー 9">
            <a:extLst>
              <a:ext uri="{FF2B5EF4-FFF2-40B4-BE49-F238E27FC236}">
                <a16:creationId xmlns:a16="http://schemas.microsoft.com/office/drawing/2014/main" id="{E1B6EB7E-0FF7-362B-7781-8B78FA778038}"/>
              </a:ext>
            </a:extLst>
          </p:cNvPr>
          <p:cNvSpPr>
            <a:spLocks noGrp="1"/>
          </p:cNvSpPr>
          <p:nvPr>
            <p:ph type="ftr" sz="quarter" idx="3"/>
          </p:nvPr>
        </p:nvSpPr>
        <p:spPr/>
        <p:txBody>
          <a:bodyPr/>
          <a:lstStyle/>
          <a:p>
            <a:r>
              <a:rPr lang="en" altLang="ja-JP"/>
              <a:t>SAIRU</a:t>
            </a:r>
            <a:endParaRPr kumimoji="1" lang="ja-JP" altLang="en-US" dirty="0"/>
          </a:p>
        </p:txBody>
      </p:sp>
    </p:spTree>
    <p:extLst>
      <p:ext uri="{BB962C8B-B14F-4D97-AF65-F5344CB8AC3E}">
        <p14:creationId xmlns:p14="http://schemas.microsoft.com/office/powerpoint/2010/main" val="28947394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5">
            <a:extLst>
              <a:ext uri="{FF2B5EF4-FFF2-40B4-BE49-F238E27FC236}">
                <a16:creationId xmlns:a16="http://schemas.microsoft.com/office/drawing/2014/main" id="{40E47085-9F07-C740-9CE5-EA76997E5607}"/>
              </a:ext>
            </a:extLst>
          </p:cNvPr>
          <p:cNvSpPr>
            <a:spLocks noGrp="1"/>
          </p:cNvSpPr>
          <p:nvPr>
            <p:ph type="title"/>
          </p:nvPr>
        </p:nvSpPr>
        <p:spPr/>
        <p:txBody>
          <a:bodyPr>
            <a:normAutofit fontScale="90000"/>
          </a:bodyPr>
          <a:lstStyle/>
          <a:p>
            <a:r>
              <a:rPr lang="ja-JP" altLang="en-US"/>
              <a:t>ご利用の流れ</a:t>
            </a:r>
          </a:p>
        </p:txBody>
      </p:sp>
      <p:grpSp>
        <p:nvGrpSpPr>
          <p:cNvPr id="2" name="グループ化 1">
            <a:extLst>
              <a:ext uri="{FF2B5EF4-FFF2-40B4-BE49-F238E27FC236}">
                <a16:creationId xmlns:a16="http://schemas.microsoft.com/office/drawing/2014/main" id="{E9A7F420-88FB-4583-A41F-FD4B169CDDB2}"/>
              </a:ext>
            </a:extLst>
          </p:cNvPr>
          <p:cNvGrpSpPr/>
          <p:nvPr/>
        </p:nvGrpSpPr>
        <p:grpSpPr>
          <a:xfrm>
            <a:off x="1055687" y="1457325"/>
            <a:ext cx="10080625" cy="4352925"/>
            <a:chOff x="2136000" y="1605600"/>
            <a:chExt cx="7920001" cy="3959986"/>
          </a:xfrm>
        </p:grpSpPr>
        <p:sp>
          <p:nvSpPr>
            <p:cNvPr id="7" name="正方形/長方形 6">
              <a:extLst>
                <a:ext uri="{FF2B5EF4-FFF2-40B4-BE49-F238E27FC236}">
                  <a16:creationId xmlns:a16="http://schemas.microsoft.com/office/drawing/2014/main" id="{42343E51-42E6-1146-8FCE-F30CFEB25181}"/>
                </a:ext>
              </a:extLst>
            </p:cNvPr>
            <p:cNvSpPr/>
            <p:nvPr/>
          </p:nvSpPr>
          <p:spPr>
            <a:xfrm>
              <a:off x="2136000" y="1605600"/>
              <a:ext cx="2160000" cy="720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08000" tIns="108000" rIns="108000" bIns="108000" rtlCol="0" anchor="ctr">
              <a:normAutofit/>
            </a:bodyPr>
            <a:lstStyle/>
            <a:p>
              <a:pPr algn="ctr"/>
              <a:r>
                <a:rPr kumimoji="1" lang="ja-JP" altLang="en-US" sz="2000" b="1" dirty="0">
                  <a:solidFill>
                    <a:schemeClr val="bg1"/>
                  </a:solidFill>
                  <a:latin typeface="ＭＳ Ｐゴシック" panose="020B0600070205080204" pitchFamily="50" charset="-128"/>
                </a:rPr>
                <a:t>お問い合わせ</a:t>
              </a:r>
            </a:p>
          </p:txBody>
        </p:sp>
        <p:sp>
          <p:nvSpPr>
            <p:cNvPr id="8" name="三角形 7">
              <a:extLst>
                <a:ext uri="{FF2B5EF4-FFF2-40B4-BE49-F238E27FC236}">
                  <a16:creationId xmlns:a16="http://schemas.microsoft.com/office/drawing/2014/main" id="{4280B197-DBD5-AB4C-931F-B714C9D3B90F}"/>
                </a:ext>
              </a:extLst>
            </p:cNvPr>
            <p:cNvSpPr/>
            <p:nvPr/>
          </p:nvSpPr>
          <p:spPr>
            <a:xfrm rot="10800000">
              <a:off x="3108000" y="2325598"/>
              <a:ext cx="216000" cy="144000"/>
            </a:xfrm>
            <a:prstGeom prst="triangl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ゴシック" panose="020B0600070205080204" pitchFamily="50" charset="-128"/>
              </a:endParaRPr>
            </a:p>
          </p:txBody>
        </p:sp>
        <p:sp>
          <p:nvSpPr>
            <p:cNvPr id="11" name="テキスト ボックス 10">
              <a:extLst>
                <a:ext uri="{FF2B5EF4-FFF2-40B4-BE49-F238E27FC236}">
                  <a16:creationId xmlns:a16="http://schemas.microsoft.com/office/drawing/2014/main" id="{394C6A95-3E1D-ED44-9880-AE69738727B6}"/>
                </a:ext>
              </a:extLst>
            </p:cNvPr>
            <p:cNvSpPr txBox="1"/>
            <p:nvPr/>
          </p:nvSpPr>
          <p:spPr>
            <a:xfrm>
              <a:off x="4296001" y="1605602"/>
              <a:ext cx="5760000" cy="719999"/>
            </a:xfrm>
            <a:prstGeom prst="rect">
              <a:avLst/>
            </a:prstGeom>
            <a:solidFill>
              <a:schemeClr val="bg1">
                <a:lumMod val="95000"/>
              </a:schemeClr>
            </a:solidFill>
          </p:spPr>
          <p:txBody>
            <a:bodyPr wrap="square" lIns="432000" tIns="36000" rIns="216000" bIns="36000" rtlCol="0" anchor="ctr">
              <a:normAutofit/>
            </a:bodyPr>
            <a:lstStyle/>
            <a:p>
              <a:pPr>
                <a:lnSpc>
                  <a:spcPct val="120000"/>
                </a:lnSpc>
              </a:pPr>
              <a:r>
                <a:rPr kumimoji="1" lang="ja-JP" altLang="en-US" sz="1400" dirty="0">
                  <a:latin typeface="+mn-ea"/>
                </a:rPr>
                <a:t>まずは</a:t>
              </a:r>
              <a:r>
                <a:rPr kumimoji="1" lang="en-US" altLang="ja-JP" sz="1400" dirty="0" err="1">
                  <a:latin typeface="+mn-ea"/>
                </a:rPr>
                <a:t>mailaddress</a:t>
              </a:r>
              <a:r>
                <a:rPr kumimoji="1" lang="en-US" altLang="ja-JP" sz="1400" dirty="0">
                  <a:latin typeface="+mn-ea"/>
                </a:rPr>
                <a:t>@***</a:t>
              </a:r>
              <a:r>
                <a:rPr kumimoji="1" lang="ja-JP" altLang="en-US" sz="1400" dirty="0">
                  <a:latin typeface="+mn-ea"/>
                </a:rPr>
                <a:t>までお問い合わせください。</a:t>
              </a:r>
              <a:endParaRPr kumimoji="1" lang="en-US" altLang="ja-JP" sz="1400" dirty="0">
                <a:latin typeface="+mn-ea"/>
              </a:endParaRPr>
            </a:p>
            <a:p>
              <a:pPr>
                <a:lnSpc>
                  <a:spcPct val="120000"/>
                </a:lnSpc>
              </a:pPr>
              <a:r>
                <a:rPr kumimoji="1" lang="ja-JP" altLang="en-US" sz="1400" dirty="0">
                  <a:latin typeface="+mn-ea"/>
                </a:rPr>
                <a:t>ご相談内容を確認の上、担当者よりご連絡いたします。</a:t>
              </a:r>
              <a:endParaRPr kumimoji="1" lang="en-US" altLang="ja-JP" sz="1400" dirty="0">
                <a:latin typeface="+mn-ea"/>
              </a:endParaRPr>
            </a:p>
          </p:txBody>
        </p:sp>
        <p:sp>
          <p:nvSpPr>
            <p:cNvPr id="12" name="正方形/長方形 11">
              <a:extLst>
                <a:ext uri="{FF2B5EF4-FFF2-40B4-BE49-F238E27FC236}">
                  <a16:creationId xmlns:a16="http://schemas.microsoft.com/office/drawing/2014/main" id="{3BAEE10A-8A44-F44A-A63B-D2B07BAC29FA}"/>
                </a:ext>
              </a:extLst>
            </p:cNvPr>
            <p:cNvSpPr/>
            <p:nvPr/>
          </p:nvSpPr>
          <p:spPr>
            <a:xfrm>
              <a:off x="2136000" y="2685597"/>
              <a:ext cx="2160000" cy="720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08000" tIns="108000" rIns="108000" bIns="108000" rtlCol="0" anchor="ctr">
              <a:normAutofit/>
            </a:bodyPr>
            <a:lstStyle/>
            <a:p>
              <a:pPr algn="ctr"/>
              <a:r>
                <a:rPr kumimoji="1" lang="ja-JP" altLang="en-US" sz="2000" b="1">
                  <a:solidFill>
                    <a:schemeClr val="bg1"/>
                  </a:solidFill>
                  <a:latin typeface="ＭＳ Ｐゴシック" panose="020B0600070205080204" pitchFamily="50" charset="-128"/>
                </a:rPr>
                <a:t>ヒアリング</a:t>
              </a:r>
            </a:p>
          </p:txBody>
        </p:sp>
        <p:sp>
          <p:nvSpPr>
            <p:cNvPr id="13" name="三角形 12">
              <a:extLst>
                <a:ext uri="{FF2B5EF4-FFF2-40B4-BE49-F238E27FC236}">
                  <a16:creationId xmlns:a16="http://schemas.microsoft.com/office/drawing/2014/main" id="{9DA93E83-0006-F049-8C5A-CAA8C3478A35}"/>
                </a:ext>
              </a:extLst>
            </p:cNvPr>
            <p:cNvSpPr/>
            <p:nvPr/>
          </p:nvSpPr>
          <p:spPr>
            <a:xfrm rot="10800000">
              <a:off x="3108000" y="3405595"/>
              <a:ext cx="216000" cy="144000"/>
            </a:xfrm>
            <a:prstGeom prst="triangl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ゴシック" panose="020B0600070205080204" pitchFamily="50" charset="-128"/>
              </a:endParaRPr>
            </a:p>
          </p:txBody>
        </p:sp>
        <p:sp>
          <p:nvSpPr>
            <p:cNvPr id="14" name="テキスト ボックス 13">
              <a:extLst>
                <a:ext uri="{FF2B5EF4-FFF2-40B4-BE49-F238E27FC236}">
                  <a16:creationId xmlns:a16="http://schemas.microsoft.com/office/drawing/2014/main" id="{B1308630-67CF-D640-BB11-06E26C7628E4}"/>
                </a:ext>
              </a:extLst>
            </p:cNvPr>
            <p:cNvSpPr txBox="1"/>
            <p:nvPr/>
          </p:nvSpPr>
          <p:spPr>
            <a:xfrm>
              <a:off x="4296001" y="2685599"/>
              <a:ext cx="5760000" cy="719999"/>
            </a:xfrm>
            <a:prstGeom prst="rect">
              <a:avLst/>
            </a:prstGeom>
            <a:solidFill>
              <a:schemeClr val="bg1">
                <a:lumMod val="95000"/>
              </a:schemeClr>
            </a:solidFill>
          </p:spPr>
          <p:txBody>
            <a:bodyPr wrap="square" lIns="432000" tIns="36000" rIns="216000" bIns="36000" rtlCol="0" anchor="ctr">
              <a:normAutofit/>
            </a:bodyPr>
            <a:lstStyle/>
            <a:p>
              <a:r>
                <a:rPr kumimoji="1" lang="ja-JP" altLang="en-US" sz="1400" dirty="0">
                  <a:latin typeface="+mn-ea"/>
                </a:rPr>
                <a:t>お客様の現状や課題感を担当者がヒアリングいたします。</a:t>
              </a:r>
              <a:endParaRPr kumimoji="1" lang="en-US" altLang="ja-JP" sz="1400" dirty="0">
                <a:latin typeface="+mn-ea"/>
              </a:endParaRPr>
            </a:p>
            <a:p>
              <a:r>
                <a:rPr kumimoji="1" lang="ja-JP" altLang="en-US" sz="1400" dirty="0">
                  <a:latin typeface="+mn-ea"/>
                </a:rPr>
                <a:t>打ち合わせの日時についてご連絡をいたします。</a:t>
              </a:r>
              <a:endParaRPr kumimoji="1" lang="en-US" altLang="ja-JP" sz="1400" dirty="0">
                <a:latin typeface="+mn-ea"/>
              </a:endParaRPr>
            </a:p>
          </p:txBody>
        </p:sp>
        <p:sp>
          <p:nvSpPr>
            <p:cNvPr id="15" name="正方形/長方形 14">
              <a:extLst>
                <a:ext uri="{FF2B5EF4-FFF2-40B4-BE49-F238E27FC236}">
                  <a16:creationId xmlns:a16="http://schemas.microsoft.com/office/drawing/2014/main" id="{0CCD7C5C-5F29-CF42-9B30-5E12B03231D3}"/>
                </a:ext>
              </a:extLst>
            </p:cNvPr>
            <p:cNvSpPr/>
            <p:nvPr/>
          </p:nvSpPr>
          <p:spPr>
            <a:xfrm>
              <a:off x="2136000" y="3765592"/>
              <a:ext cx="2160000" cy="720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08000" tIns="108000" rIns="108000" bIns="108000" rtlCol="0" anchor="ctr">
              <a:normAutofit/>
            </a:bodyPr>
            <a:lstStyle/>
            <a:p>
              <a:pPr algn="ctr"/>
              <a:r>
                <a:rPr kumimoji="1" lang="ja-JP" altLang="en-US" sz="2000" b="1">
                  <a:solidFill>
                    <a:schemeClr val="bg1"/>
                  </a:solidFill>
                  <a:latin typeface="ＭＳ Ｐゴシック" panose="020B0600070205080204" pitchFamily="50" charset="-128"/>
                </a:rPr>
                <a:t>プランのご提案</a:t>
              </a:r>
            </a:p>
          </p:txBody>
        </p:sp>
        <p:sp>
          <p:nvSpPr>
            <p:cNvPr id="16" name="三角形 15">
              <a:extLst>
                <a:ext uri="{FF2B5EF4-FFF2-40B4-BE49-F238E27FC236}">
                  <a16:creationId xmlns:a16="http://schemas.microsoft.com/office/drawing/2014/main" id="{166E09E7-3999-CE49-BE44-177A09E097D0}"/>
                </a:ext>
              </a:extLst>
            </p:cNvPr>
            <p:cNvSpPr/>
            <p:nvPr/>
          </p:nvSpPr>
          <p:spPr>
            <a:xfrm rot="10800000">
              <a:off x="3108000" y="4485590"/>
              <a:ext cx="216000" cy="144000"/>
            </a:xfrm>
            <a:prstGeom prst="triangl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ゴシック" panose="020B0600070205080204" pitchFamily="50" charset="-128"/>
              </a:endParaRPr>
            </a:p>
          </p:txBody>
        </p:sp>
        <p:sp>
          <p:nvSpPr>
            <p:cNvPr id="17" name="テキスト ボックス 16">
              <a:extLst>
                <a:ext uri="{FF2B5EF4-FFF2-40B4-BE49-F238E27FC236}">
                  <a16:creationId xmlns:a16="http://schemas.microsoft.com/office/drawing/2014/main" id="{767AF90C-BE11-4341-9ECD-0C70C1B90BBF}"/>
                </a:ext>
              </a:extLst>
            </p:cNvPr>
            <p:cNvSpPr txBox="1"/>
            <p:nvPr/>
          </p:nvSpPr>
          <p:spPr>
            <a:xfrm>
              <a:off x="4296001" y="3765594"/>
              <a:ext cx="5760000" cy="719999"/>
            </a:xfrm>
            <a:prstGeom prst="rect">
              <a:avLst/>
            </a:prstGeom>
            <a:solidFill>
              <a:schemeClr val="bg1">
                <a:lumMod val="95000"/>
              </a:schemeClr>
            </a:solidFill>
          </p:spPr>
          <p:txBody>
            <a:bodyPr wrap="square" lIns="432000" tIns="36000" rIns="216000" bIns="36000" rtlCol="0" anchor="ctr">
              <a:normAutofit/>
            </a:bodyPr>
            <a:lstStyle/>
            <a:p>
              <a:r>
                <a:rPr kumimoji="1" lang="ja-JP" altLang="en-US" sz="1400" dirty="0">
                  <a:latin typeface="+mn-ea"/>
                </a:rPr>
                <a:t>お客様の課題に対して最適なプランをご提案いたします。</a:t>
              </a:r>
              <a:endParaRPr kumimoji="1" lang="en-US" altLang="ja-JP" sz="1400" dirty="0">
                <a:latin typeface="+mn-ea"/>
              </a:endParaRPr>
            </a:p>
          </p:txBody>
        </p:sp>
        <p:sp>
          <p:nvSpPr>
            <p:cNvPr id="18" name="正方形/長方形 17">
              <a:extLst>
                <a:ext uri="{FF2B5EF4-FFF2-40B4-BE49-F238E27FC236}">
                  <a16:creationId xmlns:a16="http://schemas.microsoft.com/office/drawing/2014/main" id="{1A7CBFBB-461C-154A-96B9-E259CFB01874}"/>
                </a:ext>
              </a:extLst>
            </p:cNvPr>
            <p:cNvSpPr/>
            <p:nvPr/>
          </p:nvSpPr>
          <p:spPr>
            <a:xfrm>
              <a:off x="2136000" y="4845585"/>
              <a:ext cx="2160000" cy="720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08000" tIns="108000" rIns="108000" bIns="108000" rtlCol="0" anchor="ctr">
              <a:normAutofit/>
            </a:bodyPr>
            <a:lstStyle/>
            <a:p>
              <a:pPr algn="ctr"/>
              <a:r>
                <a:rPr kumimoji="1" lang="ja-JP" altLang="en-US" sz="2000" b="1">
                  <a:solidFill>
                    <a:schemeClr val="bg1"/>
                  </a:solidFill>
                  <a:latin typeface="ＭＳ Ｐゴシック" panose="020B0600070205080204" pitchFamily="50" charset="-128"/>
                </a:rPr>
                <a:t>契約・利用開始</a:t>
              </a:r>
            </a:p>
          </p:txBody>
        </p:sp>
        <p:sp>
          <p:nvSpPr>
            <p:cNvPr id="20" name="テキスト ボックス 19">
              <a:extLst>
                <a:ext uri="{FF2B5EF4-FFF2-40B4-BE49-F238E27FC236}">
                  <a16:creationId xmlns:a16="http://schemas.microsoft.com/office/drawing/2014/main" id="{B92D09B2-0E57-DC4D-8510-37CAAA91C504}"/>
                </a:ext>
              </a:extLst>
            </p:cNvPr>
            <p:cNvSpPr txBox="1"/>
            <p:nvPr/>
          </p:nvSpPr>
          <p:spPr>
            <a:xfrm>
              <a:off x="4296001" y="4845587"/>
              <a:ext cx="5760000" cy="719999"/>
            </a:xfrm>
            <a:prstGeom prst="rect">
              <a:avLst/>
            </a:prstGeom>
            <a:solidFill>
              <a:schemeClr val="bg1">
                <a:lumMod val="95000"/>
              </a:schemeClr>
            </a:solidFill>
          </p:spPr>
          <p:txBody>
            <a:bodyPr wrap="square" lIns="432000" tIns="36000" rIns="216000" bIns="36000" rtlCol="0" anchor="ctr">
              <a:normAutofit/>
            </a:bodyPr>
            <a:lstStyle/>
            <a:p>
              <a:r>
                <a:rPr kumimoji="1" lang="ja-JP" altLang="en-US" sz="1400" dirty="0">
                  <a:latin typeface="+mn-ea"/>
                </a:rPr>
                <a:t>契約書のご記入・ご入金をもって利用開始とさせて頂きます。</a:t>
              </a:r>
              <a:endParaRPr kumimoji="1" lang="en-US" altLang="ja-JP" sz="1400" dirty="0">
                <a:latin typeface="+mn-ea"/>
              </a:endParaRPr>
            </a:p>
            <a:p>
              <a:r>
                <a:rPr kumimoji="1" lang="ja-JP" altLang="en-US" sz="1400" dirty="0">
                  <a:latin typeface="+mn-ea"/>
                </a:rPr>
                <a:t>導入から運用まで専任の担当者が継続的にサポートいたします。</a:t>
              </a:r>
              <a:endParaRPr kumimoji="1" lang="en-US" altLang="ja-JP" sz="1400" dirty="0">
                <a:latin typeface="+mn-ea"/>
              </a:endParaRPr>
            </a:p>
          </p:txBody>
        </p:sp>
      </p:grpSp>
      <p:sp>
        <p:nvSpPr>
          <p:cNvPr id="3" name="スライド番号プレースホルダー 2">
            <a:extLst>
              <a:ext uri="{FF2B5EF4-FFF2-40B4-BE49-F238E27FC236}">
                <a16:creationId xmlns:a16="http://schemas.microsoft.com/office/drawing/2014/main" id="{729457BC-666D-F5E2-769E-A6C610C4C343}"/>
              </a:ext>
            </a:extLst>
          </p:cNvPr>
          <p:cNvSpPr>
            <a:spLocks noGrp="1"/>
          </p:cNvSpPr>
          <p:nvPr>
            <p:ph type="sldNum" sz="quarter" idx="4"/>
          </p:nvPr>
        </p:nvSpPr>
        <p:spPr/>
        <p:txBody>
          <a:bodyPr/>
          <a:lstStyle/>
          <a:p>
            <a:fld id="{2CF39A64-FD95-C144-B37D-DFADB2595A9F}" type="slidenum">
              <a:rPr kumimoji="1" lang="ja-JP" altLang="en-US" smtClean="0"/>
              <a:pPr/>
              <a:t>13</a:t>
            </a:fld>
            <a:endParaRPr kumimoji="1" lang="ja-JP" altLang="en-US" dirty="0"/>
          </a:p>
        </p:txBody>
      </p:sp>
      <p:sp>
        <p:nvSpPr>
          <p:cNvPr id="9" name="フッター プレースホルダー 8">
            <a:extLst>
              <a:ext uri="{FF2B5EF4-FFF2-40B4-BE49-F238E27FC236}">
                <a16:creationId xmlns:a16="http://schemas.microsoft.com/office/drawing/2014/main" id="{0B947C88-5FF8-61F8-43FA-B2844651D3AC}"/>
              </a:ext>
            </a:extLst>
          </p:cNvPr>
          <p:cNvSpPr>
            <a:spLocks noGrp="1"/>
          </p:cNvSpPr>
          <p:nvPr>
            <p:ph type="ftr" sz="quarter" idx="3"/>
          </p:nvPr>
        </p:nvSpPr>
        <p:spPr/>
        <p:txBody>
          <a:bodyPr/>
          <a:lstStyle/>
          <a:p>
            <a:r>
              <a:rPr lang="en" altLang="ja-JP"/>
              <a:t>SAIRU</a:t>
            </a:r>
            <a:endParaRPr kumimoji="1" lang="ja-JP" altLang="en-US" dirty="0"/>
          </a:p>
        </p:txBody>
      </p:sp>
    </p:spTree>
    <p:extLst>
      <p:ext uri="{BB962C8B-B14F-4D97-AF65-F5344CB8AC3E}">
        <p14:creationId xmlns:p14="http://schemas.microsoft.com/office/powerpoint/2010/main" val="23707408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EB59830-833F-774A-B756-23543B8AF6AC}"/>
              </a:ext>
            </a:extLst>
          </p:cNvPr>
          <p:cNvSpPr>
            <a:spLocks noGrp="1"/>
          </p:cNvSpPr>
          <p:nvPr>
            <p:ph type="title"/>
          </p:nvPr>
        </p:nvSpPr>
        <p:spPr/>
        <p:txBody>
          <a:bodyPr>
            <a:normAutofit fontScale="90000"/>
          </a:bodyPr>
          <a:lstStyle/>
          <a:p>
            <a:r>
              <a:rPr lang="ja-JP" altLang="en-US"/>
              <a:t>よくある質問</a:t>
            </a:r>
          </a:p>
        </p:txBody>
      </p:sp>
      <p:graphicFrame>
        <p:nvGraphicFramePr>
          <p:cNvPr id="5" name="表 5">
            <a:extLst>
              <a:ext uri="{FF2B5EF4-FFF2-40B4-BE49-F238E27FC236}">
                <a16:creationId xmlns:a16="http://schemas.microsoft.com/office/drawing/2014/main" id="{B8F59053-B88D-E846-B051-2C77DD5714D9}"/>
              </a:ext>
            </a:extLst>
          </p:cNvPr>
          <p:cNvGraphicFramePr>
            <a:graphicFrameLocks noGrp="1"/>
          </p:cNvGraphicFramePr>
          <p:nvPr>
            <p:extLst>
              <p:ext uri="{D42A27DB-BD31-4B8C-83A1-F6EECF244321}">
                <p14:modId xmlns:p14="http://schemas.microsoft.com/office/powerpoint/2010/main" val="1693593105"/>
              </p:ext>
            </p:extLst>
          </p:nvPr>
        </p:nvGraphicFramePr>
        <p:xfrm>
          <a:off x="1055687" y="1363198"/>
          <a:ext cx="10080625" cy="4598400"/>
        </p:xfrm>
        <a:graphic>
          <a:graphicData uri="http://schemas.openxmlformats.org/drawingml/2006/table">
            <a:tbl>
              <a:tblPr firstRow="1" bandRow="1">
                <a:tableStyleId>{D7AC3CCA-C797-4891-BE02-D94E43425B78}</a:tableStyleId>
              </a:tblPr>
              <a:tblGrid>
                <a:gridCol w="772848">
                  <a:extLst>
                    <a:ext uri="{9D8B030D-6E8A-4147-A177-3AD203B41FA5}">
                      <a16:colId xmlns:a16="http://schemas.microsoft.com/office/drawing/2014/main" val="1072005550"/>
                    </a:ext>
                  </a:extLst>
                </a:gridCol>
                <a:gridCol w="9307777">
                  <a:extLst>
                    <a:ext uri="{9D8B030D-6E8A-4147-A177-3AD203B41FA5}">
                      <a16:colId xmlns:a16="http://schemas.microsoft.com/office/drawing/2014/main" val="2530335533"/>
                    </a:ext>
                  </a:extLst>
                </a:gridCol>
              </a:tblGrid>
              <a:tr h="456135">
                <a:tc>
                  <a:txBody>
                    <a:bodyPr/>
                    <a:lstStyle/>
                    <a:p>
                      <a:pPr algn="ctr"/>
                      <a:r>
                        <a:rPr kumimoji="1" lang="en-US" altLang="ja-JP" sz="1600" b="0" dirty="0">
                          <a:latin typeface="+mn-ea"/>
                          <a:ea typeface="+mn-ea"/>
                        </a:rPr>
                        <a:t>Q</a:t>
                      </a:r>
                      <a:endParaRPr kumimoji="1" lang="ja-JP" altLang="en-US" sz="1600" b="0" dirty="0">
                        <a:latin typeface="+mn-ea"/>
                        <a:ea typeface="+mn-ea"/>
                      </a:endParaRPr>
                    </a:p>
                  </a:txBody>
                  <a:tcPr marL="72000" marR="72000" marT="108000" marB="10800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95000"/>
                      </a:schemeClr>
                    </a:solidFill>
                  </a:tcPr>
                </a:tc>
                <a:tc>
                  <a:txBody>
                    <a:bodyPr/>
                    <a:lstStyle/>
                    <a:p>
                      <a:pPr>
                        <a:spcAft>
                          <a:spcPts val="1200"/>
                        </a:spcAft>
                      </a:pPr>
                      <a:r>
                        <a:rPr kumimoji="1" lang="ja-JP" altLang="en-US" sz="1600" b="0" dirty="0">
                          <a:solidFill>
                            <a:schemeClr val="tx1"/>
                          </a:solidFill>
                          <a:latin typeface="MS PGothic" panose="020B0600070205080204" pitchFamily="34" charset="-128"/>
                          <a:ea typeface="MS PGothic" panose="020B0600070205080204" pitchFamily="34" charset="-128"/>
                        </a:rPr>
                        <a:t>●●サービスの業務範囲はどこまでですか？また業務外はありますか？</a:t>
                      </a:r>
                      <a:endParaRPr kumimoji="1" lang="en-US" altLang="ja-JP" sz="1600" b="0" dirty="0">
                        <a:solidFill>
                          <a:schemeClr val="tx1"/>
                        </a:solidFill>
                        <a:latin typeface="MS PGothic" panose="020B0600070205080204" pitchFamily="34" charset="-128"/>
                        <a:ea typeface="MS PGothic" panose="020B0600070205080204" pitchFamily="34" charset="-128"/>
                      </a:endParaRPr>
                    </a:p>
                  </a:txBody>
                  <a:tcPr marL="72000" marR="72000" marT="108000" marB="10800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99584202"/>
                  </a:ext>
                </a:extLst>
              </a:tr>
              <a:tr h="456135">
                <a:tc>
                  <a:txBody>
                    <a:bodyPr/>
                    <a:lstStyle/>
                    <a:p>
                      <a:pPr algn="ctr"/>
                      <a:r>
                        <a:rPr kumimoji="1" lang="en-US" altLang="ja-JP" sz="1600" b="0" dirty="0">
                          <a:latin typeface="+mn-ea"/>
                          <a:ea typeface="+mn-ea"/>
                        </a:rPr>
                        <a:t>A</a:t>
                      </a:r>
                      <a:endParaRPr kumimoji="1" lang="ja-JP" altLang="en-US" sz="1600" b="0" dirty="0">
                        <a:latin typeface="+mn-ea"/>
                        <a:ea typeface="+mn-ea"/>
                      </a:endParaRPr>
                    </a:p>
                  </a:txBody>
                  <a:tcPr marL="72000" marR="72000" marT="108000" marB="10800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dirty="0">
                          <a:solidFill>
                            <a:schemeClr val="tx1"/>
                          </a:solidFill>
                          <a:latin typeface="+mn-ea"/>
                          <a:ea typeface="+mn-ea"/>
                        </a:rPr>
                        <a:t>質問に対する答えを記入</a:t>
                      </a:r>
                      <a:endParaRPr kumimoji="1" lang="en-US" altLang="ja-JP" sz="1600" b="0" dirty="0">
                        <a:solidFill>
                          <a:schemeClr val="tx1"/>
                        </a:solidFill>
                        <a:latin typeface="+mn-ea"/>
                        <a:ea typeface="+mn-ea"/>
                      </a:endParaRPr>
                    </a:p>
                  </a:txBody>
                  <a:tcPr marL="72000" marR="72000" marT="108000" marB="10800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957997119"/>
                  </a:ext>
                </a:extLst>
              </a:tr>
              <a:tr h="456135">
                <a:tc>
                  <a:txBody>
                    <a:bodyPr/>
                    <a:lstStyle/>
                    <a:p>
                      <a:pPr algn="ctr"/>
                      <a:r>
                        <a:rPr kumimoji="1" lang="en-US" altLang="ja-JP" sz="1600" b="0" dirty="0">
                          <a:latin typeface="+mn-ea"/>
                          <a:ea typeface="+mn-ea"/>
                        </a:rPr>
                        <a:t>Q</a:t>
                      </a:r>
                      <a:endParaRPr kumimoji="1" lang="ja-JP" altLang="en-US" sz="1600" b="0" dirty="0">
                        <a:latin typeface="+mn-ea"/>
                        <a:ea typeface="+mn-ea"/>
                      </a:endParaRPr>
                    </a:p>
                  </a:txBody>
                  <a:tcPr marL="72000" marR="72000" marT="108000" marB="10800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dirty="0">
                          <a:solidFill>
                            <a:schemeClr val="tx1"/>
                          </a:solidFill>
                          <a:latin typeface="MS PGothic" panose="020B0600070205080204" pitchFamily="34" charset="-128"/>
                          <a:ea typeface="MS PGothic" panose="020B0600070205080204" pitchFamily="34" charset="-128"/>
                        </a:rPr>
                        <a:t>どのような業種のクライアントが多いですか？</a:t>
                      </a:r>
                      <a:endParaRPr kumimoji="1" lang="en-US" altLang="ja-JP" sz="1600" b="0" dirty="0">
                        <a:solidFill>
                          <a:schemeClr val="tx1"/>
                        </a:solidFill>
                        <a:latin typeface="+mn-ea"/>
                        <a:ea typeface="+mn-ea"/>
                      </a:endParaRPr>
                    </a:p>
                  </a:txBody>
                  <a:tcPr marL="72000" marR="72000" marT="108000" marB="10800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2963047874"/>
                  </a:ext>
                </a:extLst>
              </a:tr>
              <a:tr h="456135">
                <a:tc>
                  <a:txBody>
                    <a:bodyPr/>
                    <a:lstStyle/>
                    <a:p>
                      <a:pPr algn="ctr"/>
                      <a:r>
                        <a:rPr kumimoji="1" lang="en-US" altLang="ja-JP" sz="1600" b="0" dirty="0">
                          <a:latin typeface="+mn-ea"/>
                          <a:ea typeface="+mn-ea"/>
                        </a:rPr>
                        <a:t>A</a:t>
                      </a:r>
                      <a:endParaRPr kumimoji="1" lang="ja-JP" altLang="en-US" sz="1600" b="0">
                        <a:latin typeface="+mn-ea"/>
                        <a:ea typeface="+mn-ea"/>
                      </a:endParaRPr>
                    </a:p>
                  </a:txBody>
                  <a:tcPr marL="72000" marR="72000" marT="108000" marB="10800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a:solidFill>
                            <a:schemeClr val="tx1"/>
                          </a:solidFill>
                          <a:latin typeface="+mn-ea"/>
                          <a:ea typeface="+mn-ea"/>
                        </a:rPr>
                        <a:t>質問に対する答えを記入</a:t>
                      </a:r>
                      <a:endParaRPr kumimoji="1" lang="en-US" altLang="ja-JP" sz="1600" b="0" dirty="0">
                        <a:solidFill>
                          <a:schemeClr val="tx1"/>
                        </a:solidFill>
                        <a:latin typeface="+mn-ea"/>
                        <a:ea typeface="+mn-ea"/>
                      </a:endParaRPr>
                    </a:p>
                  </a:txBody>
                  <a:tcPr marL="72000" marR="72000" marT="108000" marB="10800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184544992"/>
                  </a:ext>
                </a:extLst>
              </a:tr>
              <a:tr h="456135">
                <a:tc>
                  <a:txBody>
                    <a:bodyPr/>
                    <a:lstStyle/>
                    <a:p>
                      <a:pPr algn="ctr"/>
                      <a:r>
                        <a:rPr kumimoji="1" lang="en-US" altLang="ja-JP" sz="1600" b="0" dirty="0">
                          <a:latin typeface="+mn-ea"/>
                          <a:ea typeface="+mn-ea"/>
                        </a:rPr>
                        <a:t>Q</a:t>
                      </a:r>
                      <a:endParaRPr kumimoji="1" lang="ja-JP" altLang="en-US" sz="1600" b="0">
                        <a:latin typeface="+mn-ea"/>
                        <a:ea typeface="+mn-ea"/>
                      </a:endParaRPr>
                    </a:p>
                  </a:txBody>
                  <a:tcPr marL="72000" marR="72000" marT="108000" marB="10800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a:solidFill>
                            <a:schemeClr val="tx1"/>
                          </a:solidFill>
                          <a:latin typeface="MS PGothic" panose="020B0600070205080204" pitchFamily="34" charset="-128"/>
                          <a:ea typeface="MS PGothic" panose="020B0600070205080204" pitchFamily="34" charset="-128"/>
                        </a:rPr>
                        <a:t>競合でもサービスは受けられますか？</a:t>
                      </a:r>
                      <a:endParaRPr kumimoji="1" lang="en-US" altLang="ja-JP" sz="1600" b="0" dirty="0">
                        <a:solidFill>
                          <a:schemeClr val="tx1"/>
                        </a:solidFill>
                        <a:latin typeface="+mn-ea"/>
                        <a:ea typeface="+mn-ea"/>
                      </a:endParaRPr>
                    </a:p>
                  </a:txBody>
                  <a:tcPr marL="72000" marR="72000" marT="108000" marB="10800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3276054942"/>
                  </a:ext>
                </a:extLst>
              </a:tr>
              <a:tr h="456135">
                <a:tc>
                  <a:txBody>
                    <a:bodyPr/>
                    <a:lstStyle/>
                    <a:p>
                      <a:pPr algn="ctr"/>
                      <a:r>
                        <a:rPr kumimoji="1" lang="en-US" altLang="ja-JP" sz="1600" b="0" dirty="0">
                          <a:latin typeface="+mn-ea"/>
                          <a:ea typeface="+mn-ea"/>
                        </a:rPr>
                        <a:t>A</a:t>
                      </a:r>
                      <a:endParaRPr kumimoji="1" lang="ja-JP" altLang="en-US" sz="1600" b="0">
                        <a:latin typeface="+mn-ea"/>
                        <a:ea typeface="+mn-ea"/>
                      </a:endParaRPr>
                    </a:p>
                  </a:txBody>
                  <a:tcPr marL="72000" marR="72000" marT="108000" marB="10800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dirty="0">
                          <a:solidFill>
                            <a:schemeClr val="tx1"/>
                          </a:solidFill>
                          <a:latin typeface="+mn-ea"/>
                          <a:ea typeface="+mn-ea"/>
                        </a:rPr>
                        <a:t>質問に対する答えを記入</a:t>
                      </a:r>
                      <a:endParaRPr kumimoji="1" lang="en-US" altLang="ja-JP" sz="1600" b="0" dirty="0">
                        <a:solidFill>
                          <a:schemeClr val="tx1"/>
                        </a:solidFill>
                        <a:latin typeface="+mn-ea"/>
                        <a:ea typeface="+mn-ea"/>
                      </a:endParaRPr>
                    </a:p>
                  </a:txBody>
                  <a:tcPr marL="72000" marR="72000" marT="108000" marB="10800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003777247"/>
                  </a:ext>
                </a:extLst>
              </a:tr>
              <a:tr h="45613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600" b="0" dirty="0">
                          <a:latin typeface="+mn-ea"/>
                          <a:ea typeface="+mn-ea"/>
                        </a:rPr>
                        <a:t>Q</a:t>
                      </a:r>
                      <a:endParaRPr kumimoji="1" lang="ja-JP" altLang="en-US" sz="1600" b="0">
                        <a:latin typeface="+mn-ea"/>
                        <a:ea typeface="+mn-ea"/>
                      </a:endParaRPr>
                    </a:p>
                  </a:txBody>
                  <a:tcPr marL="72000" marR="72000" marT="108000" marB="10800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95000"/>
                      </a:schemeClr>
                    </a:solidFill>
                  </a:tcPr>
                </a:tc>
                <a:tc>
                  <a:txBody>
                    <a:bodyPr/>
                    <a:lstStyle/>
                    <a:p>
                      <a:pPr>
                        <a:spcAft>
                          <a:spcPts val="1200"/>
                        </a:spcAft>
                      </a:pPr>
                      <a:r>
                        <a:rPr kumimoji="1" lang="ja-JP" altLang="en-US" sz="1600" dirty="0">
                          <a:solidFill>
                            <a:schemeClr val="tx1"/>
                          </a:solidFill>
                          <a:latin typeface="MS PGothic" panose="020B0600070205080204" pitchFamily="34" charset="-128"/>
                          <a:ea typeface="MS PGothic" panose="020B0600070205080204" pitchFamily="34" charset="-128"/>
                        </a:rPr>
                        <a:t>途中で解約する場合はどうなりますか？</a:t>
                      </a:r>
                      <a:endParaRPr kumimoji="1" lang="en-US" altLang="ja-JP" sz="1600" dirty="0">
                        <a:solidFill>
                          <a:schemeClr val="tx1"/>
                        </a:solidFill>
                        <a:latin typeface="MS PGothic" panose="020B0600070205080204" pitchFamily="34" charset="-128"/>
                        <a:ea typeface="MS PGothic" panose="020B0600070205080204" pitchFamily="34" charset="-128"/>
                      </a:endParaRPr>
                    </a:p>
                  </a:txBody>
                  <a:tcPr marL="72000" marR="72000" marT="108000" marB="10800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2430709240"/>
                  </a:ext>
                </a:extLst>
              </a:tr>
              <a:tr h="45613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600" b="0" dirty="0">
                          <a:latin typeface="+mn-ea"/>
                          <a:ea typeface="+mn-ea"/>
                        </a:rPr>
                        <a:t>A</a:t>
                      </a:r>
                      <a:endParaRPr kumimoji="1" lang="ja-JP" altLang="en-US" sz="1600" b="0">
                        <a:latin typeface="+mn-ea"/>
                        <a:ea typeface="+mn-ea"/>
                      </a:endParaRPr>
                    </a:p>
                  </a:txBody>
                  <a:tcPr marL="72000" marR="72000" marT="108000" marB="10800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dirty="0">
                          <a:solidFill>
                            <a:schemeClr val="tx1"/>
                          </a:solidFill>
                          <a:latin typeface="+mn-ea"/>
                          <a:ea typeface="+mn-ea"/>
                        </a:rPr>
                        <a:t>質問に対する答えを記入</a:t>
                      </a:r>
                      <a:endParaRPr kumimoji="1" lang="en-US" altLang="ja-JP" sz="1600" b="0" dirty="0">
                        <a:solidFill>
                          <a:schemeClr val="tx1"/>
                        </a:solidFill>
                        <a:latin typeface="+mn-ea"/>
                        <a:ea typeface="+mn-ea"/>
                      </a:endParaRPr>
                    </a:p>
                  </a:txBody>
                  <a:tcPr marL="72000" marR="72000" marT="108000" marB="10800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274359479"/>
                  </a:ext>
                </a:extLst>
              </a:tr>
              <a:tr h="45613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600" b="0" dirty="0">
                          <a:latin typeface="+mn-ea"/>
                          <a:ea typeface="+mn-ea"/>
                        </a:rPr>
                        <a:t>Q</a:t>
                      </a:r>
                      <a:endParaRPr kumimoji="1" lang="ja-JP" altLang="en-US" sz="1600" b="0">
                        <a:latin typeface="+mn-ea"/>
                        <a:ea typeface="+mn-ea"/>
                      </a:endParaRPr>
                    </a:p>
                  </a:txBody>
                  <a:tcPr marL="72000" marR="72000" marT="108000" marB="10800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dirty="0">
                          <a:solidFill>
                            <a:schemeClr val="tx1"/>
                          </a:solidFill>
                          <a:latin typeface="+mn-ea"/>
                          <a:ea typeface="+mn-ea"/>
                        </a:rPr>
                        <a:t>運用面でも継続的にサポートを依頼できますか？</a:t>
                      </a:r>
                      <a:endParaRPr kumimoji="1" lang="en-US" altLang="ja-JP" sz="1600" b="0" dirty="0">
                        <a:solidFill>
                          <a:schemeClr val="tx1"/>
                        </a:solidFill>
                        <a:latin typeface="+mn-ea"/>
                        <a:ea typeface="+mn-ea"/>
                      </a:endParaRPr>
                    </a:p>
                  </a:txBody>
                  <a:tcPr marL="72000" marR="72000" marT="108000" marB="10800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3168150820"/>
                  </a:ext>
                </a:extLst>
              </a:tr>
              <a:tr h="45613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600" b="0" dirty="0">
                          <a:latin typeface="+mn-ea"/>
                          <a:ea typeface="+mn-ea"/>
                        </a:rPr>
                        <a:t>A</a:t>
                      </a:r>
                      <a:endParaRPr kumimoji="1" lang="ja-JP" altLang="en-US" sz="1600" b="0">
                        <a:latin typeface="+mn-ea"/>
                        <a:ea typeface="+mn-ea"/>
                      </a:endParaRPr>
                    </a:p>
                  </a:txBody>
                  <a:tcPr marL="72000" marR="72000" marT="108000" marB="10800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dirty="0">
                          <a:solidFill>
                            <a:schemeClr val="tx1"/>
                          </a:solidFill>
                          <a:latin typeface="+mn-ea"/>
                          <a:ea typeface="+mn-ea"/>
                        </a:rPr>
                        <a:t>質問に対する答えを記入</a:t>
                      </a:r>
                      <a:endParaRPr kumimoji="1" lang="en-US" altLang="ja-JP" sz="1600" b="0" dirty="0">
                        <a:solidFill>
                          <a:schemeClr val="tx1"/>
                        </a:solidFill>
                        <a:latin typeface="+mn-ea"/>
                        <a:ea typeface="+mn-ea"/>
                      </a:endParaRPr>
                    </a:p>
                  </a:txBody>
                  <a:tcPr marL="72000" marR="72000" marT="108000" marB="10800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864582541"/>
                  </a:ext>
                </a:extLst>
              </a:tr>
            </a:tbl>
          </a:graphicData>
        </a:graphic>
      </p:graphicFrame>
      <p:sp>
        <p:nvSpPr>
          <p:cNvPr id="6" name="スライド番号プレースホルダー 5">
            <a:extLst>
              <a:ext uri="{FF2B5EF4-FFF2-40B4-BE49-F238E27FC236}">
                <a16:creationId xmlns:a16="http://schemas.microsoft.com/office/drawing/2014/main" id="{A10190F3-4DD7-9107-BFF8-3FFE1B704C98}"/>
              </a:ext>
            </a:extLst>
          </p:cNvPr>
          <p:cNvSpPr>
            <a:spLocks noGrp="1"/>
          </p:cNvSpPr>
          <p:nvPr>
            <p:ph type="sldNum" sz="quarter" idx="4"/>
          </p:nvPr>
        </p:nvSpPr>
        <p:spPr/>
        <p:txBody>
          <a:bodyPr/>
          <a:lstStyle/>
          <a:p>
            <a:fld id="{2CF39A64-FD95-C144-B37D-DFADB2595A9F}" type="slidenum">
              <a:rPr kumimoji="1" lang="ja-JP" altLang="en-US" smtClean="0"/>
              <a:pPr/>
              <a:t>14</a:t>
            </a:fld>
            <a:endParaRPr kumimoji="1" lang="ja-JP" altLang="en-US" dirty="0"/>
          </a:p>
        </p:txBody>
      </p:sp>
      <p:sp>
        <p:nvSpPr>
          <p:cNvPr id="7" name="フッター プレースホルダー 6">
            <a:extLst>
              <a:ext uri="{FF2B5EF4-FFF2-40B4-BE49-F238E27FC236}">
                <a16:creationId xmlns:a16="http://schemas.microsoft.com/office/drawing/2014/main" id="{9E5E112E-916B-8A1B-BDCE-91FB2E9F4906}"/>
              </a:ext>
            </a:extLst>
          </p:cNvPr>
          <p:cNvSpPr>
            <a:spLocks noGrp="1"/>
          </p:cNvSpPr>
          <p:nvPr>
            <p:ph type="ftr" sz="quarter" idx="3"/>
          </p:nvPr>
        </p:nvSpPr>
        <p:spPr/>
        <p:txBody>
          <a:bodyPr/>
          <a:lstStyle/>
          <a:p>
            <a:r>
              <a:rPr lang="en" altLang="ja-JP"/>
              <a:t>SAIRU</a:t>
            </a:r>
            <a:endParaRPr kumimoji="1" lang="ja-JP" altLang="en-US" dirty="0"/>
          </a:p>
        </p:txBody>
      </p:sp>
    </p:spTree>
    <p:extLst>
      <p:ext uri="{BB962C8B-B14F-4D97-AF65-F5344CB8AC3E}">
        <p14:creationId xmlns:p14="http://schemas.microsoft.com/office/powerpoint/2010/main" val="362749573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D690852-8EF2-9949-9140-1104C05A5421}"/>
              </a:ext>
            </a:extLst>
          </p:cNvPr>
          <p:cNvSpPr>
            <a:spLocks noGrp="1"/>
          </p:cNvSpPr>
          <p:nvPr>
            <p:ph type="title"/>
          </p:nvPr>
        </p:nvSpPr>
        <p:spPr/>
        <p:txBody>
          <a:bodyPr>
            <a:normAutofit fontScale="90000"/>
          </a:bodyPr>
          <a:lstStyle/>
          <a:p>
            <a:r>
              <a:rPr lang="ja-JP" altLang="en-US"/>
              <a:t>会社概要</a:t>
            </a:r>
          </a:p>
        </p:txBody>
      </p:sp>
      <p:sp>
        <p:nvSpPr>
          <p:cNvPr id="3" name="テキスト プレースホルダー 2">
            <a:extLst>
              <a:ext uri="{FF2B5EF4-FFF2-40B4-BE49-F238E27FC236}">
                <a16:creationId xmlns:a16="http://schemas.microsoft.com/office/drawing/2014/main" id="{BA6FF69B-F627-EF41-B264-EDE57F7D0A88}"/>
              </a:ext>
            </a:extLst>
          </p:cNvPr>
          <p:cNvSpPr>
            <a:spLocks noGrp="1"/>
          </p:cNvSpPr>
          <p:nvPr>
            <p:ph type="body" sz="quarter" idx="13"/>
          </p:nvPr>
        </p:nvSpPr>
        <p:spPr/>
        <p:txBody>
          <a:bodyPr>
            <a:normAutofit/>
          </a:bodyPr>
          <a:lstStyle/>
          <a:p>
            <a:r>
              <a:rPr lang="ja-JP" altLang="en-US" dirty="0"/>
              <a:t>●●するための●●サービスを提供しています。</a:t>
            </a:r>
            <a:endParaRPr lang="en-US" altLang="ja-JP" dirty="0"/>
          </a:p>
        </p:txBody>
      </p:sp>
      <p:graphicFrame>
        <p:nvGraphicFramePr>
          <p:cNvPr id="6" name="表 5">
            <a:extLst>
              <a:ext uri="{FF2B5EF4-FFF2-40B4-BE49-F238E27FC236}">
                <a16:creationId xmlns:a16="http://schemas.microsoft.com/office/drawing/2014/main" id="{015EC40A-0C3E-844D-95A3-B93CEFDE2124}"/>
              </a:ext>
            </a:extLst>
          </p:cNvPr>
          <p:cNvGraphicFramePr>
            <a:graphicFrameLocks noGrp="1"/>
          </p:cNvGraphicFramePr>
          <p:nvPr>
            <p:extLst>
              <p:ext uri="{D42A27DB-BD31-4B8C-83A1-F6EECF244321}">
                <p14:modId xmlns:p14="http://schemas.microsoft.com/office/powerpoint/2010/main" val="3310836846"/>
              </p:ext>
            </p:extLst>
          </p:nvPr>
        </p:nvGraphicFramePr>
        <p:xfrm>
          <a:off x="1531938" y="2007062"/>
          <a:ext cx="6002337" cy="3574585"/>
        </p:xfrm>
        <a:graphic>
          <a:graphicData uri="http://schemas.openxmlformats.org/drawingml/2006/table">
            <a:tbl>
              <a:tblPr firstRow="1" bandRow="1">
                <a:tableStyleId>{F5AB1C69-6EDB-4FF4-983F-18BD219EF322}</a:tableStyleId>
              </a:tblPr>
              <a:tblGrid>
                <a:gridCol w="1211807">
                  <a:extLst>
                    <a:ext uri="{9D8B030D-6E8A-4147-A177-3AD203B41FA5}">
                      <a16:colId xmlns:a16="http://schemas.microsoft.com/office/drawing/2014/main" val="309013380"/>
                    </a:ext>
                  </a:extLst>
                </a:gridCol>
                <a:gridCol w="4790530">
                  <a:extLst>
                    <a:ext uri="{9D8B030D-6E8A-4147-A177-3AD203B41FA5}">
                      <a16:colId xmlns:a16="http://schemas.microsoft.com/office/drawing/2014/main" val="1400486808"/>
                    </a:ext>
                  </a:extLst>
                </a:gridCol>
              </a:tblGrid>
              <a:tr h="510655">
                <a:tc>
                  <a:txBody>
                    <a:bodyPr/>
                    <a:lstStyle/>
                    <a:p>
                      <a:pPr>
                        <a:spcAft>
                          <a:spcPts val="400"/>
                        </a:spcAft>
                      </a:pPr>
                      <a:r>
                        <a:rPr kumimoji="1" lang="ja-JP" altLang="en-US" sz="1400" b="0" i="0">
                          <a:solidFill>
                            <a:schemeClr val="tx1"/>
                          </a:solidFill>
                          <a:latin typeface="+mn-ea"/>
                          <a:ea typeface="+mn-ea"/>
                        </a:rPr>
                        <a:t>商号</a:t>
                      </a:r>
                    </a:p>
                  </a:txBody>
                  <a:tcPr marL="108000" marR="108000" marT="72000" marB="7200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400"/>
                        </a:spcAft>
                      </a:pPr>
                      <a:r>
                        <a:rPr kumimoji="1" lang="ja-JP" altLang="en-US" sz="1400" b="0" i="0" dirty="0">
                          <a:solidFill>
                            <a:schemeClr val="tx1"/>
                          </a:solidFill>
                          <a:latin typeface="+mn-ea"/>
                          <a:ea typeface="+mn-ea"/>
                        </a:rPr>
                        <a:t>株式会社●●●●</a:t>
                      </a:r>
                    </a:p>
                  </a:txBody>
                  <a:tcPr marL="108000" marR="108000" marT="72000" marB="7200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36148994"/>
                  </a:ext>
                </a:extLst>
              </a:tr>
              <a:tr h="510655">
                <a:tc>
                  <a:txBody>
                    <a:bodyPr/>
                    <a:lstStyle/>
                    <a:p>
                      <a:pPr>
                        <a:spcAft>
                          <a:spcPts val="400"/>
                        </a:spcAft>
                      </a:pPr>
                      <a:r>
                        <a:rPr kumimoji="1" lang="ja-JP" altLang="en-US" sz="1400" b="0" i="0">
                          <a:solidFill>
                            <a:schemeClr val="tx1"/>
                          </a:solidFill>
                          <a:latin typeface="+mn-ea"/>
                          <a:ea typeface="+mn-ea"/>
                        </a:rPr>
                        <a:t>代表</a:t>
                      </a:r>
                    </a:p>
                  </a:txBody>
                  <a:tcPr marL="108000" marR="108000" marT="72000" marB="7200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400"/>
                        </a:spcAft>
                      </a:pPr>
                      <a:r>
                        <a:rPr kumimoji="1" lang="ja-JP" altLang="en-US" sz="1400" b="0" i="0">
                          <a:solidFill>
                            <a:schemeClr val="tx1"/>
                          </a:solidFill>
                          <a:latin typeface="+mn-ea"/>
                          <a:ea typeface="+mn-ea"/>
                        </a:rPr>
                        <a:t>代表取締役社長</a:t>
                      </a:r>
                      <a:r>
                        <a:rPr kumimoji="1" lang="en-US" altLang="ja-JP" sz="1400" b="0" i="0" dirty="0">
                          <a:solidFill>
                            <a:schemeClr val="tx1"/>
                          </a:solidFill>
                          <a:latin typeface="+mn-ea"/>
                          <a:ea typeface="+mn-ea"/>
                        </a:rPr>
                        <a:t> </a:t>
                      </a:r>
                      <a:r>
                        <a:rPr kumimoji="1" lang="ja-JP" altLang="en-US" sz="1400" b="0" i="0">
                          <a:solidFill>
                            <a:schemeClr val="tx1"/>
                          </a:solidFill>
                          <a:latin typeface="+mn-ea"/>
                          <a:ea typeface="+mn-ea"/>
                        </a:rPr>
                        <a:t>●●●●</a:t>
                      </a:r>
                    </a:p>
                  </a:txBody>
                  <a:tcPr marL="108000" marR="108000" marT="72000" marB="7200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61344381"/>
                  </a:ext>
                </a:extLst>
              </a:tr>
              <a:tr h="510655">
                <a:tc>
                  <a:txBody>
                    <a:bodyPr/>
                    <a:lstStyle/>
                    <a:p>
                      <a:pPr>
                        <a:spcAft>
                          <a:spcPts val="400"/>
                        </a:spcAft>
                      </a:pPr>
                      <a:r>
                        <a:rPr kumimoji="1" lang="ja-JP" altLang="en-US" sz="1400" b="0" i="0">
                          <a:solidFill>
                            <a:schemeClr val="tx1"/>
                          </a:solidFill>
                          <a:latin typeface="+mn-ea"/>
                          <a:ea typeface="+mn-ea"/>
                        </a:rPr>
                        <a:t>事業内容</a:t>
                      </a:r>
                    </a:p>
                  </a:txBody>
                  <a:tcPr marL="108000" marR="108000" marT="72000" marB="7200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400"/>
                        </a:spcAft>
                      </a:pPr>
                      <a:r>
                        <a:rPr kumimoji="1" lang="ja-JP" altLang="en-US" sz="1400" b="0" i="0">
                          <a:solidFill>
                            <a:schemeClr val="tx1"/>
                          </a:solidFill>
                          <a:latin typeface="+mn-ea"/>
                          <a:ea typeface="+mn-ea"/>
                        </a:rPr>
                        <a:t>●●サービス、●●サービス</a:t>
                      </a:r>
                      <a:endParaRPr kumimoji="1" lang="en-US" altLang="ja-JP" sz="1400" b="0" i="0" dirty="0">
                        <a:solidFill>
                          <a:schemeClr val="tx1"/>
                        </a:solidFill>
                        <a:latin typeface="+mn-ea"/>
                        <a:ea typeface="+mn-ea"/>
                      </a:endParaRPr>
                    </a:p>
                  </a:txBody>
                  <a:tcPr marL="108000" marR="108000" marT="72000" marB="7200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37845172"/>
                  </a:ext>
                </a:extLst>
              </a:tr>
              <a:tr h="510655">
                <a:tc>
                  <a:txBody>
                    <a:bodyPr/>
                    <a:lstStyle/>
                    <a:p>
                      <a:pPr>
                        <a:spcAft>
                          <a:spcPts val="400"/>
                        </a:spcAft>
                      </a:pPr>
                      <a:r>
                        <a:rPr kumimoji="1" lang="ja-JP" altLang="en-US" sz="1400" b="0" i="0">
                          <a:solidFill>
                            <a:schemeClr val="tx1"/>
                          </a:solidFill>
                          <a:latin typeface="+mn-ea"/>
                          <a:ea typeface="+mn-ea"/>
                        </a:rPr>
                        <a:t>資本金</a:t>
                      </a:r>
                    </a:p>
                  </a:txBody>
                  <a:tcPr marL="108000" marR="108000" marT="72000" marB="7200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400"/>
                        </a:spcAft>
                      </a:pPr>
                      <a:r>
                        <a:rPr kumimoji="1" lang="ja-JP" altLang="en-US" sz="1400" b="0" i="0" dirty="0">
                          <a:solidFill>
                            <a:schemeClr val="tx1"/>
                          </a:solidFill>
                          <a:latin typeface="+mn-ea"/>
                          <a:ea typeface="+mn-ea"/>
                        </a:rPr>
                        <a:t>●万円</a:t>
                      </a:r>
                    </a:p>
                  </a:txBody>
                  <a:tcPr marL="108000" marR="108000" marT="72000" marB="7200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22788400"/>
                  </a:ext>
                </a:extLst>
              </a:tr>
              <a:tr h="510655">
                <a:tc>
                  <a:txBody>
                    <a:bodyPr/>
                    <a:lstStyle/>
                    <a:p>
                      <a:pPr>
                        <a:spcAft>
                          <a:spcPts val="400"/>
                        </a:spcAft>
                      </a:pPr>
                      <a:r>
                        <a:rPr kumimoji="1" lang="ja-JP" altLang="en-US" sz="1400" b="0" i="0" dirty="0">
                          <a:solidFill>
                            <a:schemeClr val="tx1"/>
                          </a:solidFill>
                          <a:latin typeface="+mn-ea"/>
                          <a:ea typeface="+mn-ea"/>
                        </a:rPr>
                        <a:t>設立</a:t>
                      </a:r>
                    </a:p>
                  </a:txBody>
                  <a:tcPr marL="108000" marR="108000" marT="72000" marB="7200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400"/>
                        </a:spcAft>
                      </a:pPr>
                      <a:r>
                        <a:rPr kumimoji="1" lang="ja-JP" altLang="en-US" sz="1400" b="0" i="0" dirty="0">
                          <a:solidFill>
                            <a:schemeClr val="tx1"/>
                          </a:solidFill>
                          <a:latin typeface="+mn-ea"/>
                          <a:ea typeface="+mn-ea"/>
                        </a:rPr>
                        <a:t>●年●月●日</a:t>
                      </a:r>
                    </a:p>
                  </a:txBody>
                  <a:tcPr marL="108000" marR="108000" marT="72000" marB="7200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39573047"/>
                  </a:ext>
                </a:extLst>
              </a:tr>
              <a:tr h="510655">
                <a:tc>
                  <a:txBody>
                    <a:bodyPr/>
                    <a:lstStyle/>
                    <a:p>
                      <a:pPr>
                        <a:spcAft>
                          <a:spcPts val="400"/>
                        </a:spcAft>
                      </a:pPr>
                      <a:r>
                        <a:rPr kumimoji="1" lang="ja-JP" altLang="en-US" sz="1400" b="0" i="0">
                          <a:solidFill>
                            <a:schemeClr val="tx1"/>
                          </a:solidFill>
                          <a:latin typeface="+mn-ea"/>
                          <a:ea typeface="+mn-ea"/>
                        </a:rPr>
                        <a:t>拠点</a:t>
                      </a:r>
                    </a:p>
                  </a:txBody>
                  <a:tcPr marL="108000" marR="108000" marT="72000" marB="7200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400"/>
                        </a:spcAft>
                      </a:pPr>
                      <a:r>
                        <a:rPr kumimoji="1" lang="ja-JP" altLang="en-US" sz="1400" b="0" i="0" dirty="0">
                          <a:solidFill>
                            <a:schemeClr val="tx1"/>
                          </a:solidFill>
                          <a:latin typeface="+mn-ea"/>
                          <a:ea typeface="+mn-ea"/>
                        </a:rPr>
                        <a:t>（本社）東京都●●●●</a:t>
                      </a:r>
                    </a:p>
                  </a:txBody>
                  <a:tcPr marL="108000" marR="108000" marT="72000" marB="7200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785668368"/>
                  </a:ext>
                </a:extLst>
              </a:tr>
              <a:tr h="510655">
                <a:tc>
                  <a:txBody>
                    <a:bodyPr/>
                    <a:lstStyle/>
                    <a:p>
                      <a:pPr>
                        <a:spcAft>
                          <a:spcPts val="400"/>
                        </a:spcAft>
                      </a:pPr>
                      <a:r>
                        <a:rPr kumimoji="1" lang="en-US" altLang="ja-JP" sz="1400" b="0" i="0" dirty="0">
                          <a:solidFill>
                            <a:schemeClr val="tx1"/>
                          </a:solidFill>
                          <a:latin typeface="+mn-ea"/>
                          <a:ea typeface="+mn-ea"/>
                        </a:rPr>
                        <a:t>Web</a:t>
                      </a:r>
                      <a:r>
                        <a:rPr kumimoji="1" lang="ja-JP" altLang="en-US" sz="1400" b="0" i="0">
                          <a:solidFill>
                            <a:schemeClr val="tx1"/>
                          </a:solidFill>
                          <a:latin typeface="+mn-ea"/>
                          <a:ea typeface="+mn-ea"/>
                        </a:rPr>
                        <a:t>サイト</a:t>
                      </a:r>
                    </a:p>
                  </a:txBody>
                  <a:tcPr marL="108000" marR="108000" marT="72000" marB="7200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400"/>
                        </a:spcAft>
                      </a:pPr>
                      <a:r>
                        <a:rPr kumimoji="1" lang="en-US" altLang="ja-JP" sz="1400" b="0" i="0" u="sng" dirty="0">
                          <a:solidFill>
                            <a:srgbClr val="0070C0"/>
                          </a:solidFill>
                          <a:latin typeface="+mn-ea"/>
                          <a:ea typeface="+mn-ea"/>
                        </a:rPr>
                        <a:t>https://****</a:t>
                      </a:r>
                      <a:endParaRPr kumimoji="1" lang="ja-JP" altLang="en-US" sz="1400" b="0" i="0" u="sng" dirty="0">
                        <a:solidFill>
                          <a:srgbClr val="0070C0"/>
                        </a:solidFill>
                        <a:latin typeface="+mn-ea"/>
                        <a:ea typeface="+mn-ea"/>
                      </a:endParaRPr>
                    </a:p>
                  </a:txBody>
                  <a:tcPr marL="108000" marR="108000" marT="72000" marB="7200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74758147"/>
                  </a:ext>
                </a:extLst>
              </a:tr>
            </a:tbl>
          </a:graphicData>
        </a:graphic>
      </p:graphicFrame>
      <p:sp>
        <p:nvSpPr>
          <p:cNvPr id="7" name="正方形/長方形 6">
            <a:extLst>
              <a:ext uri="{FF2B5EF4-FFF2-40B4-BE49-F238E27FC236}">
                <a16:creationId xmlns:a16="http://schemas.microsoft.com/office/drawing/2014/main" id="{6677EC36-AC97-9349-A294-EAABACA554E5}"/>
              </a:ext>
            </a:extLst>
          </p:cNvPr>
          <p:cNvSpPr/>
          <p:nvPr/>
        </p:nvSpPr>
        <p:spPr>
          <a:xfrm>
            <a:off x="7877175" y="1996950"/>
            <a:ext cx="2782887" cy="1830947"/>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kumimoji="1" lang="ja-JP" altLang="en-US" sz="1600" b="1">
                <a:solidFill>
                  <a:schemeClr val="bg1"/>
                </a:solidFill>
                <a:latin typeface="ＭＳ Ｐゴシック" panose="020B0600070205080204" pitchFamily="50" charset="-128"/>
              </a:rPr>
              <a:t>業務風景</a:t>
            </a:r>
            <a:endParaRPr kumimoji="1" lang="en-US" altLang="ja-JP" sz="1600" b="1" dirty="0">
              <a:solidFill>
                <a:schemeClr val="bg1"/>
              </a:solidFill>
              <a:latin typeface="ＭＳ Ｐゴシック" panose="020B0600070205080204" pitchFamily="50" charset="-128"/>
            </a:endParaRPr>
          </a:p>
        </p:txBody>
      </p:sp>
      <p:sp>
        <p:nvSpPr>
          <p:cNvPr id="8" name="正方形/長方形 7">
            <a:extLst>
              <a:ext uri="{FF2B5EF4-FFF2-40B4-BE49-F238E27FC236}">
                <a16:creationId xmlns:a16="http://schemas.microsoft.com/office/drawing/2014/main" id="{99AE71FD-84F0-C84A-B58D-910829A25884}"/>
              </a:ext>
            </a:extLst>
          </p:cNvPr>
          <p:cNvSpPr/>
          <p:nvPr/>
        </p:nvSpPr>
        <p:spPr>
          <a:xfrm>
            <a:off x="7877175" y="3978000"/>
            <a:ext cx="2782887" cy="1830947"/>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kumimoji="1" lang="ja-JP" altLang="en-US" sz="1600" b="1">
                <a:solidFill>
                  <a:schemeClr val="bg1"/>
                </a:solidFill>
                <a:latin typeface="ＭＳ Ｐゴシック" panose="020B0600070205080204" pitchFamily="50" charset="-128"/>
              </a:rPr>
              <a:t>オフィス風景</a:t>
            </a:r>
            <a:endParaRPr kumimoji="1" lang="en-US" altLang="ja-JP" sz="1600" b="1" dirty="0">
              <a:solidFill>
                <a:schemeClr val="bg1"/>
              </a:solidFill>
              <a:latin typeface="ＭＳ Ｐゴシック" panose="020B0600070205080204" pitchFamily="50" charset="-128"/>
            </a:endParaRPr>
          </a:p>
        </p:txBody>
      </p:sp>
      <p:sp>
        <p:nvSpPr>
          <p:cNvPr id="9" name="スライド番号プレースホルダー 8">
            <a:extLst>
              <a:ext uri="{FF2B5EF4-FFF2-40B4-BE49-F238E27FC236}">
                <a16:creationId xmlns:a16="http://schemas.microsoft.com/office/drawing/2014/main" id="{C47ABE46-EF13-B156-2CDC-B0E263DE3CDC}"/>
              </a:ext>
            </a:extLst>
          </p:cNvPr>
          <p:cNvSpPr>
            <a:spLocks noGrp="1"/>
          </p:cNvSpPr>
          <p:nvPr>
            <p:ph type="sldNum" sz="quarter" idx="4"/>
          </p:nvPr>
        </p:nvSpPr>
        <p:spPr/>
        <p:txBody>
          <a:bodyPr/>
          <a:lstStyle/>
          <a:p>
            <a:fld id="{2CF39A64-FD95-C144-B37D-DFADB2595A9F}" type="slidenum">
              <a:rPr kumimoji="1" lang="ja-JP" altLang="en-US" smtClean="0"/>
              <a:pPr/>
              <a:t>15</a:t>
            </a:fld>
            <a:endParaRPr kumimoji="1" lang="ja-JP" altLang="en-US" dirty="0"/>
          </a:p>
        </p:txBody>
      </p:sp>
      <p:sp>
        <p:nvSpPr>
          <p:cNvPr id="10" name="フッター プレースホルダー 9">
            <a:extLst>
              <a:ext uri="{FF2B5EF4-FFF2-40B4-BE49-F238E27FC236}">
                <a16:creationId xmlns:a16="http://schemas.microsoft.com/office/drawing/2014/main" id="{4D16FC3B-E141-13EB-FE87-64519C3E4230}"/>
              </a:ext>
            </a:extLst>
          </p:cNvPr>
          <p:cNvSpPr>
            <a:spLocks noGrp="1"/>
          </p:cNvSpPr>
          <p:nvPr>
            <p:ph type="ftr" sz="quarter" idx="3"/>
          </p:nvPr>
        </p:nvSpPr>
        <p:spPr/>
        <p:txBody>
          <a:bodyPr/>
          <a:lstStyle/>
          <a:p>
            <a:r>
              <a:rPr lang="en" altLang="ja-JP"/>
              <a:t>SAIRU</a:t>
            </a:r>
            <a:endParaRPr kumimoji="1" lang="ja-JP" altLang="en-US" dirty="0"/>
          </a:p>
        </p:txBody>
      </p:sp>
    </p:spTree>
    <p:extLst>
      <p:ext uri="{BB962C8B-B14F-4D97-AF65-F5344CB8AC3E}">
        <p14:creationId xmlns:p14="http://schemas.microsoft.com/office/powerpoint/2010/main" val="331834718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14FE19E-BC01-8949-80BC-D5130C4E0444}"/>
              </a:ext>
            </a:extLst>
          </p:cNvPr>
          <p:cNvSpPr>
            <a:spLocks noGrp="1"/>
          </p:cNvSpPr>
          <p:nvPr>
            <p:ph type="title"/>
          </p:nvPr>
        </p:nvSpPr>
        <p:spPr/>
        <p:txBody>
          <a:bodyPr>
            <a:normAutofit fontScale="90000"/>
          </a:bodyPr>
          <a:lstStyle/>
          <a:p>
            <a:r>
              <a:rPr lang="ja-JP" altLang="en-US"/>
              <a:t>メディア掲載・執筆歴</a:t>
            </a:r>
          </a:p>
        </p:txBody>
      </p:sp>
      <p:sp>
        <p:nvSpPr>
          <p:cNvPr id="3" name="テキスト プレースホルダー 2">
            <a:extLst>
              <a:ext uri="{FF2B5EF4-FFF2-40B4-BE49-F238E27FC236}">
                <a16:creationId xmlns:a16="http://schemas.microsoft.com/office/drawing/2014/main" id="{CF6EFB92-FE0B-E54D-B5BB-E1E1AB31B6B6}"/>
              </a:ext>
            </a:extLst>
          </p:cNvPr>
          <p:cNvSpPr>
            <a:spLocks noGrp="1"/>
          </p:cNvSpPr>
          <p:nvPr>
            <p:ph type="body" sz="quarter" idx="13"/>
          </p:nvPr>
        </p:nvSpPr>
        <p:spPr/>
        <p:txBody>
          <a:bodyPr/>
          <a:lstStyle/>
          <a:p>
            <a:r>
              <a:rPr lang="ja-JP" altLang="en-US" dirty="0"/>
              <a:t>●●業界の専門誌で執筆・寄稿をしています。</a:t>
            </a:r>
            <a:endParaRPr lang="en-US" altLang="ja-JP" dirty="0"/>
          </a:p>
        </p:txBody>
      </p:sp>
      <p:grpSp>
        <p:nvGrpSpPr>
          <p:cNvPr id="6" name="グループ化 5">
            <a:extLst>
              <a:ext uri="{FF2B5EF4-FFF2-40B4-BE49-F238E27FC236}">
                <a16:creationId xmlns:a16="http://schemas.microsoft.com/office/drawing/2014/main" id="{7D21A29C-A00B-4FA6-86AD-728887FCFDE9}"/>
              </a:ext>
            </a:extLst>
          </p:cNvPr>
          <p:cNvGrpSpPr/>
          <p:nvPr/>
        </p:nvGrpSpPr>
        <p:grpSpPr>
          <a:xfrm>
            <a:off x="1065213" y="1901157"/>
            <a:ext cx="10074006" cy="4032918"/>
            <a:chOff x="2136775" y="2070727"/>
            <a:chExt cx="7918450" cy="3169986"/>
          </a:xfrm>
        </p:grpSpPr>
        <p:sp>
          <p:nvSpPr>
            <p:cNvPr id="10" name="正方形/長方形 9">
              <a:extLst>
                <a:ext uri="{FF2B5EF4-FFF2-40B4-BE49-F238E27FC236}">
                  <a16:creationId xmlns:a16="http://schemas.microsoft.com/office/drawing/2014/main" id="{14BBDE9E-1435-D046-A402-606BB240AA6F}"/>
                </a:ext>
              </a:extLst>
            </p:cNvPr>
            <p:cNvSpPr/>
            <p:nvPr/>
          </p:nvSpPr>
          <p:spPr>
            <a:xfrm>
              <a:off x="4926000" y="2500208"/>
              <a:ext cx="2340000" cy="1620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kumimoji="1" lang="en-US" altLang="ja-JP" sz="1600" b="1" dirty="0">
                  <a:solidFill>
                    <a:schemeClr val="bg1"/>
                  </a:solidFill>
                  <a:latin typeface="ＭＳ Ｐゴシック" panose="020B0600070205080204" pitchFamily="50" charset="-128"/>
                </a:rPr>
                <a:t>IMG</a:t>
              </a:r>
            </a:p>
          </p:txBody>
        </p:sp>
        <p:sp>
          <p:nvSpPr>
            <p:cNvPr id="11" name="正方形/長方形 10">
              <a:extLst>
                <a:ext uri="{FF2B5EF4-FFF2-40B4-BE49-F238E27FC236}">
                  <a16:creationId xmlns:a16="http://schemas.microsoft.com/office/drawing/2014/main" id="{1035836F-AC32-6B4F-A965-8DCA86A7C0EF}"/>
                </a:ext>
              </a:extLst>
            </p:cNvPr>
            <p:cNvSpPr/>
            <p:nvPr/>
          </p:nvSpPr>
          <p:spPr>
            <a:xfrm>
              <a:off x="2136775" y="2500208"/>
              <a:ext cx="2340000" cy="1620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kumimoji="1" lang="en-US" altLang="ja-JP" sz="1600" b="1" dirty="0">
                  <a:solidFill>
                    <a:schemeClr val="bg1"/>
                  </a:solidFill>
                  <a:latin typeface="ＭＳ Ｐゴシック" panose="020B0600070205080204" pitchFamily="50" charset="-128"/>
                </a:rPr>
                <a:t>IMG</a:t>
              </a:r>
            </a:p>
          </p:txBody>
        </p:sp>
        <p:sp>
          <p:nvSpPr>
            <p:cNvPr id="12" name="正方形/長方形 11">
              <a:extLst>
                <a:ext uri="{FF2B5EF4-FFF2-40B4-BE49-F238E27FC236}">
                  <a16:creationId xmlns:a16="http://schemas.microsoft.com/office/drawing/2014/main" id="{351B140E-F0CC-794C-B74E-9AA2DFCF12BA}"/>
                </a:ext>
              </a:extLst>
            </p:cNvPr>
            <p:cNvSpPr/>
            <p:nvPr/>
          </p:nvSpPr>
          <p:spPr>
            <a:xfrm>
              <a:off x="7715225" y="2500208"/>
              <a:ext cx="2340000" cy="1620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kumimoji="1" lang="en-US" altLang="ja-JP" sz="1600" b="1" dirty="0">
                  <a:solidFill>
                    <a:schemeClr val="bg1"/>
                  </a:solidFill>
                  <a:latin typeface="ＭＳ Ｐゴシック" panose="020B0600070205080204" pitchFamily="50" charset="-128"/>
                </a:rPr>
                <a:t>IMG</a:t>
              </a:r>
            </a:p>
          </p:txBody>
        </p:sp>
        <p:sp>
          <p:nvSpPr>
            <p:cNvPr id="13" name="テキスト ボックス 12">
              <a:extLst>
                <a:ext uri="{FF2B5EF4-FFF2-40B4-BE49-F238E27FC236}">
                  <a16:creationId xmlns:a16="http://schemas.microsoft.com/office/drawing/2014/main" id="{99F601D3-B42D-A140-BB53-623027846DD3}"/>
                </a:ext>
              </a:extLst>
            </p:cNvPr>
            <p:cNvSpPr txBox="1"/>
            <p:nvPr/>
          </p:nvSpPr>
          <p:spPr>
            <a:xfrm>
              <a:off x="2136775" y="4914055"/>
              <a:ext cx="2340000" cy="326658"/>
            </a:xfrm>
            <a:prstGeom prst="rect">
              <a:avLst/>
            </a:prstGeom>
            <a:noFill/>
          </p:spPr>
          <p:txBody>
            <a:bodyPr wrap="square" lIns="36000" tIns="36000" rIns="36000" bIns="36000" rtlCol="0">
              <a:normAutofit/>
            </a:bodyPr>
            <a:lstStyle/>
            <a:p>
              <a:pPr>
                <a:spcAft>
                  <a:spcPts val="400"/>
                </a:spcAft>
              </a:pPr>
              <a:r>
                <a:rPr kumimoji="1" lang="en-US" altLang="ja-JP" sz="1200" u="sng" dirty="0">
                  <a:solidFill>
                    <a:srgbClr val="0070C0"/>
                  </a:solidFill>
                  <a:latin typeface="+mn-ea"/>
                </a:rPr>
                <a:t>https://*****</a:t>
              </a:r>
            </a:p>
          </p:txBody>
        </p:sp>
        <p:sp>
          <p:nvSpPr>
            <p:cNvPr id="14" name="テキスト ボックス 13">
              <a:extLst>
                <a:ext uri="{FF2B5EF4-FFF2-40B4-BE49-F238E27FC236}">
                  <a16:creationId xmlns:a16="http://schemas.microsoft.com/office/drawing/2014/main" id="{668A8CE0-FAC2-0842-AF95-C57AEE670D26}"/>
                </a:ext>
              </a:extLst>
            </p:cNvPr>
            <p:cNvSpPr txBox="1"/>
            <p:nvPr/>
          </p:nvSpPr>
          <p:spPr>
            <a:xfrm>
              <a:off x="2136775" y="2070727"/>
              <a:ext cx="2340000" cy="326658"/>
            </a:xfrm>
            <a:prstGeom prst="rect">
              <a:avLst/>
            </a:prstGeom>
            <a:noFill/>
          </p:spPr>
          <p:txBody>
            <a:bodyPr wrap="square" lIns="36000" tIns="36000" rIns="36000" bIns="36000" rtlCol="0">
              <a:normAutofit/>
            </a:bodyPr>
            <a:lstStyle/>
            <a:p>
              <a:pPr>
                <a:spcAft>
                  <a:spcPts val="400"/>
                </a:spcAft>
              </a:pPr>
              <a:r>
                <a:rPr kumimoji="1" lang="ja-JP" altLang="en-US" sz="2000" dirty="0">
                  <a:latin typeface="+mn-ea"/>
                </a:rPr>
                <a:t>●●●メディア</a:t>
              </a:r>
              <a:endParaRPr kumimoji="1" lang="en-US" altLang="ja-JP" sz="2000" dirty="0">
                <a:latin typeface="+mn-ea"/>
              </a:endParaRPr>
            </a:p>
          </p:txBody>
        </p:sp>
        <p:sp>
          <p:nvSpPr>
            <p:cNvPr id="15" name="テキスト ボックス 14">
              <a:extLst>
                <a:ext uri="{FF2B5EF4-FFF2-40B4-BE49-F238E27FC236}">
                  <a16:creationId xmlns:a16="http://schemas.microsoft.com/office/drawing/2014/main" id="{A91B183C-72E1-DC47-9D8B-2629BE5A43D8}"/>
                </a:ext>
              </a:extLst>
            </p:cNvPr>
            <p:cNvSpPr txBox="1"/>
            <p:nvPr/>
          </p:nvSpPr>
          <p:spPr>
            <a:xfrm>
              <a:off x="4926000" y="2070727"/>
              <a:ext cx="2340000" cy="326658"/>
            </a:xfrm>
            <a:prstGeom prst="rect">
              <a:avLst/>
            </a:prstGeom>
            <a:noFill/>
          </p:spPr>
          <p:txBody>
            <a:bodyPr wrap="square" lIns="36000" tIns="36000" rIns="36000" bIns="36000" rtlCol="0">
              <a:normAutofit/>
            </a:bodyPr>
            <a:lstStyle/>
            <a:p>
              <a:pPr>
                <a:spcAft>
                  <a:spcPts val="400"/>
                </a:spcAft>
              </a:pPr>
              <a:r>
                <a:rPr kumimoji="1" lang="ja-JP" altLang="en-US" sz="2000" dirty="0">
                  <a:latin typeface="+mn-ea"/>
                </a:rPr>
                <a:t>●●●マガジン</a:t>
              </a:r>
              <a:endParaRPr kumimoji="1" lang="en-US" altLang="ja-JP" sz="2000" dirty="0">
                <a:latin typeface="+mn-ea"/>
              </a:endParaRPr>
            </a:p>
          </p:txBody>
        </p:sp>
        <p:sp>
          <p:nvSpPr>
            <p:cNvPr id="16" name="テキスト ボックス 15">
              <a:extLst>
                <a:ext uri="{FF2B5EF4-FFF2-40B4-BE49-F238E27FC236}">
                  <a16:creationId xmlns:a16="http://schemas.microsoft.com/office/drawing/2014/main" id="{B80F8145-C158-CD4F-B2EB-1499984D6A10}"/>
                </a:ext>
              </a:extLst>
            </p:cNvPr>
            <p:cNvSpPr txBox="1"/>
            <p:nvPr/>
          </p:nvSpPr>
          <p:spPr>
            <a:xfrm>
              <a:off x="7715225" y="2070727"/>
              <a:ext cx="2340000" cy="326658"/>
            </a:xfrm>
            <a:prstGeom prst="rect">
              <a:avLst/>
            </a:prstGeom>
            <a:noFill/>
          </p:spPr>
          <p:txBody>
            <a:bodyPr wrap="square" lIns="36000" tIns="36000" rIns="36000" bIns="36000" rtlCol="0">
              <a:normAutofit/>
            </a:bodyPr>
            <a:lstStyle/>
            <a:p>
              <a:pPr>
                <a:spcAft>
                  <a:spcPts val="400"/>
                </a:spcAft>
              </a:pPr>
              <a:r>
                <a:rPr kumimoji="1" lang="ja-JP" altLang="en-US" sz="2000">
                  <a:latin typeface="+mn-ea"/>
                </a:rPr>
                <a:t>●●●新聞</a:t>
              </a:r>
              <a:endParaRPr kumimoji="1" lang="en-US" altLang="ja-JP" sz="2000" dirty="0">
                <a:latin typeface="+mn-ea"/>
              </a:endParaRPr>
            </a:p>
          </p:txBody>
        </p:sp>
        <p:sp>
          <p:nvSpPr>
            <p:cNvPr id="17" name="テキスト ボックス 16">
              <a:extLst>
                <a:ext uri="{FF2B5EF4-FFF2-40B4-BE49-F238E27FC236}">
                  <a16:creationId xmlns:a16="http://schemas.microsoft.com/office/drawing/2014/main" id="{B2C24855-A29C-FC4F-9712-30AB8E144FA7}"/>
                </a:ext>
              </a:extLst>
            </p:cNvPr>
            <p:cNvSpPr txBox="1"/>
            <p:nvPr/>
          </p:nvSpPr>
          <p:spPr>
            <a:xfrm>
              <a:off x="2136775" y="4227701"/>
              <a:ext cx="2340000" cy="525516"/>
            </a:xfrm>
            <a:prstGeom prst="rect">
              <a:avLst/>
            </a:prstGeom>
            <a:noFill/>
          </p:spPr>
          <p:txBody>
            <a:bodyPr wrap="square" lIns="36000" tIns="36000" rIns="36000" bIns="36000" rtlCol="0">
              <a:spAutoFit/>
            </a:bodyPr>
            <a:lstStyle/>
            <a:p>
              <a:pPr>
                <a:lnSpc>
                  <a:spcPct val="150000"/>
                </a:lnSpc>
                <a:spcAft>
                  <a:spcPts val="400"/>
                </a:spcAft>
              </a:pPr>
              <a:r>
                <a:rPr kumimoji="1" lang="ja-JP" altLang="en-US" sz="1400">
                  <a:latin typeface="+mn-ea"/>
                </a:rPr>
                <a:t>●●●●●●●●をテーマに連載しています。</a:t>
              </a:r>
            </a:p>
          </p:txBody>
        </p:sp>
        <p:sp>
          <p:nvSpPr>
            <p:cNvPr id="18" name="テキスト ボックス 17">
              <a:extLst>
                <a:ext uri="{FF2B5EF4-FFF2-40B4-BE49-F238E27FC236}">
                  <a16:creationId xmlns:a16="http://schemas.microsoft.com/office/drawing/2014/main" id="{CE63D688-DA79-9E46-B30E-2DCD93A1D776}"/>
                </a:ext>
              </a:extLst>
            </p:cNvPr>
            <p:cNvSpPr txBox="1"/>
            <p:nvPr/>
          </p:nvSpPr>
          <p:spPr>
            <a:xfrm>
              <a:off x="4926000" y="4914055"/>
              <a:ext cx="2340000" cy="326658"/>
            </a:xfrm>
            <a:prstGeom prst="rect">
              <a:avLst/>
            </a:prstGeom>
            <a:noFill/>
          </p:spPr>
          <p:txBody>
            <a:bodyPr wrap="square" lIns="36000" tIns="36000" rIns="36000" bIns="36000" rtlCol="0">
              <a:normAutofit/>
            </a:bodyPr>
            <a:lstStyle/>
            <a:p>
              <a:pPr>
                <a:spcAft>
                  <a:spcPts val="400"/>
                </a:spcAft>
              </a:pPr>
              <a:r>
                <a:rPr kumimoji="1" lang="en-US" altLang="ja-JP" sz="1200" u="sng" dirty="0">
                  <a:solidFill>
                    <a:srgbClr val="0070C0"/>
                  </a:solidFill>
                  <a:latin typeface="+mn-ea"/>
                </a:rPr>
                <a:t>https://*****</a:t>
              </a:r>
            </a:p>
          </p:txBody>
        </p:sp>
        <p:sp>
          <p:nvSpPr>
            <p:cNvPr id="19" name="テキスト ボックス 18">
              <a:extLst>
                <a:ext uri="{FF2B5EF4-FFF2-40B4-BE49-F238E27FC236}">
                  <a16:creationId xmlns:a16="http://schemas.microsoft.com/office/drawing/2014/main" id="{4C6E7170-FF34-A54F-A1A0-4CDB4BE5C3BE}"/>
                </a:ext>
              </a:extLst>
            </p:cNvPr>
            <p:cNvSpPr txBox="1"/>
            <p:nvPr/>
          </p:nvSpPr>
          <p:spPr>
            <a:xfrm>
              <a:off x="4926000" y="4227701"/>
              <a:ext cx="2340000" cy="525516"/>
            </a:xfrm>
            <a:prstGeom prst="rect">
              <a:avLst/>
            </a:prstGeom>
            <a:noFill/>
          </p:spPr>
          <p:txBody>
            <a:bodyPr wrap="square" lIns="36000" tIns="36000" rIns="36000" bIns="36000" rtlCol="0">
              <a:spAutoFit/>
            </a:bodyPr>
            <a:lstStyle/>
            <a:p>
              <a:pPr>
                <a:lnSpc>
                  <a:spcPct val="150000"/>
                </a:lnSpc>
                <a:spcAft>
                  <a:spcPts val="400"/>
                </a:spcAft>
              </a:pPr>
              <a:r>
                <a:rPr kumimoji="1" lang="ja-JP" altLang="en-US" sz="1400">
                  <a:latin typeface="+mn-ea"/>
                </a:rPr>
                <a:t>●●●●●●●●をテーマに寄稿しています。</a:t>
              </a:r>
            </a:p>
          </p:txBody>
        </p:sp>
        <p:sp>
          <p:nvSpPr>
            <p:cNvPr id="20" name="テキスト ボックス 19">
              <a:extLst>
                <a:ext uri="{FF2B5EF4-FFF2-40B4-BE49-F238E27FC236}">
                  <a16:creationId xmlns:a16="http://schemas.microsoft.com/office/drawing/2014/main" id="{39C0DA0D-4ADD-5941-BF68-AC7803651056}"/>
                </a:ext>
              </a:extLst>
            </p:cNvPr>
            <p:cNvSpPr txBox="1"/>
            <p:nvPr/>
          </p:nvSpPr>
          <p:spPr>
            <a:xfrm>
              <a:off x="7715225" y="4909385"/>
              <a:ext cx="2340000" cy="326658"/>
            </a:xfrm>
            <a:prstGeom prst="rect">
              <a:avLst/>
            </a:prstGeom>
            <a:noFill/>
          </p:spPr>
          <p:txBody>
            <a:bodyPr wrap="square" lIns="36000" tIns="36000" rIns="36000" bIns="36000" rtlCol="0">
              <a:normAutofit/>
            </a:bodyPr>
            <a:lstStyle/>
            <a:p>
              <a:pPr>
                <a:spcAft>
                  <a:spcPts val="400"/>
                </a:spcAft>
              </a:pPr>
              <a:r>
                <a:rPr kumimoji="1" lang="en-US" altLang="ja-JP" sz="1200" u="sng" dirty="0">
                  <a:solidFill>
                    <a:srgbClr val="0070C0"/>
                  </a:solidFill>
                  <a:latin typeface="+mn-ea"/>
                </a:rPr>
                <a:t>https://*****</a:t>
              </a:r>
            </a:p>
          </p:txBody>
        </p:sp>
        <p:sp>
          <p:nvSpPr>
            <p:cNvPr id="21" name="テキスト ボックス 20">
              <a:extLst>
                <a:ext uri="{FF2B5EF4-FFF2-40B4-BE49-F238E27FC236}">
                  <a16:creationId xmlns:a16="http://schemas.microsoft.com/office/drawing/2014/main" id="{AA4E7E15-8DB0-4C46-B5D7-75ABC380F02A}"/>
                </a:ext>
              </a:extLst>
            </p:cNvPr>
            <p:cNvSpPr txBox="1"/>
            <p:nvPr/>
          </p:nvSpPr>
          <p:spPr>
            <a:xfrm>
              <a:off x="7715225" y="4223031"/>
              <a:ext cx="2340000" cy="525516"/>
            </a:xfrm>
            <a:prstGeom prst="rect">
              <a:avLst/>
            </a:prstGeom>
            <a:noFill/>
          </p:spPr>
          <p:txBody>
            <a:bodyPr wrap="square" lIns="36000" tIns="36000" rIns="36000" bIns="36000" rtlCol="0">
              <a:spAutoFit/>
            </a:bodyPr>
            <a:lstStyle/>
            <a:p>
              <a:pPr>
                <a:lnSpc>
                  <a:spcPct val="150000"/>
                </a:lnSpc>
                <a:spcAft>
                  <a:spcPts val="400"/>
                </a:spcAft>
              </a:pPr>
              <a:r>
                <a:rPr kumimoji="1" lang="ja-JP" altLang="en-US" sz="1400">
                  <a:latin typeface="+mn-ea"/>
                </a:rPr>
                <a:t>●●●●●●●●に関する取材レポートです。</a:t>
              </a:r>
            </a:p>
          </p:txBody>
        </p:sp>
      </p:grpSp>
      <p:sp>
        <p:nvSpPr>
          <p:cNvPr id="7" name="スライド番号プレースホルダー 6">
            <a:extLst>
              <a:ext uri="{FF2B5EF4-FFF2-40B4-BE49-F238E27FC236}">
                <a16:creationId xmlns:a16="http://schemas.microsoft.com/office/drawing/2014/main" id="{B79C3028-D441-82CC-AEC5-5E9106C8ACDD}"/>
              </a:ext>
            </a:extLst>
          </p:cNvPr>
          <p:cNvSpPr>
            <a:spLocks noGrp="1"/>
          </p:cNvSpPr>
          <p:nvPr>
            <p:ph type="sldNum" sz="quarter" idx="4"/>
          </p:nvPr>
        </p:nvSpPr>
        <p:spPr/>
        <p:txBody>
          <a:bodyPr/>
          <a:lstStyle/>
          <a:p>
            <a:fld id="{2CF39A64-FD95-C144-B37D-DFADB2595A9F}" type="slidenum">
              <a:rPr kumimoji="1" lang="ja-JP" altLang="en-US" smtClean="0"/>
              <a:pPr/>
              <a:t>16</a:t>
            </a:fld>
            <a:endParaRPr kumimoji="1" lang="ja-JP" altLang="en-US" dirty="0"/>
          </a:p>
        </p:txBody>
      </p:sp>
      <p:sp>
        <p:nvSpPr>
          <p:cNvPr id="8" name="フッター プレースホルダー 7">
            <a:extLst>
              <a:ext uri="{FF2B5EF4-FFF2-40B4-BE49-F238E27FC236}">
                <a16:creationId xmlns:a16="http://schemas.microsoft.com/office/drawing/2014/main" id="{88C45F7E-46BA-35C4-6A03-ECF7382D96FD}"/>
              </a:ext>
            </a:extLst>
          </p:cNvPr>
          <p:cNvSpPr>
            <a:spLocks noGrp="1"/>
          </p:cNvSpPr>
          <p:nvPr>
            <p:ph type="ftr" sz="quarter" idx="3"/>
          </p:nvPr>
        </p:nvSpPr>
        <p:spPr/>
        <p:txBody>
          <a:bodyPr/>
          <a:lstStyle/>
          <a:p>
            <a:r>
              <a:rPr lang="en" altLang="ja-JP"/>
              <a:t>SAIRU</a:t>
            </a:r>
            <a:endParaRPr kumimoji="1" lang="ja-JP" altLang="en-US" dirty="0"/>
          </a:p>
        </p:txBody>
      </p:sp>
    </p:spTree>
    <p:extLst>
      <p:ext uri="{BB962C8B-B14F-4D97-AF65-F5344CB8AC3E}">
        <p14:creationId xmlns:p14="http://schemas.microsoft.com/office/powerpoint/2010/main" val="196263421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881FF0B-A1B8-6747-9937-AF828FCE8FAE}"/>
              </a:ext>
            </a:extLst>
          </p:cNvPr>
          <p:cNvSpPr>
            <a:spLocks noGrp="1"/>
          </p:cNvSpPr>
          <p:nvPr>
            <p:ph type="title"/>
          </p:nvPr>
        </p:nvSpPr>
        <p:spPr/>
        <p:txBody>
          <a:bodyPr>
            <a:normAutofit fontScale="90000"/>
          </a:bodyPr>
          <a:lstStyle/>
          <a:p>
            <a:r>
              <a:rPr lang="ja-JP" altLang="en-US"/>
              <a:t>無料相談受付中</a:t>
            </a:r>
          </a:p>
        </p:txBody>
      </p:sp>
      <p:sp>
        <p:nvSpPr>
          <p:cNvPr id="3" name="テキスト プレースホルダー 2">
            <a:extLst>
              <a:ext uri="{FF2B5EF4-FFF2-40B4-BE49-F238E27FC236}">
                <a16:creationId xmlns:a16="http://schemas.microsoft.com/office/drawing/2014/main" id="{080BCED4-C6B0-7C44-B805-4DCC94DED01D}"/>
              </a:ext>
            </a:extLst>
          </p:cNvPr>
          <p:cNvSpPr>
            <a:spLocks noGrp="1"/>
          </p:cNvSpPr>
          <p:nvPr>
            <p:ph type="body" sz="quarter" idx="13"/>
          </p:nvPr>
        </p:nvSpPr>
        <p:spPr/>
        <p:txBody>
          <a:bodyPr/>
          <a:lstStyle/>
          <a:p>
            <a:r>
              <a:rPr lang="ja-JP" altLang="en-US" dirty="0"/>
              <a:t>●●について相談したい、●●を改善したいという方はご相談ください。</a:t>
            </a:r>
            <a:endParaRPr lang="en-US" altLang="ja-JP" dirty="0"/>
          </a:p>
        </p:txBody>
      </p:sp>
      <p:grpSp>
        <p:nvGrpSpPr>
          <p:cNvPr id="6" name="グループ化 5">
            <a:extLst>
              <a:ext uri="{FF2B5EF4-FFF2-40B4-BE49-F238E27FC236}">
                <a16:creationId xmlns:a16="http://schemas.microsoft.com/office/drawing/2014/main" id="{7EE8F62D-90F3-404D-B221-698E98E744DE}"/>
              </a:ext>
            </a:extLst>
          </p:cNvPr>
          <p:cNvGrpSpPr/>
          <p:nvPr/>
        </p:nvGrpSpPr>
        <p:grpSpPr>
          <a:xfrm>
            <a:off x="1055689" y="1990726"/>
            <a:ext cx="10080624" cy="3680848"/>
            <a:chOff x="2136775" y="2091843"/>
            <a:chExt cx="7918449" cy="3532105"/>
          </a:xfrm>
        </p:grpSpPr>
        <p:sp>
          <p:nvSpPr>
            <p:cNvPr id="10" name="正方形/長方形 9">
              <a:extLst>
                <a:ext uri="{FF2B5EF4-FFF2-40B4-BE49-F238E27FC236}">
                  <a16:creationId xmlns:a16="http://schemas.microsoft.com/office/drawing/2014/main" id="{17B114E4-7F53-8643-B77B-DD297D6A674F}"/>
                </a:ext>
              </a:extLst>
            </p:cNvPr>
            <p:cNvSpPr/>
            <p:nvPr/>
          </p:nvSpPr>
          <p:spPr>
            <a:xfrm>
              <a:off x="2136779" y="2091843"/>
              <a:ext cx="3779996" cy="432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a:solidFill>
                    <a:schemeClr val="bg1"/>
                  </a:solidFill>
                  <a:latin typeface="ＭＳ Ｐゴシック" panose="020B0600070205080204" pitchFamily="50" charset="-128"/>
                </a:rPr>
                <a:t>電話でのお問い合わせ</a:t>
              </a:r>
            </a:p>
          </p:txBody>
        </p:sp>
        <p:sp>
          <p:nvSpPr>
            <p:cNvPr id="11" name="正方形/長方形 10">
              <a:extLst>
                <a:ext uri="{FF2B5EF4-FFF2-40B4-BE49-F238E27FC236}">
                  <a16:creationId xmlns:a16="http://schemas.microsoft.com/office/drawing/2014/main" id="{AD884E16-3142-A849-B6F5-BF084613650D}"/>
                </a:ext>
              </a:extLst>
            </p:cNvPr>
            <p:cNvSpPr/>
            <p:nvPr/>
          </p:nvSpPr>
          <p:spPr>
            <a:xfrm>
              <a:off x="6275223" y="2091843"/>
              <a:ext cx="3780001" cy="432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a:solidFill>
                    <a:schemeClr val="bg1"/>
                  </a:solidFill>
                  <a:latin typeface="ＭＳ Ｐゴシック" panose="020B0600070205080204" pitchFamily="50" charset="-128"/>
                </a:rPr>
                <a:t>メールでのお問い合わせ</a:t>
              </a:r>
            </a:p>
          </p:txBody>
        </p:sp>
        <p:sp>
          <p:nvSpPr>
            <p:cNvPr id="12" name="正方形/長方形 11">
              <a:extLst>
                <a:ext uri="{FF2B5EF4-FFF2-40B4-BE49-F238E27FC236}">
                  <a16:creationId xmlns:a16="http://schemas.microsoft.com/office/drawing/2014/main" id="{AC4EDC3A-0019-E64F-8E9A-D8E6521A61D8}"/>
                </a:ext>
              </a:extLst>
            </p:cNvPr>
            <p:cNvSpPr/>
            <p:nvPr/>
          </p:nvSpPr>
          <p:spPr>
            <a:xfrm>
              <a:off x="2136775" y="2523846"/>
              <a:ext cx="3780000" cy="1810315"/>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08000" tIns="108000" rIns="108000" bIns="144000" rtlCol="0" anchor="ctr">
              <a:normAutofit/>
            </a:bodyPr>
            <a:lstStyle/>
            <a:p>
              <a:pPr algn="ctr">
                <a:spcAft>
                  <a:spcPts val="400"/>
                </a:spcAft>
              </a:pPr>
              <a:r>
                <a:rPr kumimoji="1" lang="en-US" altLang="ja-JP" sz="2400" b="1" spc="200" dirty="0">
                  <a:solidFill>
                    <a:schemeClr val="tx1"/>
                  </a:solidFill>
                  <a:latin typeface="+mn-ea"/>
                </a:rPr>
                <a:t>0123-456-7890</a:t>
              </a:r>
              <a:endParaRPr kumimoji="1" lang="en-US" altLang="ja-JP" sz="1200" spc="200" dirty="0">
                <a:solidFill>
                  <a:schemeClr val="tx1"/>
                </a:solidFill>
                <a:latin typeface="+mn-ea"/>
              </a:endParaRPr>
            </a:p>
            <a:p>
              <a:pPr algn="ctr">
                <a:spcAft>
                  <a:spcPts val="400"/>
                </a:spcAft>
              </a:pPr>
              <a:endParaRPr kumimoji="1" lang="en-US" altLang="ja-JP" sz="1200" dirty="0">
                <a:solidFill>
                  <a:schemeClr val="tx1"/>
                </a:solidFill>
                <a:latin typeface="+mn-ea"/>
              </a:endParaRPr>
            </a:p>
            <a:p>
              <a:pPr algn="ctr">
                <a:spcAft>
                  <a:spcPts val="400"/>
                </a:spcAft>
              </a:pPr>
              <a:r>
                <a:rPr kumimoji="1" lang="ja-JP" altLang="en-US" sz="1400" dirty="0">
                  <a:solidFill>
                    <a:schemeClr val="tx1"/>
                  </a:solidFill>
                  <a:latin typeface="+mn-ea"/>
                </a:rPr>
                <a:t>平日</a:t>
              </a:r>
              <a:r>
                <a:rPr kumimoji="1" lang="en-US" altLang="ja-JP" sz="1400" dirty="0">
                  <a:solidFill>
                    <a:schemeClr val="tx1"/>
                  </a:solidFill>
                  <a:latin typeface="+mn-ea"/>
                </a:rPr>
                <a:t>00:00〜00</a:t>
              </a:r>
              <a:r>
                <a:rPr kumimoji="1" lang="ja-JP" altLang="en-US" sz="1400" dirty="0">
                  <a:solidFill>
                    <a:schemeClr val="tx1"/>
                  </a:solidFill>
                  <a:latin typeface="+mn-ea"/>
                </a:rPr>
                <a:t>：</a:t>
              </a:r>
              <a:r>
                <a:rPr kumimoji="1" lang="en-US" altLang="ja-JP" sz="1400" dirty="0">
                  <a:solidFill>
                    <a:schemeClr val="tx1"/>
                  </a:solidFill>
                  <a:latin typeface="+mn-ea"/>
                </a:rPr>
                <a:t>00</a:t>
              </a:r>
            </a:p>
          </p:txBody>
        </p:sp>
        <p:sp>
          <p:nvSpPr>
            <p:cNvPr id="13" name="正方形/長方形 12">
              <a:extLst>
                <a:ext uri="{FF2B5EF4-FFF2-40B4-BE49-F238E27FC236}">
                  <a16:creationId xmlns:a16="http://schemas.microsoft.com/office/drawing/2014/main" id="{DE76AAC1-5060-B344-B375-C7A3B4294A3A}"/>
                </a:ext>
              </a:extLst>
            </p:cNvPr>
            <p:cNvSpPr/>
            <p:nvPr/>
          </p:nvSpPr>
          <p:spPr>
            <a:xfrm>
              <a:off x="6275220" y="2523845"/>
              <a:ext cx="3780000" cy="1810315"/>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08000" tIns="108000" rIns="108000" bIns="144000" rtlCol="0" anchor="ctr">
              <a:normAutofit/>
            </a:bodyPr>
            <a:lstStyle/>
            <a:p>
              <a:pPr algn="ctr">
                <a:spcAft>
                  <a:spcPts val="400"/>
                </a:spcAft>
              </a:pPr>
              <a:r>
                <a:rPr kumimoji="1" lang="en-US" altLang="ja-JP" sz="2000" spc="100" dirty="0" err="1">
                  <a:solidFill>
                    <a:schemeClr val="tx1"/>
                  </a:solidFill>
                  <a:latin typeface="+mn-ea"/>
                </a:rPr>
                <a:t>mail.address</a:t>
              </a:r>
              <a:r>
                <a:rPr kumimoji="1" lang="ja-JP" altLang="en-US" sz="2000" spc="100" dirty="0">
                  <a:solidFill>
                    <a:schemeClr val="tx1"/>
                  </a:solidFill>
                  <a:latin typeface="+mn-ea"/>
                </a:rPr>
                <a:t>＠</a:t>
              </a:r>
              <a:r>
                <a:rPr kumimoji="1" lang="en-US" altLang="ja-JP" sz="2000" spc="100" dirty="0">
                  <a:solidFill>
                    <a:schemeClr val="tx1"/>
                  </a:solidFill>
                  <a:latin typeface="+mn-ea"/>
                </a:rPr>
                <a:t>****</a:t>
              </a:r>
              <a:endParaRPr kumimoji="1" lang="en-US" altLang="ja-JP" sz="1100" spc="100" dirty="0">
                <a:solidFill>
                  <a:schemeClr val="tx1"/>
                </a:solidFill>
                <a:latin typeface="+mn-ea"/>
              </a:endParaRPr>
            </a:p>
            <a:p>
              <a:pPr algn="ctr">
                <a:spcAft>
                  <a:spcPts val="400"/>
                </a:spcAft>
              </a:pPr>
              <a:endParaRPr kumimoji="1" lang="en-US" altLang="ja-JP" sz="1200" dirty="0">
                <a:solidFill>
                  <a:schemeClr val="tx1"/>
                </a:solidFill>
                <a:latin typeface="+mn-ea"/>
              </a:endParaRPr>
            </a:p>
            <a:p>
              <a:pPr algn="ctr">
                <a:spcAft>
                  <a:spcPts val="400"/>
                </a:spcAft>
              </a:pPr>
              <a:r>
                <a:rPr kumimoji="1" lang="ja-JP" altLang="en-US" sz="1400" dirty="0">
                  <a:solidFill>
                    <a:schemeClr val="tx1"/>
                  </a:solidFill>
                  <a:latin typeface="+mn-ea"/>
                </a:rPr>
                <a:t>会社名・氏名・メールアドレス・電話番号を</a:t>
              </a:r>
              <a:endParaRPr kumimoji="1" lang="en-US" altLang="ja-JP" sz="1400" dirty="0">
                <a:solidFill>
                  <a:schemeClr val="tx1"/>
                </a:solidFill>
                <a:latin typeface="+mn-ea"/>
              </a:endParaRPr>
            </a:p>
            <a:p>
              <a:pPr algn="ctr">
                <a:spcAft>
                  <a:spcPts val="400"/>
                </a:spcAft>
              </a:pPr>
              <a:r>
                <a:rPr kumimoji="1" lang="ja-JP" altLang="en-US" sz="1400" dirty="0">
                  <a:solidFill>
                    <a:schemeClr val="tx1"/>
                  </a:solidFill>
                  <a:latin typeface="+mn-ea"/>
                </a:rPr>
                <a:t>ご記入の上、お問い合わせください</a:t>
              </a:r>
              <a:endParaRPr kumimoji="1" lang="en-US" altLang="ja-JP" sz="1400" dirty="0">
                <a:solidFill>
                  <a:schemeClr val="tx1"/>
                </a:solidFill>
                <a:latin typeface="+mn-ea"/>
              </a:endParaRPr>
            </a:p>
          </p:txBody>
        </p:sp>
        <p:sp>
          <p:nvSpPr>
            <p:cNvPr id="14" name="正方形/長方形 13">
              <a:extLst>
                <a:ext uri="{FF2B5EF4-FFF2-40B4-BE49-F238E27FC236}">
                  <a16:creationId xmlns:a16="http://schemas.microsoft.com/office/drawing/2014/main" id="{1067F1F2-A379-5C48-AEAC-B19BB79DF9CB}"/>
                </a:ext>
              </a:extLst>
            </p:cNvPr>
            <p:cNvSpPr/>
            <p:nvPr/>
          </p:nvSpPr>
          <p:spPr>
            <a:xfrm>
              <a:off x="2136777" y="4747471"/>
              <a:ext cx="7918445" cy="876477"/>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lIns="180000" tIns="180000" rIns="180000" bIns="180000" rtlCol="0" anchor="t">
              <a:spAutoFit/>
            </a:bodyPr>
            <a:lstStyle/>
            <a:p>
              <a:pPr algn="ctr">
                <a:spcAft>
                  <a:spcPts val="400"/>
                </a:spcAft>
              </a:pPr>
              <a:r>
                <a:rPr kumimoji="1" lang="en-US" altLang="ja-JP" dirty="0">
                  <a:solidFill>
                    <a:schemeClr val="tx1"/>
                  </a:solidFill>
                  <a:latin typeface="+mn-ea"/>
                </a:rPr>
                <a:t>https://**********</a:t>
              </a:r>
              <a:endParaRPr kumimoji="1" lang="en-US" altLang="ja-JP" sz="1200" dirty="0">
                <a:solidFill>
                  <a:schemeClr val="tx1"/>
                </a:solidFill>
                <a:latin typeface="+mn-ea"/>
              </a:endParaRPr>
            </a:p>
            <a:p>
              <a:pPr algn="ctr">
                <a:spcAft>
                  <a:spcPts val="400"/>
                </a:spcAft>
              </a:pPr>
              <a:r>
                <a:rPr kumimoji="1" lang="ja-JP" altLang="en-US" sz="1400" dirty="0">
                  <a:solidFill>
                    <a:schemeClr val="tx1"/>
                  </a:solidFill>
                  <a:latin typeface="+mn-ea"/>
                </a:rPr>
                <a:t>当社のホームページでも資料請求・お問い合わせができます。資料の郵送も承ります。</a:t>
              </a:r>
              <a:endParaRPr kumimoji="1" lang="en-US" altLang="ja-JP" sz="1400" dirty="0">
                <a:solidFill>
                  <a:schemeClr val="tx1"/>
                </a:solidFill>
                <a:latin typeface="+mn-ea"/>
              </a:endParaRPr>
            </a:p>
          </p:txBody>
        </p:sp>
      </p:grpSp>
      <p:sp>
        <p:nvSpPr>
          <p:cNvPr id="7" name="スライド番号プレースホルダー 6">
            <a:extLst>
              <a:ext uri="{FF2B5EF4-FFF2-40B4-BE49-F238E27FC236}">
                <a16:creationId xmlns:a16="http://schemas.microsoft.com/office/drawing/2014/main" id="{87CB8155-8FD9-5AA8-EBEC-35E9DF15C062}"/>
              </a:ext>
            </a:extLst>
          </p:cNvPr>
          <p:cNvSpPr>
            <a:spLocks noGrp="1"/>
          </p:cNvSpPr>
          <p:nvPr>
            <p:ph type="sldNum" sz="quarter" idx="4"/>
          </p:nvPr>
        </p:nvSpPr>
        <p:spPr/>
        <p:txBody>
          <a:bodyPr/>
          <a:lstStyle/>
          <a:p>
            <a:fld id="{2CF39A64-FD95-C144-B37D-DFADB2595A9F}" type="slidenum">
              <a:rPr kumimoji="1" lang="ja-JP" altLang="en-US" smtClean="0"/>
              <a:pPr/>
              <a:t>17</a:t>
            </a:fld>
            <a:endParaRPr kumimoji="1" lang="ja-JP" altLang="en-US" dirty="0"/>
          </a:p>
        </p:txBody>
      </p:sp>
      <p:sp>
        <p:nvSpPr>
          <p:cNvPr id="8" name="フッター プレースホルダー 7">
            <a:extLst>
              <a:ext uri="{FF2B5EF4-FFF2-40B4-BE49-F238E27FC236}">
                <a16:creationId xmlns:a16="http://schemas.microsoft.com/office/drawing/2014/main" id="{3FCE5919-573F-B783-DCD8-8CF6B641F286}"/>
              </a:ext>
            </a:extLst>
          </p:cNvPr>
          <p:cNvSpPr>
            <a:spLocks noGrp="1"/>
          </p:cNvSpPr>
          <p:nvPr>
            <p:ph type="ftr" sz="quarter" idx="3"/>
          </p:nvPr>
        </p:nvSpPr>
        <p:spPr/>
        <p:txBody>
          <a:bodyPr/>
          <a:lstStyle/>
          <a:p>
            <a:r>
              <a:rPr lang="en" altLang="ja-JP"/>
              <a:t>SAIRU</a:t>
            </a:r>
            <a:endParaRPr kumimoji="1" lang="ja-JP" altLang="en-US" dirty="0"/>
          </a:p>
        </p:txBody>
      </p:sp>
    </p:spTree>
    <p:extLst>
      <p:ext uri="{BB962C8B-B14F-4D97-AF65-F5344CB8AC3E}">
        <p14:creationId xmlns:p14="http://schemas.microsoft.com/office/powerpoint/2010/main" val="112250920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タイトル 7">
            <a:extLst>
              <a:ext uri="{FF2B5EF4-FFF2-40B4-BE49-F238E27FC236}">
                <a16:creationId xmlns:a16="http://schemas.microsoft.com/office/drawing/2014/main" id="{DA9A3E88-AC27-3C66-5F12-AA60AAA12A37}"/>
              </a:ext>
            </a:extLst>
          </p:cNvPr>
          <p:cNvSpPr>
            <a:spLocks noGrp="1"/>
          </p:cNvSpPr>
          <p:nvPr>
            <p:ph type="ctrTitle"/>
          </p:nvPr>
        </p:nvSpPr>
        <p:spPr/>
        <p:txBody>
          <a:bodyPr/>
          <a:lstStyle/>
          <a:p>
            <a:r>
              <a:rPr lang="ja-JP" altLang="en-US" dirty="0"/>
              <a:t>補足用スライド</a:t>
            </a:r>
          </a:p>
        </p:txBody>
      </p:sp>
      <p:sp>
        <p:nvSpPr>
          <p:cNvPr id="14" name="字幕 13">
            <a:extLst>
              <a:ext uri="{FF2B5EF4-FFF2-40B4-BE49-F238E27FC236}">
                <a16:creationId xmlns:a16="http://schemas.microsoft.com/office/drawing/2014/main" id="{13ECF0A5-ED8A-A00E-994E-0676E8B7CAB8}"/>
              </a:ext>
            </a:extLst>
          </p:cNvPr>
          <p:cNvSpPr>
            <a:spLocks noGrp="1"/>
          </p:cNvSpPr>
          <p:nvPr>
            <p:ph type="subTitle" idx="1"/>
          </p:nvPr>
        </p:nvSpPr>
        <p:spPr/>
        <p:txBody>
          <a:bodyPr>
            <a:normAutofit fontScale="92500" lnSpcReduction="10000"/>
          </a:bodyPr>
          <a:lstStyle/>
          <a:p>
            <a:r>
              <a:rPr lang="ja-JP" altLang="en-US" dirty="0"/>
              <a:t>以降のスライドは基本説明以外に特に訴求したい内容がある際に適宜ご利用ください</a:t>
            </a:r>
            <a:endParaRPr lang="en-US" altLang="ja-JP" dirty="0"/>
          </a:p>
          <a:p>
            <a:r>
              <a:rPr lang="ja-JP" altLang="en-US" dirty="0"/>
              <a:t>スライド右上に各スライドの利用が有効なケース解説を記載しています。ご利用時は解説を</a:t>
            </a:r>
            <a:r>
              <a:rPr lang="ja-JP" altLang="en-US"/>
              <a:t>削除して</a:t>
            </a:r>
            <a:br>
              <a:rPr lang="en-US" altLang="ja-JP"/>
            </a:br>
            <a:r>
              <a:rPr lang="ja-JP" altLang="en-US"/>
              <a:t>ご利用</a:t>
            </a:r>
            <a:r>
              <a:rPr lang="ja-JP" altLang="en-US" dirty="0"/>
              <a:t>ください</a:t>
            </a:r>
            <a:endParaRPr lang="en-US" altLang="ja-JP" dirty="0"/>
          </a:p>
        </p:txBody>
      </p:sp>
      <p:sp>
        <p:nvSpPr>
          <p:cNvPr id="4" name="フッター プレースホルダー 3">
            <a:extLst>
              <a:ext uri="{FF2B5EF4-FFF2-40B4-BE49-F238E27FC236}">
                <a16:creationId xmlns:a16="http://schemas.microsoft.com/office/drawing/2014/main" id="{008F2E33-C917-53CB-AAB9-A1D5C16ECE2B}"/>
              </a:ext>
            </a:extLst>
          </p:cNvPr>
          <p:cNvSpPr>
            <a:spLocks noGrp="1"/>
          </p:cNvSpPr>
          <p:nvPr>
            <p:ph type="ftr" sz="quarter" idx="10"/>
          </p:nvPr>
        </p:nvSpPr>
        <p:spPr/>
        <p:txBody>
          <a:bodyPr/>
          <a:lstStyle/>
          <a:p>
            <a:pPr algn="ctr"/>
            <a:r>
              <a:rPr lang="en" altLang="ja-JP"/>
              <a:t>SAIRU</a:t>
            </a:r>
            <a:endParaRPr kumimoji="1" lang="ja-JP" altLang="en-US"/>
          </a:p>
        </p:txBody>
      </p:sp>
    </p:spTree>
    <p:extLst>
      <p:ext uri="{BB962C8B-B14F-4D97-AF65-F5344CB8AC3E}">
        <p14:creationId xmlns:p14="http://schemas.microsoft.com/office/powerpoint/2010/main" val="2075571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77C9CCA-44AD-6C4A-A393-A9C939B3A142}"/>
              </a:ext>
            </a:extLst>
          </p:cNvPr>
          <p:cNvSpPr>
            <a:spLocks noGrp="1"/>
          </p:cNvSpPr>
          <p:nvPr>
            <p:ph type="title"/>
          </p:nvPr>
        </p:nvSpPr>
        <p:spPr/>
        <p:txBody>
          <a:bodyPr>
            <a:normAutofit fontScale="90000"/>
          </a:bodyPr>
          <a:lstStyle/>
          <a:p>
            <a:r>
              <a:rPr lang="ja-JP" altLang="en-US" dirty="0"/>
              <a:t>●●●サービスとは</a:t>
            </a:r>
          </a:p>
        </p:txBody>
      </p:sp>
      <p:sp>
        <p:nvSpPr>
          <p:cNvPr id="3" name="テキスト プレースホルダー 2">
            <a:extLst>
              <a:ext uri="{FF2B5EF4-FFF2-40B4-BE49-F238E27FC236}">
                <a16:creationId xmlns:a16="http://schemas.microsoft.com/office/drawing/2014/main" id="{E8A0D7AB-0D0B-A14F-B907-A42874ADA0DB}"/>
              </a:ext>
            </a:extLst>
          </p:cNvPr>
          <p:cNvSpPr>
            <a:spLocks noGrp="1"/>
          </p:cNvSpPr>
          <p:nvPr>
            <p:ph type="body" sz="quarter" idx="13"/>
          </p:nvPr>
        </p:nvSpPr>
        <p:spPr/>
        <p:txBody>
          <a:bodyPr>
            <a:noAutofit/>
          </a:bodyPr>
          <a:lstStyle/>
          <a:p>
            <a:r>
              <a:rPr lang="ja-JP" altLang="en-US" dirty="0"/>
              <a:t>●●を最適化する●●向けのサービスです。</a:t>
            </a:r>
            <a:endParaRPr lang="en-US" altLang="ja-JP" dirty="0"/>
          </a:p>
          <a:p>
            <a:r>
              <a:rPr lang="ja-JP" altLang="en-US" dirty="0"/>
              <a:t>知識がない方でも簡単に導入でき、コスト削減に繋がります。</a:t>
            </a:r>
          </a:p>
        </p:txBody>
      </p:sp>
      <p:sp>
        <p:nvSpPr>
          <p:cNvPr id="29" name="テキスト ボックス 28">
            <a:extLst>
              <a:ext uri="{FF2B5EF4-FFF2-40B4-BE49-F238E27FC236}">
                <a16:creationId xmlns:a16="http://schemas.microsoft.com/office/drawing/2014/main" id="{E588224F-BF54-6044-9C02-3908BF357A81}"/>
              </a:ext>
            </a:extLst>
          </p:cNvPr>
          <p:cNvSpPr txBox="1"/>
          <p:nvPr/>
        </p:nvSpPr>
        <p:spPr>
          <a:xfrm>
            <a:off x="1704582" y="2864766"/>
            <a:ext cx="4182325" cy="697054"/>
          </a:xfrm>
          <a:prstGeom prst="rect">
            <a:avLst/>
          </a:prstGeom>
          <a:solidFill>
            <a:schemeClr val="bg1">
              <a:lumMod val="95000"/>
            </a:schemeClr>
          </a:solidFill>
        </p:spPr>
        <p:txBody>
          <a:bodyPr wrap="square" lIns="540000" tIns="108000" rIns="72000" bIns="108000" rtlCol="0" anchor="ctr">
            <a:normAutofit/>
          </a:bodyPr>
          <a:lstStyle/>
          <a:p>
            <a:r>
              <a:rPr kumimoji="1" lang="en-US" altLang="ja-JP" sz="1400" dirty="0">
                <a:latin typeface="ＭＳ Ｐゴシック" panose="020B0600070205080204" pitchFamily="50" charset="-128"/>
                <a:ea typeface="ＭＳ Ｐゴシック" panose="020B0600070205080204" pitchFamily="50" charset="-128"/>
              </a:rPr>
              <a:t>〜</a:t>
            </a:r>
            <a:r>
              <a:rPr kumimoji="1" lang="ja-JP" altLang="en-US" sz="1400" dirty="0">
                <a:latin typeface="ＭＳ Ｐゴシック" panose="020B0600070205080204" pitchFamily="50" charset="-128"/>
                <a:ea typeface="ＭＳ Ｐゴシック" panose="020B0600070205080204" pitchFamily="50" charset="-128"/>
              </a:rPr>
              <a:t>の作成・運用・自動更新</a:t>
            </a:r>
          </a:p>
        </p:txBody>
      </p:sp>
      <p:sp>
        <p:nvSpPr>
          <p:cNvPr id="30" name="円/楕円 29">
            <a:extLst>
              <a:ext uri="{FF2B5EF4-FFF2-40B4-BE49-F238E27FC236}">
                <a16:creationId xmlns:a16="http://schemas.microsoft.com/office/drawing/2014/main" id="{EC1B8E70-D285-3C4A-B58F-F2E12DA9CCF1}"/>
              </a:ext>
            </a:extLst>
          </p:cNvPr>
          <p:cNvSpPr>
            <a:spLocks noChangeAspect="1"/>
          </p:cNvSpPr>
          <p:nvPr/>
        </p:nvSpPr>
        <p:spPr>
          <a:xfrm>
            <a:off x="1066155" y="2795060"/>
            <a:ext cx="836465" cy="836465"/>
          </a:xfrm>
          <a:prstGeom prst="ellipse">
            <a:avLst/>
          </a:prstGeom>
          <a:solidFill>
            <a:srgbClr val="1B224C"/>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none" lIns="36000" tIns="36000" rIns="36000" bIns="36000" rtlCol="0" anchor="ctr"/>
          <a:lstStyle/>
          <a:p>
            <a:pPr algn="ctr"/>
            <a:r>
              <a:rPr kumimoji="1" lang="en-US" altLang="ja-JP" sz="1100" dirty="0">
                <a:latin typeface="ＭＳ Ｐゴシック" panose="020B0600070205080204" pitchFamily="50" charset="-128"/>
                <a:cs typeface="Arial" panose="020B0604020202020204" pitchFamily="34" charset="0"/>
              </a:rPr>
              <a:t>icon</a:t>
            </a:r>
            <a:endParaRPr kumimoji="1" lang="ja-JP" altLang="en-US" sz="1100">
              <a:latin typeface="ＭＳ Ｐゴシック" panose="020B0600070205080204" pitchFamily="50" charset="-128"/>
              <a:cs typeface="Arial" panose="020B0604020202020204" pitchFamily="34" charset="0"/>
            </a:endParaRPr>
          </a:p>
        </p:txBody>
      </p:sp>
      <p:sp>
        <p:nvSpPr>
          <p:cNvPr id="33" name="テキスト ボックス 32">
            <a:extLst>
              <a:ext uri="{FF2B5EF4-FFF2-40B4-BE49-F238E27FC236}">
                <a16:creationId xmlns:a16="http://schemas.microsoft.com/office/drawing/2014/main" id="{9489BD9A-CA95-EE41-80AB-2571A2116C8C}"/>
              </a:ext>
            </a:extLst>
          </p:cNvPr>
          <p:cNvSpPr txBox="1"/>
          <p:nvPr/>
        </p:nvSpPr>
        <p:spPr>
          <a:xfrm>
            <a:off x="1704582" y="3866831"/>
            <a:ext cx="4182325" cy="697054"/>
          </a:xfrm>
          <a:prstGeom prst="rect">
            <a:avLst/>
          </a:prstGeom>
          <a:solidFill>
            <a:schemeClr val="bg1">
              <a:lumMod val="95000"/>
            </a:schemeClr>
          </a:solidFill>
        </p:spPr>
        <p:txBody>
          <a:bodyPr wrap="square" lIns="540000" tIns="108000" rIns="72000" bIns="108000" rtlCol="0" anchor="ctr">
            <a:normAutofit/>
          </a:bodyPr>
          <a:lstStyle/>
          <a:p>
            <a:r>
              <a:rPr kumimoji="1" lang="en-US" altLang="ja-JP" sz="1400" dirty="0">
                <a:latin typeface="ＭＳ Ｐゴシック" panose="020B0600070205080204" pitchFamily="50" charset="-128"/>
                <a:ea typeface="ＭＳ Ｐゴシック" panose="020B0600070205080204" pitchFamily="50" charset="-128"/>
              </a:rPr>
              <a:t>〜</a:t>
            </a:r>
            <a:r>
              <a:rPr kumimoji="1" lang="ja-JP" altLang="en-US" sz="1400" dirty="0">
                <a:latin typeface="ＭＳ Ｐゴシック" panose="020B0600070205080204" pitchFamily="50" charset="-128"/>
                <a:ea typeface="ＭＳ Ｐゴシック" panose="020B0600070205080204" pitchFamily="50" charset="-128"/>
              </a:rPr>
              <a:t>の編集・共有・公開</a:t>
            </a:r>
          </a:p>
        </p:txBody>
      </p:sp>
      <p:sp>
        <p:nvSpPr>
          <p:cNvPr id="34" name="円/楕円 33">
            <a:extLst>
              <a:ext uri="{FF2B5EF4-FFF2-40B4-BE49-F238E27FC236}">
                <a16:creationId xmlns:a16="http://schemas.microsoft.com/office/drawing/2014/main" id="{F6ADEDE0-2A18-A746-BD00-0DB467261A0A}"/>
              </a:ext>
            </a:extLst>
          </p:cNvPr>
          <p:cNvSpPr>
            <a:spLocks noChangeAspect="1"/>
          </p:cNvSpPr>
          <p:nvPr/>
        </p:nvSpPr>
        <p:spPr>
          <a:xfrm>
            <a:off x="1066155" y="3797125"/>
            <a:ext cx="836465" cy="836465"/>
          </a:xfrm>
          <a:prstGeom prst="ellipse">
            <a:avLst/>
          </a:prstGeom>
          <a:solidFill>
            <a:srgbClr val="1B224C"/>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none" lIns="36000" tIns="36000" rIns="36000" bIns="36000" rtlCol="0" anchor="ctr"/>
          <a:lstStyle/>
          <a:p>
            <a:pPr algn="ctr"/>
            <a:r>
              <a:rPr kumimoji="1" lang="en-US" altLang="ja-JP" sz="1100" dirty="0">
                <a:latin typeface="ＭＳ Ｐゴシック" panose="020B0600070205080204" pitchFamily="50" charset="-128"/>
                <a:cs typeface="Arial" panose="020B0604020202020204" pitchFamily="34" charset="0"/>
              </a:rPr>
              <a:t>icon</a:t>
            </a:r>
            <a:endParaRPr kumimoji="1" lang="ja-JP" altLang="en-US" sz="1100">
              <a:latin typeface="ＭＳ Ｐゴシック" panose="020B0600070205080204" pitchFamily="50" charset="-128"/>
              <a:cs typeface="Arial" panose="020B0604020202020204" pitchFamily="34" charset="0"/>
            </a:endParaRPr>
          </a:p>
        </p:txBody>
      </p:sp>
      <p:sp>
        <p:nvSpPr>
          <p:cNvPr id="35" name="テキスト ボックス 34">
            <a:extLst>
              <a:ext uri="{FF2B5EF4-FFF2-40B4-BE49-F238E27FC236}">
                <a16:creationId xmlns:a16="http://schemas.microsoft.com/office/drawing/2014/main" id="{ACF168C5-BD03-4449-873F-EA40C8BA1BD9}"/>
              </a:ext>
            </a:extLst>
          </p:cNvPr>
          <p:cNvSpPr txBox="1"/>
          <p:nvPr/>
        </p:nvSpPr>
        <p:spPr>
          <a:xfrm>
            <a:off x="1704582" y="4868895"/>
            <a:ext cx="4182325" cy="697054"/>
          </a:xfrm>
          <a:prstGeom prst="rect">
            <a:avLst/>
          </a:prstGeom>
          <a:solidFill>
            <a:schemeClr val="bg1">
              <a:lumMod val="95000"/>
            </a:schemeClr>
          </a:solidFill>
        </p:spPr>
        <p:txBody>
          <a:bodyPr wrap="square" lIns="540000" tIns="108000" rIns="72000" bIns="108000" rtlCol="0" anchor="ctr">
            <a:normAutofit/>
          </a:bodyPr>
          <a:lstStyle/>
          <a:p>
            <a:r>
              <a:rPr kumimoji="1" lang="en-US" altLang="ja-JP" sz="1400" dirty="0">
                <a:latin typeface="ＭＳ Ｐゴシック" panose="020B0600070205080204" pitchFamily="50" charset="-128"/>
                <a:ea typeface="ＭＳ Ｐゴシック" panose="020B0600070205080204" pitchFamily="50" charset="-128"/>
              </a:rPr>
              <a:t>〜</a:t>
            </a:r>
            <a:r>
              <a:rPr kumimoji="1" lang="ja-JP" altLang="en-US" sz="1400">
                <a:latin typeface="ＭＳ Ｐゴシック" panose="020B0600070205080204" pitchFamily="50" charset="-128"/>
                <a:ea typeface="ＭＳ Ｐゴシック" panose="020B0600070205080204" pitchFamily="50" charset="-128"/>
              </a:rPr>
              <a:t>の集計・管理・レポート作成</a:t>
            </a:r>
          </a:p>
        </p:txBody>
      </p:sp>
      <p:sp>
        <p:nvSpPr>
          <p:cNvPr id="36" name="円/楕円 35">
            <a:extLst>
              <a:ext uri="{FF2B5EF4-FFF2-40B4-BE49-F238E27FC236}">
                <a16:creationId xmlns:a16="http://schemas.microsoft.com/office/drawing/2014/main" id="{AAFCB742-6B42-A248-8E13-F4732F12945E}"/>
              </a:ext>
            </a:extLst>
          </p:cNvPr>
          <p:cNvSpPr>
            <a:spLocks noChangeAspect="1"/>
          </p:cNvSpPr>
          <p:nvPr/>
        </p:nvSpPr>
        <p:spPr>
          <a:xfrm>
            <a:off x="1066155" y="4799190"/>
            <a:ext cx="836465" cy="836465"/>
          </a:xfrm>
          <a:prstGeom prst="ellipse">
            <a:avLst/>
          </a:prstGeom>
          <a:solidFill>
            <a:srgbClr val="1B224C"/>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none" lIns="36000" tIns="36000" rIns="36000" bIns="36000" rtlCol="0" anchor="ctr"/>
          <a:lstStyle/>
          <a:p>
            <a:pPr algn="ctr"/>
            <a:r>
              <a:rPr kumimoji="1" lang="en-US" altLang="ja-JP" sz="1100" dirty="0">
                <a:latin typeface="ＭＳ Ｐゴシック" panose="020B0600070205080204" pitchFamily="50" charset="-128"/>
                <a:cs typeface="Arial" panose="020B0604020202020204" pitchFamily="34" charset="0"/>
              </a:rPr>
              <a:t>icon</a:t>
            </a:r>
            <a:endParaRPr kumimoji="1" lang="ja-JP" altLang="en-US" sz="1100">
              <a:latin typeface="ＭＳ Ｐゴシック" panose="020B0600070205080204" pitchFamily="50" charset="-128"/>
              <a:cs typeface="Arial" panose="020B0604020202020204" pitchFamily="34" charset="0"/>
            </a:endParaRPr>
          </a:p>
        </p:txBody>
      </p:sp>
      <p:sp>
        <p:nvSpPr>
          <p:cNvPr id="39" name="テキスト ボックス 38">
            <a:extLst>
              <a:ext uri="{FF2B5EF4-FFF2-40B4-BE49-F238E27FC236}">
                <a16:creationId xmlns:a16="http://schemas.microsoft.com/office/drawing/2014/main" id="{058D8CAA-132C-CD4C-BAC5-ED26AF6B10AB}"/>
              </a:ext>
            </a:extLst>
          </p:cNvPr>
          <p:cNvSpPr txBox="1"/>
          <p:nvPr/>
        </p:nvSpPr>
        <p:spPr>
          <a:xfrm>
            <a:off x="1380135" y="2050059"/>
            <a:ext cx="4182325" cy="464703"/>
          </a:xfrm>
          <a:prstGeom prst="rect">
            <a:avLst/>
          </a:prstGeom>
          <a:noFill/>
        </p:spPr>
        <p:txBody>
          <a:bodyPr wrap="square" lIns="36000" tIns="36000" rIns="36000" bIns="36000" rtlCol="0">
            <a:normAutofit/>
          </a:bodyPr>
          <a:lstStyle/>
          <a:p>
            <a:pPr algn="ctr">
              <a:spcAft>
                <a:spcPts val="400"/>
              </a:spcAft>
            </a:pPr>
            <a:r>
              <a:rPr kumimoji="1" lang="ja-JP" altLang="en-US" sz="2000" b="1" dirty="0">
                <a:solidFill>
                  <a:srgbClr val="00ACBA"/>
                </a:solidFill>
                <a:latin typeface="ＭＳ Ｐゴシック" panose="020B0600070205080204" pitchFamily="50" charset="-128"/>
                <a:ea typeface="ＭＳ Ｐゴシック" panose="020B0600070205080204" pitchFamily="50" charset="-128"/>
              </a:rPr>
              <a:t>●●から●●まで一元管理できる</a:t>
            </a:r>
          </a:p>
        </p:txBody>
      </p:sp>
      <p:grpSp>
        <p:nvGrpSpPr>
          <p:cNvPr id="7" name="グループ化 6">
            <a:extLst>
              <a:ext uri="{FF2B5EF4-FFF2-40B4-BE49-F238E27FC236}">
                <a16:creationId xmlns:a16="http://schemas.microsoft.com/office/drawing/2014/main" id="{069CF159-EB46-4C0F-9CD7-315DA61A5A61}"/>
              </a:ext>
            </a:extLst>
          </p:cNvPr>
          <p:cNvGrpSpPr/>
          <p:nvPr/>
        </p:nvGrpSpPr>
        <p:grpSpPr>
          <a:xfrm>
            <a:off x="6144727" y="1861443"/>
            <a:ext cx="4902000" cy="4010777"/>
            <a:chOff x="5839745" y="2134180"/>
            <a:chExt cx="4310458" cy="3526782"/>
          </a:xfrm>
        </p:grpSpPr>
        <p:pic>
          <p:nvPicPr>
            <p:cNvPr id="19" name="図 18">
              <a:extLst>
                <a:ext uri="{FF2B5EF4-FFF2-40B4-BE49-F238E27FC236}">
                  <a16:creationId xmlns:a16="http://schemas.microsoft.com/office/drawing/2014/main" id="{3F003B6B-8179-3340-9B0C-B7B773603E31}"/>
                </a:ext>
              </a:extLst>
            </p:cNvPr>
            <p:cNvPicPr>
              <a:picLocks noChangeAspect="1"/>
            </p:cNvPicPr>
            <p:nvPr/>
          </p:nvPicPr>
          <p:blipFill rotWithShape="1">
            <a:blip r:embed="rId3" cstate="print">
              <a:extLst>
                <a:ext uri="{28A0092B-C50C-407E-A947-70E740481C1C}">
                  <a14:useLocalDpi xmlns:a14="http://schemas.microsoft.com/office/drawing/2010/main"/>
                </a:ext>
              </a:extLst>
            </a:blip>
            <a:srcRect r="-88"/>
            <a:stretch/>
          </p:blipFill>
          <p:spPr>
            <a:xfrm>
              <a:off x="5839745" y="2920649"/>
              <a:ext cx="4310458" cy="2354292"/>
            </a:xfrm>
            <a:prstGeom prst="rect">
              <a:avLst/>
            </a:prstGeom>
          </p:spPr>
        </p:pic>
        <p:pic>
          <p:nvPicPr>
            <p:cNvPr id="20" name="図 19">
              <a:extLst>
                <a:ext uri="{FF2B5EF4-FFF2-40B4-BE49-F238E27FC236}">
                  <a16:creationId xmlns:a16="http://schemas.microsoft.com/office/drawing/2014/main" id="{3E58290F-4FC6-DD47-B16D-220A3694FD39}"/>
                </a:ext>
              </a:extLst>
            </p:cNvPr>
            <p:cNvPicPr>
              <a:picLocks noChangeAspect="1"/>
            </p:cNvPicPr>
            <p:nvPr/>
          </p:nvPicPr>
          <p:blipFill rotWithShape="1">
            <a:blip r:embed="rId4" cstate="print">
              <a:extLst>
                <a:ext uri="{28A0092B-C50C-407E-A947-70E740481C1C}">
                  <a14:useLocalDpi xmlns:a14="http://schemas.microsoft.com/office/drawing/2010/main"/>
                </a:ext>
              </a:extLst>
            </a:blip>
            <a:srcRect/>
            <a:stretch/>
          </p:blipFill>
          <p:spPr>
            <a:xfrm>
              <a:off x="6452505" y="3091585"/>
              <a:ext cx="3094629" cy="1826673"/>
            </a:xfrm>
            <a:prstGeom prst="rect">
              <a:avLst/>
            </a:prstGeom>
          </p:spPr>
        </p:pic>
        <p:pic>
          <p:nvPicPr>
            <p:cNvPr id="21" name="図 20">
              <a:extLst>
                <a:ext uri="{FF2B5EF4-FFF2-40B4-BE49-F238E27FC236}">
                  <a16:creationId xmlns:a16="http://schemas.microsoft.com/office/drawing/2014/main" id="{9DA2B2ED-0B97-454A-B8DE-2A3E8242E2A6}"/>
                </a:ext>
              </a:extLst>
            </p:cNvPr>
            <p:cNvPicPr>
              <a:picLocks noChangeAspect="1"/>
            </p:cNvPicPr>
            <p:nvPr/>
          </p:nvPicPr>
          <p:blipFill>
            <a:blip r:embed="rId5" cstate="print">
              <a:extLst>
                <a:ext uri="{28A0092B-C50C-407E-A947-70E740481C1C}">
                  <a14:useLocalDpi xmlns:a14="http://schemas.microsoft.com/office/drawing/2010/main"/>
                </a:ext>
              </a:extLst>
            </a:blip>
            <a:stretch>
              <a:fillRect/>
            </a:stretch>
          </p:blipFill>
          <p:spPr>
            <a:xfrm>
              <a:off x="6288607" y="4130673"/>
              <a:ext cx="783550" cy="1530289"/>
            </a:xfrm>
            <a:prstGeom prst="rect">
              <a:avLst/>
            </a:prstGeom>
          </p:spPr>
        </p:pic>
        <p:pic>
          <p:nvPicPr>
            <p:cNvPr id="22" name="図 21">
              <a:extLst>
                <a:ext uri="{FF2B5EF4-FFF2-40B4-BE49-F238E27FC236}">
                  <a16:creationId xmlns:a16="http://schemas.microsoft.com/office/drawing/2014/main" id="{E267087A-48A6-F04F-B7FD-4D09C9A97204}"/>
                </a:ext>
              </a:extLst>
            </p:cNvPr>
            <p:cNvPicPr>
              <a:picLocks noChangeAspect="1"/>
            </p:cNvPicPr>
            <p:nvPr/>
          </p:nvPicPr>
          <p:blipFill>
            <a:blip r:embed="rId6" cstate="print">
              <a:extLst>
                <a:ext uri="{28A0092B-C50C-407E-A947-70E740481C1C}">
                  <a14:useLocalDpi xmlns:a14="http://schemas.microsoft.com/office/drawing/2010/main"/>
                </a:ext>
              </a:extLst>
            </a:blip>
            <a:stretch>
              <a:fillRect/>
            </a:stretch>
          </p:blipFill>
          <p:spPr>
            <a:xfrm>
              <a:off x="6360895" y="4246925"/>
              <a:ext cx="638990" cy="1319541"/>
            </a:xfrm>
            <a:prstGeom prst="rect">
              <a:avLst/>
            </a:prstGeom>
          </p:spPr>
        </p:pic>
        <p:sp>
          <p:nvSpPr>
            <p:cNvPr id="23" name="円/楕円 22">
              <a:extLst>
                <a:ext uri="{FF2B5EF4-FFF2-40B4-BE49-F238E27FC236}">
                  <a16:creationId xmlns:a16="http://schemas.microsoft.com/office/drawing/2014/main" id="{60E6EB9F-C9FB-A44E-B52E-BE56ADA71102}"/>
                </a:ext>
              </a:extLst>
            </p:cNvPr>
            <p:cNvSpPr>
              <a:spLocks noChangeAspect="1"/>
            </p:cNvSpPr>
            <p:nvPr/>
          </p:nvSpPr>
          <p:spPr>
            <a:xfrm>
              <a:off x="8789255" y="2134180"/>
              <a:ext cx="1270024" cy="1270024"/>
            </a:xfrm>
            <a:prstGeom prst="ellipse">
              <a:avLst/>
            </a:prstGeom>
            <a:solidFill>
              <a:srgbClr val="1B224C"/>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none" lIns="36000" tIns="36000" rIns="36000" bIns="36000" rtlCol="0" anchor="ctr"/>
            <a:lstStyle/>
            <a:p>
              <a:pPr algn="ctr"/>
              <a:r>
                <a:rPr kumimoji="1" lang="ja-JP" altLang="en-US" sz="1400" b="1" dirty="0">
                  <a:latin typeface="ＭＳ Ｐゴシック" panose="020B0600070205080204" pitchFamily="50" charset="-128"/>
                  <a:ea typeface="ＭＳ Ｐゴシック" panose="020B0600070205080204" pitchFamily="50" charset="-128"/>
                </a:rPr>
                <a:t>●●型</a:t>
              </a:r>
              <a:endParaRPr kumimoji="1" lang="en-US" altLang="ja-JP" sz="1400" b="1" dirty="0">
                <a:latin typeface="ＭＳ Ｐゴシック" panose="020B0600070205080204" pitchFamily="50" charset="-128"/>
                <a:ea typeface="ＭＳ Ｐゴシック" panose="020B0600070205080204" pitchFamily="50" charset="-128"/>
              </a:endParaRPr>
            </a:p>
            <a:p>
              <a:pPr algn="ctr"/>
              <a:r>
                <a:rPr kumimoji="1" lang="ja-JP" altLang="en-US" sz="1400" b="1" dirty="0">
                  <a:latin typeface="ＭＳ Ｐゴシック" panose="020B0600070205080204" pitchFamily="50" charset="-128"/>
                  <a:ea typeface="ＭＳ Ｐゴシック" panose="020B0600070205080204" pitchFamily="50" charset="-128"/>
                </a:rPr>
                <a:t>●●ツール</a:t>
              </a:r>
              <a:endParaRPr kumimoji="1" lang="en-US" altLang="ja-JP" sz="1400" b="1" dirty="0">
                <a:latin typeface="ＭＳ Ｐゴシック" panose="020B0600070205080204" pitchFamily="50" charset="-128"/>
                <a:ea typeface="ＭＳ Ｐゴシック" panose="020B0600070205080204" pitchFamily="50" charset="-128"/>
              </a:endParaRPr>
            </a:p>
          </p:txBody>
        </p:sp>
      </p:grpSp>
      <p:sp>
        <p:nvSpPr>
          <p:cNvPr id="6" name="スライド番号プレースホルダー 5">
            <a:extLst>
              <a:ext uri="{FF2B5EF4-FFF2-40B4-BE49-F238E27FC236}">
                <a16:creationId xmlns:a16="http://schemas.microsoft.com/office/drawing/2014/main" id="{550343B8-71CD-B324-98E8-5BE7CCB1E70D}"/>
              </a:ext>
            </a:extLst>
          </p:cNvPr>
          <p:cNvSpPr>
            <a:spLocks noGrp="1"/>
          </p:cNvSpPr>
          <p:nvPr>
            <p:ph type="sldNum" sz="quarter" idx="4"/>
          </p:nvPr>
        </p:nvSpPr>
        <p:spPr/>
        <p:txBody>
          <a:bodyPr/>
          <a:lstStyle/>
          <a:p>
            <a:fld id="{2CF39A64-FD95-C144-B37D-DFADB2595A9F}" type="slidenum">
              <a:rPr kumimoji="1" lang="ja-JP" altLang="en-US" smtClean="0"/>
              <a:pPr/>
              <a:t>1</a:t>
            </a:fld>
            <a:endParaRPr kumimoji="1" lang="ja-JP" altLang="en-US" dirty="0"/>
          </a:p>
        </p:txBody>
      </p:sp>
      <p:sp>
        <p:nvSpPr>
          <p:cNvPr id="8" name="フッター プレースホルダー 7">
            <a:extLst>
              <a:ext uri="{FF2B5EF4-FFF2-40B4-BE49-F238E27FC236}">
                <a16:creationId xmlns:a16="http://schemas.microsoft.com/office/drawing/2014/main" id="{147387DD-9B10-8E30-5CB7-3B745E38B419}"/>
              </a:ext>
            </a:extLst>
          </p:cNvPr>
          <p:cNvSpPr>
            <a:spLocks noGrp="1"/>
          </p:cNvSpPr>
          <p:nvPr>
            <p:ph type="ftr" sz="quarter" idx="3"/>
          </p:nvPr>
        </p:nvSpPr>
        <p:spPr/>
        <p:txBody>
          <a:bodyPr/>
          <a:lstStyle/>
          <a:p>
            <a:r>
              <a:rPr lang="en" altLang="ja-JP"/>
              <a:t>SAIRU</a:t>
            </a:r>
            <a:endParaRPr kumimoji="1" lang="ja-JP" altLang="en-US" dirty="0"/>
          </a:p>
        </p:txBody>
      </p:sp>
    </p:spTree>
    <p:extLst>
      <p:ext uri="{BB962C8B-B14F-4D97-AF65-F5344CB8AC3E}">
        <p14:creationId xmlns:p14="http://schemas.microsoft.com/office/powerpoint/2010/main" val="113545801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3" name="図表 72">
            <a:extLst>
              <a:ext uri="{FF2B5EF4-FFF2-40B4-BE49-F238E27FC236}">
                <a16:creationId xmlns:a16="http://schemas.microsoft.com/office/drawing/2014/main" id="{76BE0E3D-459A-6C3C-4B91-591E2D287C7E}"/>
              </a:ext>
            </a:extLst>
          </p:cNvPr>
          <p:cNvGraphicFramePr/>
          <p:nvPr/>
        </p:nvGraphicFramePr>
        <p:xfrm>
          <a:off x="1055688" y="1246007"/>
          <a:ext cx="10044112" cy="541866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タイトル 4">
            <a:extLst>
              <a:ext uri="{FF2B5EF4-FFF2-40B4-BE49-F238E27FC236}">
                <a16:creationId xmlns:a16="http://schemas.microsoft.com/office/drawing/2014/main" id="{5B6327B7-378D-5F68-5754-37F28DC14583}"/>
              </a:ext>
            </a:extLst>
          </p:cNvPr>
          <p:cNvSpPr>
            <a:spLocks noGrp="1"/>
          </p:cNvSpPr>
          <p:nvPr>
            <p:ph type="title"/>
          </p:nvPr>
        </p:nvSpPr>
        <p:spPr/>
        <p:txBody>
          <a:bodyPr/>
          <a:lstStyle/>
          <a:p>
            <a:r>
              <a:rPr lang="ja-JP" altLang="en-US"/>
              <a:t>本サービスの沿革</a:t>
            </a:r>
          </a:p>
        </p:txBody>
      </p:sp>
      <p:sp>
        <p:nvSpPr>
          <p:cNvPr id="2" name="テキスト プレースホルダー 1">
            <a:extLst>
              <a:ext uri="{FF2B5EF4-FFF2-40B4-BE49-F238E27FC236}">
                <a16:creationId xmlns:a16="http://schemas.microsoft.com/office/drawing/2014/main" id="{85DB846A-3B80-F9A7-A910-8293023738DF}"/>
              </a:ext>
            </a:extLst>
          </p:cNvPr>
          <p:cNvSpPr>
            <a:spLocks noGrp="1"/>
          </p:cNvSpPr>
          <p:nvPr>
            <p:ph type="body" sz="quarter" idx="13"/>
          </p:nvPr>
        </p:nvSpPr>
        <p:spPr/>
        <p:txBody>
          <a:bodyPr>
            <a:normAutofit fontScale="92500" lnSpcReduction="20000"/>
          </a:bodyPr>
          <a:lstStyle/>
          <a:p>
            <a:r>
              <a:rPr lang="ja-JP" altLang="en-US"/>
              <a:t>「〇〇を解消したい」という想いから、〇〇な〇〇を開発</a:t>
            </a:r>
          </a:p>
          <a:p>
            <a:r>
              <a:rPr lang="ja-JP" altLang="en-US"/>
              <a:t>初期に〇〇業界の企業様にご評価いただき、現在では業界問わず〇〇社以上のお客様にご利用いただいています</a:t>
            </a:r>
          </a:p>
        </p:txBody>
      </p:sp>
      <p:sp>
        <p:nvSpPr>
          <p:cNvPr id="41" name="テキスト ボックス 40">
            <a:extLst>
              <a:ext uri="{FF2B5EF4-FFF2-40B4-BE49-F238E27FC236}">
                <a16:creationId xmlns:a16="http://schemas.microsoft.com/office/drawing/2014/main" id="{32B89BD5-1F6B-6203-B311-191787F8120B}"/>
              </a:ext>
            </a:extLst>
          </p:cNvPr>
          <p:cNvSpPr txBox="1"/>
          <p:nvPr/>
        </p:nvSpPr>
        <p:spPr>
          <a:xfrm>
            <a:off x="1069473" y="2073111"/>
            <a:ext cx="2834915" cy="1088449"/>
          </a:xfrm>
          <a:prstGeom prst="borderCallout1">
            <a:avLst>
              <a:gd name="adj1" fmla="val 100334"/>
              <a:gd name="adj2" fmla="val 44776"/>
              <a:gd name="adj3" fmla="val 171768"/>
              <a:gd name="adj4" fmla="val 44683"/>
            </a:avLst>
          </a:prstGeom>
          <a:noFill/>
          <a:ln w="12700">
            <a:solidFill>
              <a:srgbClr val="05ACBB"/>
            </a:solidFill>
            <a:tailEnd type="oval"/>
          </a:ln>
        </p:spPr>
        <p:txBody>
          <a:bodyPr wrap="square" lIns="166154" tIns="265846" rIns="166154" bIns="166154" rtlCol="0" anchor="ctr">
            <a:spAutoFit/>
          </a:bodyPr>
          <a:lstStyle/>
          <a:p>
            <a:pPr marL="0" marR="0" lvl="0" indent="0" algn="just" defTabSz="914400" rtl="0" eaLnBrk="1" fontAlgn="auto" latinLnBrk="0" hangingPunct="1">
              <a:lnSpc>
                <a:spcPct val="120000"/>
              </a:lnSpc>
              <a:spcBef>
                <a:spcPts val="0"/>
              </a:spcBef>
              <a:spcAft>
                <a:spcPts val="554"/>
              </a:spcAft>
              <a:buClr>
                <a:srgbClr val="000000"/>
              </a:buClr>
              <a:buSzTx/>
              <a:buFont typeface="Arial"/>
              <a:buNone/>
              <a:tabLst/>
              <a:defRPr/>
            </a:pPr>
            <a:r>
              <a:rPr kumimoji="1" lang="ja-JP" altLang="en-US" sz="1200" b="1" i="0" u="none" strike="noStrike" kern="0" cap="none" spc="0" normalizeH="0" baseline="0" noProof="0">
                <a:ln>
                  <a:noFill/>
                </a:ln>
                <a:solidFill>
                  <a:srgbClr val="05ACBB"/>
                </a:solidFill>
                <a:effectLst/>
                <a:uLnTx/>
                <a:uFillTx/>
                <a:latin typeface="游ゴシック Light" panose="020F0302020204030204"/>
                <a:ea typeface="ＭＳ Ｐゴシック" panose="020B0600070205080204" pitchFamily="50" charset="-128"/>
                <a:cs typeface="Arial"/>
                <a:sym typeface="Arial"/>
              </a:rPr>
              <a:t>代表の〇〇が〇〇業界で勤務する中で感じた〇〇の課題を解消したいと決意し、株式会社〇〇を設立</a:t>
            </a:r>
            <a:endParaRPr kumimoji="1" lang="en-US" altLang="ja-JP" sz="1200" b="1" i="0" u="none" strike="noStrike" kern="0" cap="none" spc="0" normalizeH="0" baseline="0" noProof="0" dirty="0">
              <a:ln>
                <a:noFill/>
              </a:ln>
              <a:solidFill>
                <a:srgbClr val="05ACBB"/>
              </a:solidFill>
              <a:effectLst/>
              <a:uLnTx/>
              <a:uFillTx/>
              <a:latin typeface="游ゴシック Light" panose="020F0302020204030204"/>
              <a:ea typeface="ＭＳ Ｐゴシック" panose="020B0600070205080204" pitchFamily="50" charset="-128"/>
              <a:cs typeface="Arial"/>
              <a:sym typeface="Arial"/>
            </a:endParaRPr>
          </a:p>
        </p:txBody>
      </p:sp>
      <p:sp>
        <p:nvSpPr>
          <p:cNvPr id="42" name="Google Shape;557;p48">
            <a:extLst>
              <a:ext uri="{FF2B5EF4-FFF2-40B4-BE49-F238E27FC236}">
                <a16:creationId xmlns:a16="http://schemas.microsoft.com/office/drawing/2014/main" id="{4CC98B7D-A167-A0F0-D521-01A6FD610B72}"/>
              </a:ext>
            </a:extLst>
          </p:cNvPr>
          <p:cNvSpPr txBox="1"/>
          <p:nvPr/>
        </p:nvSpPr>
        <p:spPr>
          <a:xfrm>
            <a:off x="1062449" y="1927932"/>
            <a:ext cx="1024139" cy="419780"/>
          </a:xfrm>
          <a:prstGeom prst="rect">
            <a:avLst/>
          </a:prstGeom>
          <a:solidFill>
            <a:srgbClr val="FFFFFF"/>
          </a:solidFill>
          <a:ln>
            <a:noFill/>
          </a:ln>
        </p:spPr>
        <p:txBody>
          <a:bodyPr spcFirstLastPara="1" wrap="square" lIns="33231" tIns="33231" rIns="33231" bIns="33231" anchor="ctr" anchorCtr="0">
            <a:noAutofit/>
          </a:bodyPr>
          <a:lstStyle/>
          <a:p>
            <a:pPr marL="0" marR="0" lvl="0" indent="0" algn="ctr" defTabSz="914400" rtl="0" eaLnBrk="1" fontAlgn="auto" latinLnBrk="0" hangingPunct="1">
              <a:lnSpc>
                <a:spcPct val="100000"/>
              </a:lnSpc>
              <a:spcBef>
                <a:spcPts val="0"/>
              </a:spcBef>
              <a:spcAft>
                <a:spcPts val="369"/>
              </a:spcAft>
              <a:buClr>
                <a:srgbClr val="FFFFFF"/>
              </a:buClr>
              <a:buSzPts val="1400"/>
              <a:buFont typeface="Arial"/>
              <a:buNone/>
              <a:tabLst/>
              <a:defRPr/>
            </a:pPr>
            <a:r>
              <a:rPr kumimoji="0" lang="ja-JP" altLang="en-US" sz="1600" b="1" i="0" u="none" strike="noStrike" kern="0" cap="none" spc="0" normalizeH="0" baseline="0" noProof="0">
                <a:ln>
                  <a:noFill/>
                </a:ln>
                <a:solidFill>
                  <a:srgbClr val="05ACBB"/>
                </a:solidFill>
                <a:effectLst/>
                <a:uLnTx/>
                <a:uFillTx/>
                <a:latin typeface="ＭＳ Ｐゴシック" panose="020B0600070205080204" pitchFamily="50" charset="-128"/>
                <a:ea typeface="ＭＳ Ｐゴシック" panose="020B0600070205080204" pitchFamily="50" charset="-128"/>
                <a:cs typeface="Arial"/>
                <a:sym typeface="Arial"/>
              </a:rPr>
              <a:t>会社設立</a:t>
            </a:r>
            <a:endParaRPr kumimoji="1" lang="en-US" altLang="ja-JP" sz="1600" b="1" i="0" u="none" strike="noStrike" kern="0" cap="none" spc="0" normalizeH="0" baseline="0" noProof="0" dirty="0">
              <a:ln>
                <a:noFill/>
              </a:ln>
              <a:solidFill>
                <a:srgbClr val="05ACBB"/>
              </a:solidFill>
              <a:effectLst/>
              <a:uLnTx/>
              <a:uFillTx/>
              <a:latin typeface="ＭＳ Ｐゴシック" panose="020B0600070205080204" pitchFamily="50" charset="-128"/>
              <a:ea typeface="ＭＳ Ｐゴシック" panose="020B0600070205080204" pitchFamily="50" charset="-128"/>
              <a:cs typeface="Arial"/>
              <a:sym typeface="Arial"/>
            </a:endParaRPr>
          </a:p>
        </p:txBody>
      </p:sp>
      <p:sp>
        <p:nvSpPr>
          <p:cNvPr id="46" name="テキスト ボックス 45">
            <a:extLst>
              <a:ext uri="{FF2B5EF4-FFF2-40B4-BE49-F238E27FC236}">
                <a16:creationId xmlns:a16="http://schemas.microsoft.com/office/drawing/2014/main" id="{91A7EB10-AEFD-BDD9-3624-F1E5CC0EDBA0}"/>
              </a:ext>
            </a:extLst>
          </p:cNvPr>
          <p:cNvSpPr txBox="1"/>
          <p:nvPr/>
        </p:nvSpPr>
        <p:spPr>
          <a:xfrm>
            <a:off x="1832588" y="4953687"/>
            <a:ext cx="3713291" cy="882495"/>
          </a:xfrm>
          <a:prstGeom prst="borderCallout1">
            <a:avLst>
              <a:gd name="adj1" fmla="val -89"/>
              <a:gd name="adj2" fmla="val 73875"/>
              <a:gd name="adj3" fmla="val -113701"/>
              <a:gd name="adj4" fmla="val 73754"/>
            </a:avLst>
          </a:prstGeom>
          <a:noFill/>
          <a:ln w="12700">
            <a:solidFill>
              <a:srgbClr val="1A2149"/>
            </a:solidFill>
            <a:tailEnd type="oval"/>
          </a:ln>
        </p:spPr>
        <p:txBody>
          <a:bodyPr wrap="square" lIns="166154" tIns="265846" rIns="166154" bIns="166154" rtlCol="0" anchor="ctr">
            <a:spAutoFit/>
          </a:bodyPr>
          <a:lstStyle/>
          <a:p>
            <a:pPr marL="158265" marR="0" lvl="0" indent="-158265" algn="l" defTabSz="914400" rtl="0" eaLnBrk="1" fontAlgn="auto" latinLnBrk="0" hangingPunct="1">
              <a:lnSpc>
                <a:spcPct val="100000"/>
              </a:lnSpc>
              <a:spcBef>
                <a:spcPts val="0"/>
              </a:spcBef>
              <a:spcAft>
                <a:spcPts val="554"/>
              </a:spcAft>
              <a:buClr>
                <a:srgbClr val="000000"/>
              </a:buClr>
              <a:buSzTx/>
              <a:buFont typeface="Arial" panose="020B0604020202020204" pitchFamily="34" charset="0"/>
              <a:buChar char="•"/>
              <a:tabLst/>
              <a:defRPr/>
            </a:pPr>
            <a:r>
              <a:rPr kumimoji="1" lang="ja-JP" altLang="en-US" sz="1200" b="0" i="0" u="none" strike="noStrike" kern="0" cap="none" spc="0" normalizeH="0" baseline="0" noProof="0">
                <a:ln>
                  <a:noFill/>
                </a:ln>
                <a:solidFill>
                  <a:srgbClr val="1B224C"/>
                </a:solidFill>
                <a:effectLst/>
                <a:uLnTx/>
                <a:uFillTx/>
                <a:latin typeface="ＭＳ Ｐゴシック" panose="020B0600070205080204" pitchFamily="50" charset="-128"/>
                <a:ea typeface="ＭＳ Ｐゴシック" panose="020B0600070205080204" pitchFamily="50" charset="-128"/>
                <a:cs typeface="Arial"/>
                <a:sym typeface="Arial"/>
              </a:rPr>
              <a:t>〇〇を解消するサービスとして〇〇をローンチ</a:t>
            </a:r>
            <a:endParaRPr kumimoji="1" lang="en-US" altLang="ja-JP" sz="1200" b="0" i="0" u="none" strike="noStrike" kern="0" cap="none" spc="0" normalizeH="0" baseline="0" noProof="0" dirty="0">
              <a:ln>
                <a:noFill/>
              </a:ln>
              <a:solidFill>
                <a:srgbClr val="1B224C"/>
              </a:solidFill>
              <a:effectLst/>
              <a:uLnTx/>
              <a:uFillTx/>
              <a:latin typeface="ＭＳ Ｐゴシック" panose="020B0600070205080204" pitchFamily="50" charset="-128"/>
              <a:ea typeface="ＭＳ Ｐゴシック" panose="020B0600070205080204" pitchFamily="50" charset="-128"/>
              <a:cs typeface="Arial"/>
              <a:sym typeface="Arial"/>
            </a:endParaRPr>
          </a:p>
          <a:p>
            <a:pPr marL="158265" marR="0" lvl="0" indent="-158265" algn="l" defTabSz="914400" rtl="0" eaLnBrk="1" fontAlgn="auto" latinLnBrk="0" hangingPunct="1">
              <a:lnSpc>
                <a:spcPct val="100000"/>
              </a:lnSpc>
              <a:spcBef>
                <a:spcPts val="0"/>
              </a:spcBef>
              <a:spcAft>
                <a:spcPts val="554"/>
              </a:spcAft>
              <a:buClr>
                <a:srgbClr val="000000"/>
              </a:buClr>
              <a:buSzTx/>
              <a:buFont typeface="Arial" panose="020B0604020202020204" pitchFamily="34" charset="0"/>
              <a:buChar char="•"/>
              <a:tabLst/>
              <a:defRPr/>
            </a:pPr>
            <a:r>
              <a:rPr kumimoji="1" lang="ja-JP" altLang="en-US" sz="1200" b="0" i="0" u="none" strike="noStrike" kern="0" cap="none" spc="0" normalizeH="0" baseline="0" noProof="0">
                <a:ln>
                  <a:noFill/>
                </a:ln>
                <a:solidFill>
                  <a:srgbClr val="1B224C"/>
                </a:solidFill>
                <a:effectLst/>
                <a:uLnTx/>
                <a:uFillTx/>
                <a:latin typeface="ＭＳ Ｐゴシック" panose="020B0600070205080204" pitchFamily="50" charset="-128"/>
                <a:ea typeface="ＭＳ Ｐゴシック" panose="020B0600070205080204" pitchFamily="50" charset="-128"/>
                <a:cs typeface="Arial"/>
                <a:sym typeface="Arial"/>
              </a:rPr>
              <a:t>大手〇〇企業など〇社に導入</a:t>
            </a:r>
            <a:endParaRPr kumimoji="1" lang="en-US" altLang="ja-JP" sz="1200" b="0" i="0" u="none" strike="noStrike" kern="0" cap="none" spc="0" normalizeH="0" baseline="0" noProof="0" dirty="0">
              <a:ln>
                <a:noFill/>
              </a:ln>
              <a:solidFill>
                <a:srgbClr val="1B224C"/>
              </a:solidFill>
              <a:effectLst/>
              <a:uLnTx/>
              <a:uFillTx/>
              <a:latin typeface="ＭＳ Ｐゴシック" panose="020B0600070205080204" pitchFamily="50" charset="-128"/>
              <a:ea typeface="ＭＳ Ｐゴシック" panose="020B0600070205080204" pitchFamily="50" charset="-128"/>
              <a:cs typeface="Arial"/>
              <a:sym typeface="Arial"/>
            </a:endParaRPr>
          </a:p>
        </p:txBody>
      </p:sp>
      <p:sp>
        <p:nvSpPr>
          <p:cNvPr id="50" name="テキスト ボックス 49">
            <a:extLst>
              <a:ext uri="{FF2B5EF4-FFF2-40B4-BE49-F238E27FC236}">
                <a16:creationId xmlns:a16="http://schemas.microsoft.com/office/drawing/2014/main" id="{E458DDAF-9652-8365-7258-4F3D53D9A8C9}"/>
              </a:ext>
            </a:extLst>
          </p:cNvPr>
          <p:cNvSpPr txBox="1"/>
          <p:nvPr/>
        </p:nvSpPr>
        <p:spPr>
          <a:xfrm>
            <a:off x="4286986" y="2080175"/>
            <a:ext cx="3094418" cy="1324530"/>
          </a:xfrm>
          <a:prstGeom prst="borderCallout1">
            <a:avLst>
              <a:gd name="adj1" fmla="val 100147"/>
              <a:gd name="adj2" fmla="val 69127"/>
              <a:gd name="adj3" fmla="val 140166"/>
              <a:gd name="adj4" fmla="val 69222"/>
            </a:avLst>
          </a:prstGeom>
          <a:noFill/>
          <a:ln w="12700">
            <a:solidFill>
              <a:schemeClr val="tx1"/>
            </a:solidFill>
            <a:tailEnd type="oval"/>
          </a:ln>
        </p:spPr>
        <p:txBody>
          <a:bodyPr wrap="square" lIns="166154" tIns="324000" rIns="165600" bIns="165600" rtlCol="0" anchor="ctr">
            <a:spAutoFit/>
          </a:bodyPr>
          <a:lstStyle/>
          <a:p>
            <a:pPr marL="158265" marR="0" lvl="0" indent="-158265" algn="l" defTabSz="914400" rtl="0" eaLnBrk="1" fontAlgn="auto" latinLnBrk="0" hangingPunct="1">
              <a:lnSpc>
                <a:spcPct val="100000"/>
              </a:lnSpc>
              <a:spcBef>
                <a:spcPts val="0"/>
              </a:spcBef>
              <a:spcAft>
                <a:spcPts val="554"/>
              </a:spcAft>
              <a:buClr>
                <a:srgbClr val="000000"/>
              </a:buClr>
              <a:buSzTx/>
              <a:buFont typeface="Arial" panose="020B0604020202020204" pitchFamily="34" charset="0"/>
              <a:buChar char="•"/>
              <a:tabLst/>
              <a:defRPr/>
            </a:pPr>
            <a:r>
              <a:rPr kumimoji="1" lang="ja-JP" altLang="en-US" sz="1200" b="0" i="0" u="none" strike="noStrike" kern="0" cap="none" spc="0" normalizeH="0" baseline="0" noProof="0">
                <a:ln>
                  <a:noFill/>
                </a:ln>
                <a:solidFill>
                  <a:srgbClr val="1B224C"/>
                </a:solidFill>
                <a:effectLst/>
                <a:uLnTx/>
                <a:uFillTx/>
                <a:latin typeface="ＭＳ Ｐゴシック" panose="020B0600070205080204" pitchFamily="50" charset="-128"/>
                <a:ea typeface="ＭＳ Ｐゴシック" panose="020B0600070205080204" pitchFamily="50" charset="-128"/>
                <a:cs typeface="Arial"/>
                <a:sym typeface="Arial"/>
              </a:rPr>
              <a:t>ローンチから〇年で導入企業数〇社を突破</a:t>
            </a:r>
            <a:endParaRPr kumimoji="1" lang="en-US" altLang="ja-JP" sz="1200" b="0" i="0" u="none" strike="noStrike" kern="0" cap="none" spc="0" normalizeH="0" baseline="0" noProof="0" dirty="0">
              <a:ln>
                <a:noFill/>
              </a:ln>
              <a:solidFill>
                <a:srgbClr val="1B224C"/>
              </a:solidFill>
              <a:effectLst/>
              <a:uLnTx/>
              <a:uFillTx/>
              <a:latin typeface="ＭＳ Ｐゴシック" panose="020B0600070205080204" pitchFamily="50" charset="-128"/>
              <a:ea typeface="ＭＳ Ｐゴシック" panose="020B0600070205080204" pitchFamily="50" charset="-128"/>
              <a:cs typeface="Arial"/>
              <a:sym typeface="Arial"/>
            </a:endParaRPr>
          </a:p>
          <a:p>
            <a:pPr marL="158265" marR="0" lvl="0" indent="-158265" algn="l" defTabSz="914400" rtl="0" eaLnBrk="1" fontAlgn="auto" latinLnBrk="0" hangingPunct="1">
              <a:lnSpc>
                <a:spcPct val="100000"/>
              </a:lnSpc>
              <a:spcBef>
                <a:spcPts val="0"/>
              </a:spcBef>
              <a:spcAft>
                <a:spcPts val="554"/>
              </a:spcAft>
              <a:buClr>
                <a:srgbClr val="000000"/>
              </a:buClr>
              <a:buSzTx/>
              <a:buFont typeface="Arial" panose="020B0604020202020204" pitchFamily="34" charset="0"/>
              <a:buChar char="•"/>
              <a:tabLst/>
              <a:defRPr/>
            </a:pPr>
            <a:r>
              <a:rPr kumimoji="1" lang="ja-JP" altLang="en-US" sz="1200" b="0" i="0" u="none" strike="noStrike" kern="0" cap="none" spc="0" normalizeH="0" baseline="0" noProof="0">
                <a:ln>
                  <a:noFill/>
                </a:ln>
                <a:solidFill>
                  <a:srgbClr val="1B224C"/>
                </a:solidFill>
                <a:effectLst/>
                <a:uLnTx/>
                <a:uFillTx/>
                <a:latin typeface="ＭＳ Ｐゴシック" panose="020B0600070205080204" pitchFamily="50" charset="-128"/>
                <a:ea typeface="ＭＳ Ｐゴシック" panose="020B0600070205080204" pitchFamily="50" charset="-128"/>
                <a:cs typeface="Arial"/>
                <a:sym typeface="Arial"/>
              </a:rPr>
              <a:t>シリーズ〇にて調達した〇億円を〇〇の機能強化に投資</a:t>
            </a:r>
            <a:endParaRPr kumimoji="1" lang="en-US" altLang="ja-JP" sz="1200" b="0" i="0" u="none" strike="noStrike" kern="0" cap="none" spc="0" normalizeH="0" baseline="0" noProof="0" dirty="0">
              <a:ln>
                <a:noFill/>
              </a:ln>
              <a:solidFill>
                <a:srgbClr val="1B224C"/>
              </a:solidFill>
              <a:effectLst/>
              <a:uLnTx/>
              <a:uFillTx/>
              <a:latin typeface="ＭＳ Ｐゴシック" panose="020B0600070205080204" pitchFamily="50" charset="-128"/>
              <a:ea typeface="ＭＳ Ｐゴシック" panose="020B0600070205080204" pitchFamily="50" charset="-128"/>
              <a:cs typeface="Arial"/>
              <a:sym typeface="Arial"/>
            </a:endParaRPr>
          </a:p>
        </p:txBody>
      </p:sp>
      <p:sp>
        <p:nvSpPr>
          <p:cNvPr id="51" name="Google Shape;557;p48">
            <a:extLst>
              <a:ext uri="{FF2B5EF4-FFF2-40B4-BE49-F238E27FC236}">
                <a16:creationId xmlns:a16="http://schemas.microsoft.com/office/drawing/2014/main" id="{AF1AC355-909D-9BE6-31AD-8628120BB05F}"/>
              </a:ext>
            </a:extLst>
          </p:cNvPr>
          <p:cNvSpPr txBox="1"/>
          <p:nvPr/>
        </p:nvSpPr>
        <p:spPr>
          <a:xfrm>
            <a:off x="4273734" y="1926215"/>
            <a:ext cx="2385957" cy="421200"/>
          </a:xfrm>
          <a:prstGeom prst="rect">
            <a:avLst/>
          </a:prstGeom>
          <a:solidFill>
            <a:srgbClr val="FFFFFF"/>
          </a:solidFill>
          <a:ln>
            <a:noFill/>
          </a:ln>
        </p:spPr>
        <p:txBody>
          <a:bodyPr spcFirstLastPara="1" wrap="square" lIns="33231" tIns="33231" rIns="33231" bIns="0" anchor="ctr" anchorCtr="0">
            <a:noAutofit/>
          </a:bodyPr>
          <a:lstStyle/>
          <a:p>
            <a:pPr marL="0" marR="0" lvl="0" indent="0" algn="ctr" defTabSz="914400" rtl="0" eaLnBrk="1" fontAlgn="auto" latinLnBrk="0" hangingPunct="1">
              <a:lnSpc>
                <a:spcPct val="100000"/>
              </a:lnSpc>
              <a:spcBef>
                <a:spcPts val="0"/>
              </a:spcBef>
              <a:spcAft>
                <a:spcPts val="369"/>
              </a:spcAft>
              <a:buClr>
                <a:srgbClr val="FFFFFF"/>
              </a:buClr>
              <a:buSzPts val="1400"/>
              <a:buFont typeface="Arial"/>
              <a:buNone/>
              <a:tabLst/>
              <a:defRPr/>
            </a:pPr>
            <a:r>
              <a:rPr kumimoji="1" lang="ja-JP" altLang="en-US" sz="1600" b="1" i="0" u="none" strike="noStrike" kern="0" cap="none" spc="0" normalizeH="0" baseline="0" noProof="0">
                <a:ln>
                  <a:noFill/>
                </a:ln>
                <a:solidFill>
                  <a:srgbClr val="1A2149"/>
                </a:solidFill>
                <a:effectLst/>
                <a:uLnTx/>
                <a:uFillTx/>
                <a:latin typeface="ＭＳ Ｐゴシック" panose="020B0600070205080204" pitchFamily="50" charset="-128"/>
                <a:ea typeface="ＭＳ Ｐゴシック" panose="020B0600070205080204" pitchFamily="50" charset="-128"/>
                <a:cs typeface="Arial"/>
                <a:sym typeface="Arial"/>
              </a:rPr>
              <a:t>導入企業数</a:t>
            </a:r>
            <a:r>
              <a:rPr kumimoji="1" lang="ja-JP" altLang="en-US" sz="1600" b="1" i="0" u="none" strike="noStrike" kern="0" cap="none" spc="0" normalizeH="0" baseline="0" noProof="0">
                <a:ln>
                  <a:noFill/>
                </a:ln>
                <a:solidFill>
                  <a:srgbClr val="00ACBA"/>
                </a:solidFill>
                <a:effectLst/>
                <a:uLnTx/>
                <a:uFillTx/>
                <a:latin typeface="ＭＳ Ｐゴシック" panose="020B0600070205080204" pitchFamily="50" charset="-128"/>
                <a:ea typeface="ＭＳ Ｐゴシック" panose="020B0600070205080204" pitchFamily="50" charset="-128"/>
                <a:cs typeface="Arial"/>
                <a:sym typeface="Arial"/>
              </a:rPr>
              <a:t>〇〇社</a:t>
            </a:r>
            <a:r>
              <a:rPr kumimoji="1" lang="ja-JP" altLang="en-US" sz="1600" b="1" i="0" u="none" strike="noStrike" kern="0" cap="none" spc="0" normalizeH="0" baseline="0" noProof="0">
                <a:ln>
                  <a:noFill/>
                </a:ln>
                <a:solidFill>
                  <a:srgbClr val="1A2149"/>
                </a:solidFill>
                <a:effectLst/>
                <a:uLnTx/>
                <a:uFillTx/>
                <a:latin typeface="ＭＳ Ｐゴシック" panose="020B0600070205080204" pitchFamily="50" charset="-128"/>
                <a:ea typeface="ＭＳ Ｐゴシック" panose="020B0600070205080204" pitchFamily="50" charset="-128"/>
                <a:cs typeface="Arial"/>
                <a:sym typeface="Arial"/>
              </a:rPr>
              <a:t>を突破</a:t>
            </a:r>
            <a:endParaRPr kumimoji="1" lang="en-US" altLang="ja-JP" sz="1600" b="1" i="0" u="none" strike="noStrike" kern="0" cap="none" spc="0" normalizeH="0" baseline="0" noProof="0" dirty="0">
              <a:ln>
                <a:noFill/>
              </a:ln>
              <a:solidFill>
                <a:srgbClr val="1A2149"/>
              </a:solidFill>
              <a:effectLst/>
              <a:uLnTx/>
              <a:uFillTx/>
              <a:latin typeface="ＭＳ Ｐゴシック" panose="020B0600070205080204" pitchFamily="50" charset="-128"/>
              <a:ea typeface="ＭＳ Ｐゴシック" panose="020B0600070205080204" pitchFamily="50" charset="-128"/>
              <a:cs typeface="Arial"/>
              <a:sym typeface="Arial"/>
            </a:endParaRPr>
          </a:p>
        </p:txBody>
      </p:sp>
      <p:sp>
        <p:nvSpPr>
          <p:cNvPr id="55" name="テキスト ボックス 54">
            <a:extLst>
              <a:ext uri="{FF2B5EF4-FFF2-40B4-BE49-F238E27FC236}">
                <a16:creationId xmlns:a16="http://schemas.microsoft.com/office/drawing/2014/main" id="{597E231F-9AD6-959A-D6E7-B2CDEE594D2A}"/>
              </a:ext>
            </a:extLst>
          </p:cNvPr>
          <p:cNvSpPr txBox="1"/>
          <p:nvPr/>
        </p:nvSpPr>
        <p:spPr>
          <a:xfrm>
            <a:off x="6194805" y="4853703"/>
            <a:ext cx="3439052" cy="882495"/>
          </a:xfrm>
          <a:prstGeom prst="borderCallout1">
            <a:avLst>
              <a:gd name="adj1" fmla="val 172"/>
              <a:gd name="adj2" fmla="val 62475"/>
              <a:gd name="adj3" fmla="val -103685"/>
              <a:gd name="adj4" fmla="val 62442"/>
            </a:avLst>
          </a:prstGeom>
          <a:noFill/>
          <a:ln w="12700">
            <a:solidFill>
              <a:srgbClr val="1A2149"/>
            </a:solidFill>
            <a:tailEnd type="oval"/>
          </a:ln>
        </p:spPr>
        <p:txBody>
          <a:bodyPr wrap="square" lIns="166154" tIns="265846" rIns="166154" bIns="166154" rtlCol="0" anchor="ctr">
            <a:spAutoFit/>
          </a:bodyPr>
          <a:lstStyle/>
          <a:p>
            <a:pPr marL="158265" marR="0" lvl="0" indent="-158265" algn="l" defTabSz="914400" rtl="0" eaLnBrk="1" fontAlgn="auto" latinLnBrk="0" hangingPunct="1">
              <a:lnSpc>
                <a:spcPct val="100000"/>
              </a:lnSpc>
              <a:spcBef>
                <a:spcPts val="0"/>
              </a:spcBef>
              <a:spcAft>
                <a:spcPts val="554"/>
              </a:spcAft>
              <a:buClr>
                <a:srgbClr val="000000"/>
              </a:buClr>
              <a:buSzTx/>
              <a:buFont typeface="Arial" panose="020B0604020202020204" pitchFamily="34" charset="0"/>
              <a:buChar char="•"/>
              <a:tabLst/>
              <a:defRPr/>
            </a:pPr>
            <a:r>
              <a:rPr kumimoji="1" lang="ja-JP" altLang="en-US" sz="1200" b="0" i="0" u="none" strike="noStrike" kern="0" cap="none" spc="0" normalizeH="0" baseline="0" noProof="0">
                <a:ln>
                  <a:noFill/>
                </a:ln>
                <a:solidFill>
                  <a:srgbClr val="1B224C"/>
                </a:solidFill>
                <a:effectLst/>
                <a:uLnTx/>
                <a:uFillTx/>
                <a:latin typeface="ＭＳ Ｐゴシック" panose="020B0600070205080204" pitchFamily="50" charset="-128"/>
                <a:ea typeface="ＭＳ Ｐゴシック" panose="020B0600070205080204" pitchFamily="50" charset="-128"/>
                <a:cs typeface="Arial"/>
                <a:sym typeface="Arial"/>
              </a:rPr>
              <a:t>継続的な機能強化により解約率が低下</a:t>
            </a:r>
            <a:endParaRPr kumimoji="1" lang="en-US" altLang="ja-JP" sz="1200" b="0" i="0" u="none" strike="noStrike" kern="0" cap="none" spc="0" normalizeH="0" baseline="0" noProof="0" dirty="0">
              <a:ln>
                <a:noFill/>
              </a:ln>
              <a:solidFill>
                <a:srgbClr val="1B224C"/>
              </a:solidFill>
              <a:effectLst/>
              <a:uLnTx/>
              <a:uFillTx/>
              <a:latin typeface="ＭＳ Ｐゴシック" panose="020B0600070205080204" pitchFamily="50" charset="-128"/>
              <a:ea typeface="ＭＳ Ｐゴシック" panose="020B0600070205080204" pitchFamily="50" charset="-128"/>
              <a:cs typeface="Arial"/>
              <a:sym typeface="Arial"/>
            </a:endParaRPr>
          </a:p>
          <a:p>
            <a:pPr marL="158265" marR="0" lvl="0" indent="-158265" algn="l" defTabSz="914400" rtl="0" eaLnBrk="1" fontAlgn="auto" latinLnBrk="0" hangingPunct="1">
              <a:lnSpc>
                <a:spcPct val="100000"/>
              </a:lnSpc>
              <a:spcBef>
                <a:spcPts val="0"/>
              </a:spcBef>
              <a:spcAft>
                <a:spcPts val="554"/>
              </a:spcAft>
              <a:buClr>
                <a:srgbClr val="000000"/>
              </a:buClr>
              <a:buSzTx/>
              <a:buFont typeface="Arial" panose="020B0604020202020204" pitchFamily="34" charset="0"/>
              <a:buChar char="•"/>
              <a:tabLst/>
              <a:defRPr/>
            </a:pPr>
            <a:r>
              <a:rPr kumimoji="1" lang="en-US" altLang="ja-JP" sz="1200" b="0" i="0" u="none" strike="noStrike" kern="0" cap="none" spc="0" normalizeH="0" baseline="0" noProof="0" dirty="0">
                <a:ln>
                  <a:noFill/>
                </a:ln>
                <a:solidFill>
                  <a:srgbClr val="1B224C"/>
                </a:solidFill>
                <a:effectLst/>
                <a:uLnTx/>
                <a:uFillTx/>
                <a:latin typeface="ＭＳ Ｐゴシック" panose="020B0600070205080204" pitchFamily="50" charset="-128"/>
                <a:ea typeface="ＭＳ Ｐゴシック" panose="020B0600070205080204" pitchFamily="50" charset="-128"/>
                <a:cs typeface="Arial"/>
                <a:sym typeface="Arial"/>
              </a:rPr>
              <a:t>2010</a:t>
            </a:r>
            <a:r>
              <a:rPr kumimoji="1" lang="ja-JP" altLang="en-US" sz="1200" b="0" i="0" u="none" strike="noStrike" kern="0" cap="none" spc="0" normalizeH="0" baseline="0" noProof="0">
                <a:ln>
                  <a:noFill/>
                </a:ln>
                <a:solidFill>
                  <a:srgbClr val="1B224C"/>
                </a:solidFill>
                <a:effectLst/>
                <a:uLnTx/>
                <a:uFillTx/>
                <a:latin typeface="ＭＳ Ｐゴシック" panose="020B0600070205080204" pitchFamily="50" charset="-128"/>
                <a:ea typeface="ＭＳ Ｐゴシック" panose="020B0600070205080204" pitchFamily="50" charset="-128"/>
                <a:cs typeface="Arial"/>
                <a:sym typeface="Arial"/>
              </a:rPr>
              <a:t>年時点の〇</a:t>
            </a:r>
            <a:r>
              <a:rPr kumimoji="1" lang="en-US" altLang="ja-JP" sz="1200" b="0" i="0" u="none" strike="noStrike" kern="0" cap="none" spc="0" normalizeH="0" baseline="0" noProof="0" dirty="0">
                <a:ln>
                  <a:noFill/>
                </a:ln>
                <a:solidFill>
                  <a:srgbClr val="1B224C"/>
                </a:solidFill>
                <a:effectLst/>
                <a:uLnTx/>
                <a:uFillTx/>
                <a:latin typeface="ＭＳ Ｐゴシック" panose="020B0600070205080204" pitchFamily="50" charset="-128"/>
                <a:ea typeface="ＭＳ Ｐゴシック" panose="020B0600070205080204" pitchFamily="50" charset="-128"/>
                <a:cs typeface="Arial"/>
                <a:sym typeface="Arial"/>
              </a:rPr>
              <a:t>%</a:t>
            </a:r>
            <a:r>
              <a:rPr kumimoji="1" lang="ja-JP" altLang="en-US" sz="1200" b="0" i="0" u="none" strike="noStrike" kern="0" cap="none" spc="0" normalizeH="0" baseline="0" noProof="0">
                <a:ln>
                  <a:noFill/>
                </a:ln>
                <a:solidFill>
                  <a:srgbClr val="1B224C"/>
                </a:solidFill>
                <a:effectLst/>
                <a:uLnTx/>
                <a:uFillTx/>
                <a:latin typeface="ＭＳ Ｐゴシック" panose="020B0600070205080204" pitchFamily="50" charset="-128"/>
                <a:ea typeface="ＭＳ Ｐゴシック" panose="020B0600070205080204" pitchFamily="50" charset="-128"/>
                <a:cs typeface="Arial"/>
                <a:sym typeface="Arial"/>
              </a:rPr>
              <a:t>→〇％に改善</a:t>
            </a:r>
            <a:endParaRPr kumimoji="1" lang="en-US" altLang="ja-JP" sz="1200" b="0" i="0" u="none" strike="noStrike" kern="0" cap="none" spc="0" normalizeH="0" baseline="0" noProof="0" dirty="0">
              <a:ln>
                <a:noFill/>
              </a:ln>
              <a:solidFill>
                <a:srgbClr val="1B224C"/>
              </a:solidFill>
              <a:effectLst/>
              <a:uLnTx/>
              <a:uFillTx/>
              <a:latin typeface="ＭＳ Ｐゴシック" panose="020B0600070205080204" pitchFamily="50" charset="-128"/>
              <a:ea typeface="ＭＳ Ｐゴシック" panose="020B0600070205080204" pitchFamily="50" charset="-128"/>
              <a:cs typeface="Arial"/>
              <a:sym typeface="Arial"/>
            </a:endParaRPr>
          </a:p>
        </p:txBody>
      </p:sp>
      <p:sp>
        <p:nvSpPr>
          <p:cNvPr id="59" name="テキスト ボックス 58">
            <a:extLst>
              <a:ext uri="{FF2B5EF4-FFF2-40B4-BE49-F238E27FC236}">
                <a16:creationId xmlns:a16="http://schemas.microsoft.com/office/drawing/2014/main" id="{DC9453C6-4D11-7548-7F8E-7EAC80B37669}"/>
              </a:ext>
            </a:extLst>
          </p:cNvPr>
          <p:cNvSpPr txBox="1"/>
          <p:nvPr/>
        </p:nvSpPr>
        <p:spPr>
          <a:xfrm>
            <a:off x="6139606" y="4668529"/>
            <a:ext cx="1765409" cy="447552"/>
          </a:xfrm>
          <a:prstGeom prst="rect">
            <a:avLst/>
          </a:prstGeom>
          <a:solidFill>
            <a:srgbClr val="FFFFFF"/>
          </a:solidFill>
          <a:ln w="12700">
            <a:noFill/>
          </a:ln>
        </p:spPr>
        <p:txBody>
          <a:bodyPr wrap="square" lIns="166154" tIns="99692" rIns="166154" bIns="99692" rtlCol="0" anchor="ctr">
            <a:spAutoFit/>
          </a:bodyPr>
          <a:lstStyle/>
          <a:p>
            <a:pPr marL="0" marR="0" lvl="0" indent="0" algn="l" defTabSz="914400" rtl="0" eaLnBrk="1" fontAlgn="auto" latinLnBrk="0" hangingPunct="1">
              <a:lnSpc>
                <a:spcPct val="100000"/>
              </a:lnSpc>
              <a:spcBef>
                <a:spcPts val="0"/>
              </a:spcBef>
              <a:spcAft>
                <a:spcPts val="554"/>
              </a:spcAft>
              <a:buClr>
                <a:srgbClr val="000000"/>
              </a:buClr>
              <a:buSzTx/>
              <a:buFont typeface="Arial"/>
              <a:buNone/>
              <a:tabLst/>
              <a:defRPr/>
            </a:pPr>
            <a:r>
              <a:rPr kumimoji="1" lang="ja-JP" altLang="en-US" sz="1600" b="1" i="0" u="none" strike="noStrike" kern="0" cap="none" spc="0" normalizeH="0" baseline="0" noProof="0">
                <a:ln>
                  <a:noFill/>
                </a:ln>
                <a:solidFill>
                  <a:srgbClr val="1A2149"/>
                </a:solidFill>
                <a:effectLst/>
                <a:uLnTx/>
                <a:uFillTx/>
                <a:latin typeface="ＭＳ Ｐゴシック" panose="020B0600070205080204" pitchFamily="50" charset="-128"/>
                <a:ea typeface="ＭＳ Ｐゴシック" panose="020B0600070205080204" pitchFamily="50" charset="-128"/>
                <a:cs typeface="Arial"/>
                <a:sym typeface="Arial"/>
              </a:rPr>
              <a:t>解約率が</a:t>
            </a:r>
            <a:r>
              <a:rPr kumimoji="1" lang="ja-JP" altLang="en-US" sz="1600" b="1" i="0" u="none" strike="noStrike" kern="0" cap="none" spc="0" normalizeH="0" baseline="0" noProof="0">
                <a:ln>
                  <a:noFill/>
                </a:ln>
                <a:solidFill>
                  <a:srgbClr val="00ACBA"/>
                </a:solidFill>
                <a:effectLst/>
                <a:uLnTx/>
                <a:uFillTx/>
                <a:latin typeface="ＭＳ Ｐゴシック" panose="020B0600070205080204" pitchFamily="50" charset="-128"/>
                <a:ea typeface="ＭＳ Ｐゴシック" panose="020B0600070205080204" pitchFamily="50" charset="-128"/>
                <a:cs typeface="Arial"/>
                <a:sym typeface="Arial"/>
              </a:rPr>
              <a:t>〇％</a:t>
            </a:r>
            <a:r>
              <a:rPr kumimoji="1" lang="ja-JP" altLang="en-US" sz="1600" b="1" i="0" u="none" strike="noStrike" kern="0" cap="none" spc="0" normalizeH="0" baseline="0" noProof="0">
                <a:ln>
                  <a:noFill/>
                </a:ln>
                <a:solidFill>
                  <a:srgbClr val="1A2149"/>
                </a:solidFill>
                <a:effectLst/>
                <a:uLnTx/>
                <a:uFillTx/>
                <a:latin typeface="ＭＳ Ｐゴシック" panose="020B0600070205080204" pitchFamily="50" charset="-128"/>
                <a:ea typeface="ＭＳ Ｐゴシック" panose="020B0600070205080204" pitchFamily="50" charset="-128"/>
                <a:cs typeface="Arial"/>
                <a:sym typeface="Arial"/>
              </a:rPr>
              <a:t>に</a:t>
            </a:r>
            <a:endParaRPr kumimoji="1" lang="en-US" altLang="ja-JP" sz="1600" b="1" i="0" u="none" strike="noStrike" kern="0" cap="none" spc="0" normalizeH="0" baseline="0" noProof="0" dirty="0">
              <a:ln>
                <a:noFill/>
              </a:ln>
              <a:solidFill>
                <a:srgbClr val="1A2149"/>
              </a:solidFill>
              <a:effectLst/>
              <a:uLnTx/>
              <a:uFillTx/>
              <a:latin typeface="ＭＳ Ｐゴシック" panose="020B0600070205080204" pitchFamily="50" charset="-128"/>
              <a:ea typeface="ＭＳ Ｐゴシック" panose="020B0600070205080204" pitchFamily="50" charset="-128"/>
              <a:cs typeface="Arial"/>
              <a:sym typeface="Arial"/>
            </a:endParaRPr>
          </a:p>
        </p:txBody>
      </p:sp>
      <p:sp>
        <p:nvSpPr>
          <p:cNvPr id="60" name="テキスト ボックス 59">
            <a:extLst>
              <a:ext uri="{FF2B5EF4-FFF2-40B4-BE49-F238E27FC236}">
                <a16:creationId xmlns:a16="http://schemas.microsoft.com/office/drawing/2014/main" id="{6C7D38D2-1150-D57D-80D5-82C6CFC7AFAA}"/>
              </a:ext>
            </a:extLst>
          </p:cNvPr>
          <p:cNvSpPr txBox="1"/>
          <p:nvPr/>
        </p:nvSpPr>
        <p:spPr>
          <a:xfrm>
            <a:off x="1721748" y="4726790"/>
            <a:ext cx="2477815" cy="447552"/>
          </a:xfrm>
          <a:prstGeom prst="rect">
            <a:avLst/>
          </a:prstGeom>
          <a:solidFill>
            <a:srgbClr val="FFFFFF"/>
          </a:solidFill>
          <a:ln w="12700">
            <a:noFill/>
          </a:ln>
        </p:spPr>
        <p:txBody>
          <a:bodyPr wrap="square" lIns="166154" tIns="99692" rIns="0" bIns="99692" rtlCol="0" anchor="ctr">
            <a:spAutoFit/>
          </a:bodyPr>
          <a:lstStyle/>
          <a:p>
            <a:pPr marL="0" marR="0" lvl="0" indent="0" algn="l" defTabSz="914400" rtl="0" eaLnBrk="1" fontAlgn="auto" latinLnBrk="0" hangingPunct="1">
              <a:lnSpc>
                <a:spcPct val="100000"/>
              </a:lnSpc>
              <a:spcBef>
                <a:spcPts val="0"/>
              </a:spcBef>
              <a:spcAft>
                <a:spcPts val="369"/>
              </a:spcAft>
              <a:buClr>
                <a:srgbClr val="FFFFFF"/>
              </a:buClr>
              <a:buSzPts val="1400"/>
              <a:buFont typeface="Arial"/>
              <a:buNone/>
              <a:tabLst/>
              <a:defRPr/>
            </a:pPr>
            <a:r>
              <a:rPr kumimoji="1" lang="ja-JP" altLang="en-US" sz="1600" b="1" i="0" u="none" strike="noStrike" kern="0" cap="none" spc="0" normalizeH="0" baseline="0" noProof="0">
                <a:ln>
                  <a:noFill/>
                </a:ln>
                <a:solidFill>
                  <a:srgbClr val="1A2149"/>
                </a:solidFill>
                <a:effectLst/>
                <a:uLnTx/>
                <a:uFillTx/>
                <a:latin typeface="ＭＳ Ｐゴシック" panose="020B0600070205080204" pitchFamily="50" charset="-128"/>
                <a:ea typeface="ＭＳ Ｐゴシック" panose="020B0600070205080204" pitchFamily="50" charset="-128"/>
                <a:cs typeface="Arial"/>
                <a:sym typeface="Arial"/>
              </a:rPr>
              <a:t>〇〇をローンチ・初導入</a:t>
            </a:r>
            <a:endParaRPr kumimoji="1" lang="en-US" altLang="ja-JP" sz="1600" b="1" i="0" u="none" strike="noStrike" kern="0" cap="none" spc="0" normalizeH="0" baseline="0" noProof="0" dirty="0">
              <a:ln>
                <a:noFill/>
              </a:ln>
              <a:solidFill>
                <a:srgbClr val="1A2149"/>
              </a:solidFill>
              <a:effectLst/>
              <a:uLnTx/>
              <a:uFillTx/>
              <a:latin typeface="ＭＳ Ｐゴシック" panose="020B0600070205080204" pitchFamily="50" charset="-128"/>
              <a:ea typeface="ＭＳ Ｐゴシック" panose="020B0600070205080204" pitchFamily="50" charset="-128"/>
              <a:cs typeface="Arial"/>
              <a:sym typeface="Arial"/>
            </a:endParaRPr>
          </a:p>
        </p:txBody>
      </p:sp>
      <p:sp>
        <p:nvSpPr>
          <p:cNvPr id="61" name="テキスト ボックス 60">
            <a:extLst>
              <a:ext uri="{FF2B5EF4-FFF2-40B4-BE49-F238E27FC236}">
                <a16:creationId xmlns:a16="http://schemas.microsoft.com/office/drawing/2014/main" id="{652196D0-0CE0-B5FC-1F38-A0EFFF83B630}"/>
              </a:ext>
            </a:extLst>
          </p:cNvPr>
          <p:cNvSpPr txBox="1"/>
          <p:nvPr/>
        </p:nvSpPr>
        <p:spPr>
          <a:xfrm>
            <a:off x="7905015" y="2420245"/>
            <a:ext cx="3194785" cy="882495"/>
          </a:xfrm>
          <a:prstGeom prst="borderCallout1">
            <a:avLst>
              <a:gd name="adj1" fmla="val 100984"/>
              <a:gd name="adj2" fmla="val 76169"/>
              <a:gd name="adj3" fmla="val 173353"/>
              <a:gd name="adj4" fmla="val 76154"/>
            </a:avLst>
          </a:prstGeom>
          <a:noFill/>
          <a:ln w="12700">
            <a:solidFill>
              <a:srgbClr val="1A2149"/>
            </a:solidFill>
            <a:tailEnd type="oval"/>
          </a:ln>
        </p:spPr>
        <p:txBody>
          <a:bodyPr wrap="square" lIns="166154" tIns="265846" rIns="166154" bIns="166154" rtlCol="0" anchor="ctr">
            <a:spAutoFit/>
          </a:bodyPr>
          <a:lstStyle/>
          <a:p>
            <a:pPr marL="158265" marR="0" lvl="0" indent="-158265" algn="l" defTabSz="914400" rtl="0" eaLnBrk="1" fontAlgn="auto" latinLnBrk="0" hangingPunct="1">
              <a:lnSpc>
                <a:spcPct val="100000"/>
              </a:lnSpc>
              <a:spcBef>
                <a:spcPts val="0"/>
              </a:spcBef>
              <a:spcAft>
                <a:spcPts val="554"/>
              </a:spcAft>
              <a:buClr>
                <a:srgbClr val="000000"/>
              </a:buClr>
              <a:buSzTx/>
              <a:buFont typeface="Arial" panose="020B0604020202020204" pitchFamily="34" charset="0"/>
              <a:buChar char="•"/>
              <a:tabLst/>
              <a:defRPr/>
            </a:pPr>
            <a:r>
              <a:rPr kumimoji="1" lang="ja-JP" altLang="en-US" sz="1200" b="0" i="0" u="none" strike="noStrike" kern="0" cap="none" spc="0" normalizeH="0" baseline="0" noProof="0">
                <a:ln>
                  <a:noFill/>
                </a:ln>
                <a:solidFill>
                  <a:srgbClr val="1B224C"/>
                </a:solidFill>
                <a:effectLst/>
                <a:uLnTx/>
                <a:uFillTx/>
                <a:latin typeface="ＭＳ Ｐゴシック" panose="020B0600070205080204" pitchFamily="50" charset="-128"/>
                <a:ea typeface="ＭＳ Ｐゴシック" panose="020B0600070205080204" pitchFamily="50" charset="-128"/>
                <a:cs typeface="Arial"/>
                <a:sym typeface="Arial"/>
              </a:rPr>
              <a:t>導入企業数〇社を突破</a:t>
            </a:r>
            <a:endParaRPr kumimoji="1" lang="en-US" altLang="ja-JP" sz="1200" b="0" i="0" u="none" strike="noStrike" kern="0" cap="none" spc="0" normalizeH="0" baseline="0" noProof="0" dirty="0">
              <a:ln>
                <a:noFill/>
              </a:ln>
              <a:solidFill>
                <a:srgbClr val="1B224C"/>
              </a:solidFill>
              <a:effectLst/>
              <a:uLnTx/>
              <a:uFillTx/>
              <a:latin typeface="ＭＳ Ｐゴシック" panose="020B0600070205080204" pitchFamily="50" charset="-128"/>
              <a:ea typeface="ＭＳ Ｐゴシック" panose="020B0600070205080204" pitchFamily="50" charset="-128"/>
              <a:cs typeface="Arial"/>
              <a:sym typeface="Arial"/>
            </a:endParaRPr>
          </a:p>
          <a:p>
            <a:pPr marL="158265" marR="0" lvl="0" indent="-158265" algn="l" defTabSz="914400" rtl="0" eaLnBrk="1" fontAlgn="auto" latinLnBrk="0" hangingPunct="1">
              <a:lnSpc>
                <a:spcPct val="100000"/>
              </a:lnSpc>
              <a:spcBef>
                <a:spcPts val="0"/>
              </a:spcBef>
              <a:spcAft>
                <a:spcPts val="554"/>
              </a:spcAft>
              <a:buClr>
                <a:srgbClr val="000000"/>
              </a:buClr>
              <a:buSzTx/>
              <a:buFont typeface="Arial" panose="020B0604020202020204" pitchFamily="34" charset="0"/>
              <a:buChar char="•"/>
              <a:tabLst/>
              <a:defRPr/>
            </a:pPr>
            <a:r>
              <a:rPr kumimoji="1" lang="ja-JP" altLang="en-US" sz="1200" b="0" i="0" u="none" strike="noStrike" kern="0" cap="none" spc="0" normalizeH="0" baseline="0" noProof="0">
                <a:ln>
                  <a:noFill/>
                </a:ln>
                <a:solidFill>
                  <a:srgbClr val="1B224C"/>
                </a:solidFill>
                <a:effectLst/>
                <a:uLnTx/>
                <a:uFillTx/>
                <a:latin typeface="ＭＳ Ｐゴシック" panose="020B0600070205080204" pitchFamily="50" charset="-128"/>
                <a:ea typeface="ＭＳ Ｐゴシック" panose="020B0600070205080204" pitchFamily="50" charset="-128"/>
                <a:cs typeface="Arial"/>
                <a:sym typeface="Arial"/>
              </a:rPr>
              <a:t>利用ユーザー数は〇万人を突破</a:t>
            </a:r>
            <a:endParaRPr kumimoji="1" lang="en-US" altLang="ja-JP" sz="1200" b="0" i="0" u="none" strike="noStrike" kern="0" cap="none" spc="0" normalizeH="0" baseline="0" noProof="0" dirty="0">
              <a:ln>
                <a:noFill/>
              </a:ln>
              <a:solidFill>
                <a:srgbClr val="1B224C"/>
              </a:solidFill>
              <a:effectLst/>
              <a:uLnTx/>
              <a:uFillTx/>
              <a:latin typeface="ＭＳ Ｐゴシック" panose="020B0600070205080204" pitchFamily="50" charset="-128"/>
              <a:ea typeface="ＭＳ Ｐゴシック" panose="020B0600070205080204" pitchFamily="50" charset="-128"/>
              <a:cs typeface="Arial"/>
              <a:sym typeface="Arial"/>
            </a:endParaRPr>
          </a:p>
        </p:txBody>
      </p:sp>
      <p:sp>
        <p:nvSpPr>
          <p:cNvPr id="65" name="テキスト ボックス 64">
            <a:extLst>
              <a:ext uri="{FF2B5EF4-FFF2-40B4-BE49-F238E27FC236}">
                <a16:creationId xmlns:a16="http://schemas.microsoft.com/office/drawing/2014/main" id="{BDFCCF1E-4389-8539-5853-04F70445958F}"/>
              </a:ext>
            </a:extLst>
          </p:cNvPr>
          <p:cNvSpPr txBox="1"/>
          <p:nvPr/>
        </p:nvSpPr>
        <p:spPr>
          <a:xfrm>
            <a:off x="7821279" y="1935782"/>
            <a:ext cx="2930031" cy="644404"/>
          </a:xfrm>
          <a:prstGeom prst="rect">
            <a:avLst/>
          </a:prstGeom>
          <a:solidFill>
            <a:srgbClr val="FFFFFF"/>
          </a:solidFill>
          <a:ln w="12700">
            <a:noFill/>
          </a:ln>
        </p:spPr>
        <p:txBody>
          <a:bodyPr wrap="square" lIns="166154" tIns="99692" rIns="0" bIns="0" rtlCol="0" anchor="ctr">
            <a:spAutoFit/>
          </a:bodyPr>
          <a:lstStyle/>
          <a:p>
            <a:pPr marL="0" marR="0" lvl="0" indent="0" algn="l" defTabSz="914400" rtl="0" eaLnBrk="1" fontAlgn="auto" latinLnBrk="0" hangingPunct="1">
              <a:lnSpc>
                <a:spcPct val="100000"/>
              </a:lnSpc>
              <a:spcBef>
                <a:spcPts val="0"/>
              </a:spcBef>
              <a:spcAft>
                <a:spcPts val="369"/>
              </a:spcAft>
              <a:buClr>
                <a:srgbClr val="FFFFFF"/>
              </a:buClr>
              <a:buSzPts val="1400"/>
              <a:buFont typeface="Arial"/>
              <a:buNone/>
              <a:tabLst/>
              <a:defRPr/>
            </a:pPr>
            <a:r>
              <a:rPr kumimoji="1" lang="ja-JP" altLang="en-US" sz="1600" b="1" i="0" u="none" strike="noStrike" kern="0" cap="none" spc="0" normalizeH="0" baseline="0" noProof="0">
                <a:ln>
                  <a:noFill/>
                </a:ln>
                <a:solidFill>
                  <a:srgbClr val="1A2149"/>
                </a:solidFill>
                <a:effectLst/>
                <a:uLnTx/>
                <a:uFillTx/>
                <a:latin typeface="ＭＳ Ｐゴシック" panose="020B0600070205080204" pitchFamily="50" charset="-128"/>
                <a:ea typeface="ＭＳ Ｐゴシック" panose="020B0600070205080204" pitchFamily="50" charset="-128"/>
                <a:cs typeface="Arial"/>
                <a:sym typeface="Arial"/>
              </a:rPr>
              <a:t>導入企業数</a:t>
            </a:r>
            <a:r>
              <a:rPr kumimoji="1" lang="ja-JP" altLang="en-US" sz="1600" b="1" i="0" u="none" strike="noStrike" kern="0" cap="none" spc="0" normalizeH="0" baseline="0" noProof="0">
                <a:ln>
                  <a:noFill/>
                </a:ln>
                <a:solidFill>
                  <a:srgbClr val="00ACBA"/>
                </a:solidFill>
                <a:effectLst/>
                <a:uLnTx/>
                <a:uFillTx/>
                <a:latin typeface="ＭＳ Ｐゴシック" panose="020B0600070205080204" pitchFamily="50" charset="-128"/>
                <a:ea typeface="ＭＳ Ｐゴシック" panose="020B0600070205080204" pitchFamily="50" charset="-128"/>
                <a:cs typeface="Arial"/>
                <a:sym typeface="Arial"/>
              </a:rPr>
              <a:t>〇〇社</a:t>
            </a:r>
            <a:endParaRPr kumimoji="1" lang="en-US" altLang="ja-JP" sz="1600" b="1" i="0" u="none" strike="noStrike" kern="0" cap="none" spc="0" normalizeH="0" baseline="0" noProof="0" dirty="0">
              <a:ln>
                <a:noFill/>
              </a:ln>
              <a:solidFill>
                <a:srgbClr val="00ACBA"/>
              </a:solidFill>
              <a:effectLst/>
              <a:uLnTx/>
              <a:uFillTx/>
              <a:latin typeface="ＭＳ Ｐゴシック" panose="020B0600070205080204" pitchFamily="50" charset="-128"/>
              <a:ea typeface="ＭＳ Ｐゴシック" panose="020B0600070205080204" pitchFamily="50" charset="-128"/>
              <a:cs typeface="Arial"/>
              <a:sym typeface="Arial"/>
            </a:endParaRPr>
          </a:p>
          <a:p>
            <a:pPr marL="0" marR="0" lvl="0" indent="0" algn="l" defTabSz="914400" rtl="0" eaLnBrk="1" fontAlgn="auto" latinLnBrk="0" hangingPunct="1">
              <a:lnSpc>
                <a:spcPct val="100000"/>
              </a:lnSpc>
              <a:spcBef>
                <a:spcPts val="0"/>
              </a:spcBef>
              <a:spcAft>
                <a:spcPts val="369"/>
              </a:spcAft>
              <a:buClr>
                <a:srgbClr val="FFFFFF"/>
              </a:buClr>
              <a:buSzPts val="1400"/>
              <a:buFont typeface="Arial"/>
              <a:buNone/>
              <a:tabLst/>
              <a:defRPr/>
            </a:pPr>
            <a:r>
              <a:rPr kumimoji="1" lang="ja-JP" altLang="en-US" sz="1600" b="1" i="0" u="none" strike="noStrike" kern="0" cap="none" spc="0" normalizeH="0" baseline="0" noProof="0">
                <a:ln>
                  <a:noFill/>
                </a:ln>
                <a:solidFill>
                  <a:srgbClr val="1A2149"/>
                </a:solidFill>
                <a:effectLst/>
                <a:uLnTx/>
                <a:uFillTx/>
                <a:latin typeface="ＭＳ Ｐゴシック" panose="020B0600070205080204" pitchFamily="50" charset="-128"/>
                <a:ea typeface="ＭＳ Ｐゴシック" panose="020B0600070205080204" pitchFamily="50" charset="-128"/>
                <a:cs typeface="Arial"/>
                <a:sym typeface="Arial"/>
              </a:rPr>
              <a:t>利用ユーザー</a:t>
            </a:r>
            <a:r>
              <a:rPr kumimoji="1" lang="ja-JP" altLang="en-US" sz="1600" b="1" i="0" u="none" strike="noStrike" kern="0" cap="none" spc="0" normalizeH="0" baseline="0" noProof="0">
                <a:ln>
                  <a:noFill/>
                </a:ln>
                <a:solidFill>
                  <a:srgbClr val="00ACBA"/>
                </a:solidFill>
                <a:effectLst/>
                <a:uLnTx/>
                <a:uFillTx/>
                <a:latin typeface="ＭＳ Ｐゴシック" panose="020B0600070205080204" pitchFamily="50" charset="-128"/>
                <a:ea typeface="ＭＳ Ｐゴシック" panose="020B0600070205080204" pitchFamily="50" charset="-128"/>
                <a:cs typeface="Arial"/>
                <a:sym typeface="Arial"/>
              </a:rPr>
              <a:t>数〇万人</a:t>
            </a:r>
            <a:r>
              <a:rPr kumimoji="1" lang="ja-JP" altLang="en-US" sz="1600" b="1" i="0" u="none" strike="noStrike" kern="0" cap="none" spc="0" normalizeH="0" baseline="0" noProof="0">
                <a:ln>
                  <a:noFill/>
                </a:ln>
                <a:solidFill>
                  <a:srgbClr val="1A2149"/>
                </a:solidFill>
                <a:effectLst/>
                <a:uLnTx/>
                <a:uFillTx/>
                <a:latin typeface="ＭＳ Ｐゴシック" panose="020B0600070205080204" pitchFamily="50" charset="-128"/>
                <a:ea typeface="ＭＳ Ｐゴシック" panose="020B0600070205080204" pitchFamily="50" charset="-128"/>
                <a:cs typeface="Arial"/>
                <a:sym typeface="Arial"/>
              </a:rPr>
              <a:t>を突破</a:t>
            </a:r>
            <a:endParaRPr kumimoji="1" lang="en-US" altLang="ja-JP" sz="1600" b="1" i="0" u="none" strike="noStrike" kern="0" cap="none" spc="0" normalizeH="0" baseline="0" noProof="0" dirty="0">
              <a:ln>
                <a:noFill/>
              </a:ln>
              <a:solidFill>
                <a:srgbClr val="1A2149"/>
              </a:solidFill>
              <a:effectLst/>
              <a:uLnTx/>
              <a:uFillTx/>
              <a:latin typeface="ＭＳ Ｐゴシック" panose="020B0600070205080204" pitchFamily="50" charset="-128"/>
              <a:ea typeface="ＭＳ Ｐゴシック" panose="020B0600070205080204" pitchFamily="50" charset="-128"/>
              <a:cs typeface="Arial"/>
              <a:sym typeface="Arial"/>
            </a:endParaRPr>
          </a:p>
        </p:txBody>
      </p:sp>
      <p:sp>
        <p:nvSpPr>
          <p:cNvPr id="6" name="四角形: 角を丸くする 3">
            <a:extLst>
              <a:ext uri="{FF2B5EF4-FFF2-40B4-BE49-F238E27FC236}">
                <a16:creationId xmlns:a16="http://schemas.microsoft.com/office/drawing/2014/main" id="{AC583401-EDCB-E37F-5F17-7D97AFEE751B}"/>
              </a:ext>
            </a:extLst>
          </p:cNvPr>
          <p:cNvSpPr/>
          <p:nvPr/>
        </p:nvSpPr>
        <p:spPr>
          <a:xfrm>
            <a:off x="9408058" y="0"/>
            <a:ext cx="2783944" cy="684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marL="8890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1" lang="ja-JP" altLang="en-US" sz="1000" b="0" i="0" u="none" strike="noStrike" kern="0" cap="none" spc="0" normalizeH="0" baseline="0" noProof="0" dirty="0">
                <a:ln>
                  <a:noFill/>
                </a:ln>
                <a:solidFill>
                  <a:srgbClr val="5E5E5E"/>
                </a:solidFill>
                <a:effectLst/>
                <a:uLnTx/>
                <a:uFillTx/>
                <a:latin typeface="ＭＳ Ｐゴシック" panose="020B0600070205080204" pitchFamily="50" charset="-128"/>
                <a:ea typeface="ＭＳ Ｐゴシック" panose="020B0600070205080204" pitchFamily="50" charset="-128"/>
                <a:cs typeface="+mn-cs"/>
                <a:sym typeface="Arial"/>
              </a:rPr>
              <a:t>企業の成り立ちや本業などに商材の強みに</a:t>
            </a:r>
            <a:br>
              <a:rPr kumimoji="1" lang="en-US" altLang="ja-JP" sz="1000" b="0" i="0" u="none" strike="noStrike" kern="0" cap="none" spc="0" normalizeH="0" baseline="0" noProof="0" dirty="0">
                <a:ln>
                  <a:noFill/>
                </a:ln>
                <a:solidFill>
                  <a:srgbClr val="5E5E5E"/>
                </a:solidFill>
                <a:effectLst/>
                <a:uLnTx/>
                <a:uFillTx/>
                <a:latin typeface="ＭＳ Ｐゴシック" panose="020B0600070205080204" pitchFamily="50" charset="-128"/>
                <a:ea typeface="ＭＳ Ｐゴシック" panose="020B0600070205080204" pitchFamily="50" charset="-128"/>
                <a:cs typeface="+mn-cs"/>
                <a:sym typeface="Arial"/>
              </a:rPr>
            </a:br>
            <a:r>
              <a:rPr kumimoji="1" lang="ja-JP" altLang="en-US" sz="1000" b="0" i="0" u="none" strike="noStrike" kern="0" cap="none" spc="0" normalizeH="0" baseline="0" noProof="0" dirty="0">
                <a:ln>
                  <a:noFill/>
                </a:ln>
                <a:solidFill>
                  <a:srgbClr val="5E5E5E"/>
                </a:solidFill>
                <a:effectLst/>
                <a:uLnTx/>
                <a:uFillTx/>
                <a:latin typeface="ＭＳ Ｐゴシック" panose="020B0600070205080204" pitchFamily="50" charset="-128"/>
                <a:ea typeface="ＭＳ Ｐゴシック" panose="020B0600070205080204" pitchFamily="50" charset="-128"/>
                <a:cs typeface="+mn-cs"/>
                <a:sym typeface="Arial"/>
              </a:rPr>
              <a:t>つながる要素がある場合、サービスの開発・成長の経緯を</a:t>
            </a:r>
            <a:r>
              <a:rPr kumimoji="1" lang="en-US" altLang="ja-JP" sz="1000" b="0" i="0" u="none" strike="noStrike" kern="0" cap="none" spc="0" normalizeH="0" baseline="0" noProof="0" dirty="0">
                <a:ln>
                  <a:noFill/>
                </a:ln>
                <a:solidFill>
                  <a:srgbClr val="5E5E5E"/>
                </a:solidFill>
                <a:effectLst/>
                <a:uLnTx/>
                <a:uFillTx/>
                <a:latin typeface="ＭＳ Ｐゴシック" panose="020B0600070205080204" pitchFamily="50" charset="-128"/>
                <a:ea typeface="ＭＳ Ｐゴシック" panose="020B0600070205080204" pitchFamily="50" charset="-128"/>
                <a:cs typeface="+mn-cs"/>
                <a:sym typeface="Arial"/>
              </a:rPr>
              <a:t>PR</a:t>
            </a:r>
            <a:r>
              <a:rPr kumimoji="1" lang="ja-JP" altLang="en-US" sz="1000" b="0" i="0" u="none" strike="noStrike" kern="0" cap="none" spc="0" normalizeH="0" baseline="0" noProof="0" dirty="0">
                <a:ln>
                  <a:noFill/>
                </a:ln>
                <a:solidFill>
                  <a:srgbClr val="5E5E5E"/>
                </a:solidFill>
                <a:effectLst/>
                <a:uLnTx/>
                <a:uFillTx/>
                <a:latin typeface="ＭＳ Ｐゴシック" panose="020B0600070205080204" pitchFamily="50" charset="-128"/>
                <a:ea typeface="ＭＳ Ｐゴシック" panose="020B0600070205080204" pitchFamily="50" charset="-128"/>
                <a:cs typeface="+mn-cs"/>
                <a:sym typeface="Arial"/>
              </a:rPr>
              <a:t>したい場合などに有効です</a:t>
            </a:r>
            <a:endParaRPr kumimoji="1" lang="en-US" altLang="ja-JP" sz="1000" b="0" i="0" u="none" strike="noStrike" kern="0" cap="none" spc="0" normalizeH="0" baseline="0" noProof="0" dirty="0">
              <a:ln>
                <a:noFill/>
              </a:ln>
              <a:solidFill>
                <a:srgbClr val="5E5E5E"/>
              </a:solidFill>
              <a:effectLst/>
              <a:uLnTx/>
              <a:uFillTx/>
              <a:latin typeface="ＭＳ Ｐゴシック" panose="020B0600070205080204" pitchFamily="50" charset="-128"/>
              <a:ea typeface="ＭＳ Ｐゴシック" panose="020B0600070205080204" pitchFamily="50" charset="-128"/>
              <a:cs typeface="+mn-cs"/>
              <a:sym typeface="Arial"/>
            </a:endParaRPr>
          </a:p>
        </p:txBody>
      </p:sp>
      <p:sp>
        <p:nvSpPr>
          <p:cNvPr id="22" name="スライド番号プレースホルダー 21">
            <a:extLst>
              <a:ext uri="{FF2B5EF4-FFF2-40B4-BE49-F238E27FC236}">
                <a16:creationId xmlns:a16="http://schemas.microsoft.com/office/drawing/2014/main" id="{9968F4FB-495B-C665-DB62-B4964FA5FB36}"/>
              </a:ext>
            </a:extLst>
          </p:cNvPr>
          <p:cNvSpPr>
            <a:spLocks noGrp="1"/>
          </p:cNvSpPr>
          <p:nvPr>
            <p:ph type="sldNum" sz="quarter" idx="4"/>
          </p:nvPr>
        </p:nvSpPr>
        <p:spPr/>
        <p:txBody>
          <a:bodyPr/>
          <a:lstStyle/>
          <a:p>
            <a:fld id="{2CF39A64-FD95-C144-B37D-DFADB2595A9F}" type="slidenum">
              <a:rPr kumimoji="1" lang="ja-JP" altLang="en-US" smtClean="0"/>
              <a:pPr/>
              <a:t>19</a:t>
            </a:fld>
            <a:endParaRPr kumimoji="1" lang="ja-JP" altLang="en-US" dirty="0"/>
          </a:p>
        </p:txBody>
      </p:sp>
      <p:sp>
        <p:nvSpPr>
          <p:cNvPr id="23" name="フッター プレースホルダー 22">
            <a:extLst>
              <a:ext uri="{FF2B5EF4-FFF2-40B4-BE49-F238E27FC236}">
                <a16:creationId xmlns:a16="http://schemas.microsoft.com/office/drawing/2014/main" id="{D41AF9D2-1E5D-C151-E402-858A7E2381E8}"/>
              </a:ext>
            </a:extLst>
          </p:cNvPr>
          <p:cNvSpPr>
            <a:spLocks noGrp="1"/>
          </p:cNvSpPr>
          <p:nvPr>
            <p:ph type="ftr" sz="quarter" idx="3"/>
          </p:nvPr>
        </p:nvSpPr>
        <p:spPr/>
        <p:txBody>
          <a:bodyPr/>
          <a:lstStyle/>
          <a:p>
            <a:r>
              <a:rPr lang="en" altLang="ja-JP"/>
              <a:t>SAIRU</a:t>
            </a:r>
            <a:endParaRPr kumimoji="1" lang="ja-JP" altLang="en-US" dirty="0"/>
          </a:p>
        </p:txBody>
      </p:sp>
    </p:spTree>
    <p:extLst>
      <p:ext uri="{BB962C8B-B14F-4D97-AF65-F5344CB8AC3E}">
        <p14:creationId xmlns:p14="http://schemas.microsoft.com/office/powerpoint/2010/main" val="240764626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a:extLst>
              <a:ext uri="{FF2B5EF4-FFF2-40B4-BE49-F238E27FC236}">
                <a16:creationId xmlns:a16="http://schemas.microsoft.com/office/drawing/2014/main" id="{2BB5F5FE-603C-FA80-12CD-7731835A7720}"/>
              </a:ext>
            </a:extLst>
          </p:cNvPr>
          <p:cNvSpPr>
            <a:spLocks noGrp="1"/>
          </p:cNvSpPr>
          <p:nvPr>
            <p:ph type="title"/>
          </p:nvPr>
        </p:nvSpPr>
        <p:spPr/>
        <p:txBody>
          <a:bodyPr/>
          <a:lstStyle/>
          <a:p>
            <a:r>
              <a:rPr lang="ja-JP" altLang="en-US"/>
              <a:t>強みの背景</a:t>
            </a:r>
          </a:p>
        </p:txBody>
      </p:sp>
      <p:sp>
        <p:nvSpPr>
          <p:cNvPr id="2" name="テキスト プレースホルダー 1">
            <a:extLst>
              <a:ext uri="{FF2B5EF4-FFF2-40B4-BE49-F238E27FC236}">
                <a16:creationId xmlns:a16="http://schemas.microsoft.com/office/drawing/2014/main" id="{0F178A60-F7B3-AAA4-D9FD-176169532869}"/>
              </a:ext>
            </a:extLst>
          </p:cNvPr>
          <p:cNvSpPr>
            <a:spLocks noGrp="1"/>
          </p:cNvSpPr>
          <p:nvPr>
            <p:ph type="body" sz="quarter" idx="13"/>
          </p:nvPr>
        </p:nvSpPr>
        <p:spPr/>
        <p:txBody>
          <a:bodyPr/>
          <a:lstStyle/>
          <a:p>
            <a:r>
              <a:rPr lang="ja-JP" altLang="en-US"/>
              <a:t>サービスの強みの背景には競合他社とは異なる当社の特長があります</a:t>
            </a:r>
          </a:p>
        </p:txBody>
      </p:sp>
      <p:sp>
        <p:nvSpPr>
          <p:cNvPr id="6" name="正方形/長方形 5">
            <a:extLst>
              <a:ext uri="{FF2B5EF4-FFF2-40B4-BE49-F238E27FC236}">
                <a16:creationId xmlns:a16="http://schemas.microsoft.com/office/drawing/2014/main" id="{C5139998-4526-C3BF-A2DD-AE921417C919}"/>
              </a:ext>
            </a:extLst>
          </p:cNvPr>
          <p:cNvSpPr/>
          <p:nvPr/>
        </p:nvSpPr>
        <p:spPr>
          <a:xfrm>
            <a:off x="1072725" y="2663688"/>
            <a:ext cx="3153596" cy="1620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1" lang="en-US" altLang="ja-JP" sz="1600" b="1" i="0" u="none" strike="noStrike" kern="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sym typeface="Arial"/>
              </a:rPr>
              <a:t>IMG</a:t>
            </a:r>
          </a:p>
        </p:txBody>
      </p:sp>
      <p:sp>
        <p:nvSpPr>
          <p:cNvPr id="7" name="テキスト ボックス 6">
            <a:extLst>
              <a:ext uri="{FF2B5EF4-FFF2-40B4-BE49-F238E27FC236}">
                <a16:creationId xmlns:a16="http://schemas.microsoft.com/office/drawing/2014/main" id="{A20993CB-7C2D-D6A1-F55B-B29FDC24DC3D}"/>
              </a:ext>
            </a:extLst>
          </p:cNvPr>
          <p:cNvSpPr txBox="1"/>
          <p:nvPr/>
        </p:nvSpPr>
        <p:spPr>
          <a:xfrm>
            <a:off x="1072725" y="4454490"/>
            <a:ext cx="3153596" cy="1157359"/>
          </a:xfrm>
          <a:prstGeom prst="rect">
            <a:avLst/>
          </a:prstGeom>
          <a:noFill/>
        </p:spPr>
        <p:txBody>
          <a:bodyPr wrap="square" lIns="36000" tIns="36000" rIns="36000" bIns="36000" rtlCol="0">
            <a:spAutoFit/>
          </a:bodyPr>
          <a:lstStyle/>
          <a:p>
            <a:pPr marL="158265" marR="0" lvl="0" indent="-158265" algn="just" defTabSz="914400" rtl="0" eaLnBrk="1" fontAlgn="auto" latinLnBrk="0" hangingPunct="1">
              <a:lnSpc>
                <a:spcPct val="130000"/>
              </a:lnSpc>
              <a:spcBef>
                <a:spcPts val="1108"/>
              </a:spcBef>
              <a:spcAft>
                <a:spcPts val="0"/>
              </a:spcAft>
              <a:buClr>
                <a:srgbClr val="000000"/>
              </a:buClr>
              <a:buSzPts val="1200"/>
              <a:buFont typeface="Arial"/>
              <a:buChar char="•"/>
              <a:tabLst/>
              <a:defRPr/>
            </a:pPr>
            <a:r>
              <a:rPr kumimoji="0" lang="ja-JP" altLang="en-US" sz="1200" b="0" i="0" u="none" strike="noStrike" kern="0" cap="none" spc="0" normalizeH="0" baseline="0" noProof="0" dirty="0">
                <a:ln>
                  <a:noFill/>
                </a:ln>
                <a:solidFill>
                  <a:srgbClr val="1B224C"/>
                </a:solidFill>
                <a:effectLst/>
                <a:uLnTx/>
                <a:uFillTx/>
                <a:latin typeface="Yu Gothic" panose="020B0400000000000000" pitchFamily="34" charset="-128"/>
                <a:ea typeface="Yu Gothic" panose="020B0400000000000000" pitchFamily="34" charset="-128"/>
                <a:cs typeface="Arial"/>
                <a:sym typeface="Arial"/>
              </a:rPr>
              <a:t>創業事業にて〇〇業界で〇〇年以上サービスを提供しており、業界に精通</a:t>
            </a:r>
          </a:p>
          <a:p>
            <a:pPr marL="158265" marR="0" lvl="0" indent="-158265" algn="just" defTabSz="914400" rtl="0" eaLnBrk="1" fontAlgn="auto" latinLnBrk="0" hangingPunct="1">
              <a:lnSpc>
                <a:spcPct val="130000"/>
              </a:lnSpc>
              <a:spcBef>
                <a:spcPts val="1108"/>
              </a:spcBef>
              <a:spcAft>
                <a:spcPts val="0"/>
              </a:spcAft>
              <a:buClr>
                <a:srgbClr val="000000"/>
              </a:buClr>
              <a:buSzPts val="1200"/>
              <a:buFont typeface="Arial"/>
              <a:buChar char="•"/>
              <a:tabLst/>
              <a:defRPr/>
            </a:pPr>
            <a:r>
              <a:rPr kumimoji="0" lang="ja-JP" altLang="en-US" sz="1200" b="0" i="0" u="none" strike="noStrike" kern="0" cap="none" spc="0" normalizeH="0" baseline="0" noProof="0" dirty="0">
                <a:ln>
                  <a:noFill/>
                </a:ln>
                <a:solidFill>
                  <a:srgbClr val="1B224C"/>
                </a:solidFill>
                <a:effectLst/>
                <a:uLnTx/>
                <a:uFillTx/>
                <a:latin typeface="Yu Gothic" panose="020B0400000000000000" pitchFamily="34" charset="-128"/>
                <a:ea typeface="Yu Gothic" panose="020B0400000000000000" pitchFamily="34" charset="-128"/>
                <a:cs typeface="Arial"/>
                <a:sym typeface="Arial"/>
              </a:rPr>
              <a:t>〇〇〇〇〇〇〇〇〇〇〇〇〇〇〇〇〇〇〇〇〇〇〇〇〇〇〇〇〇〇〇〇〇</a:t>
            </a:r>
          </a:p>
        </p:txBody>
      </p:sp>
      <p:sp>
        <p:nvSpPr>
          <p:cNvPr id="8" name="正方形/長方形 7">
            <a:extLst>
              <a:ext uri="{FF2B5EF4-FFF2-40B4-BE49-F238E27FC236}">
                <a16:creationId xmlns:a16="http://schemas.microsoft.com/office/drawing/2014/main" id="{CB378C96-D8C5-6E29-0731-E6B21D3DBFCC}"/>
              </a:ext>
            </a:extLst>
          </p:cNvPr>
          <p:cNvSpPr/>
          <p:nvPr/>
        </p:nvSpPr>
        <p:spPr>
          <a:xfrm>
            <a:off x="1077790" y="1773238"/>
            <a:ext cx="3153596" cy="751307"/>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25869" rtl="0" eaLnBrk="1" fontAlgn="auto" latinLnBrk="0" hangingPunct="1">
              <a:lnSpc>
                <a:spcPct val="130000"/>
              </a:lnSpc>
              <a:spcBef>
                <a:spcPts val="0"/>
              </a:spcBef>
              <a:spcAft>
                <a:spcPts val="0"/>
              </a:spcAft>
              <a:buClr>
                <a:srgbClr val="000000"/>
              </a:buClr>
              <a:buSzTx/>
              <a:buFont typeface="Arial"/>
              <a:buNone/>
              <a:tabLst/>
              <a:defRPr/>
            </a:pPr>
            <a:r>
              <a:rPr kumimoji="1" lang="ja-JP" altLang="en-US" sz="1600" b="1" i="0" u="none" strike="noStrike" kern="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sym typeface="Arial"/>
              </a:rPr>
              <a:t>業界における</a:t>
            </a:r>
            <a:br>
              <a:rPr kumimoji="1" lang="en-US" altLang="ja-JP" sz="1600" b="1" i="0" u="none" strike="noStrike" kern="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sym typeface="Arial"/>
              </a:rPr>
            </a:br>
            <a:r>
              <a:rPr kumimoji="1" lang="ja-JP" altLang="en-US" sz="1600" b="1" i="0" u="none" strike="noStrike" kern="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sym typeface="Arial"/>
              </a:rPr>
              <a:t>●●年以上の実績</a:t>
            </a:r>
          </a:p>
        </p:txBody>
      </p:sp>
      <p:sp>
        <p:nvSpPr>
          <p:cNvPr id="9" name="正方形/長方形 8">
            <a:extLst>
              <a:ext uri="{FF2B5EF4-FFF2-40B4-BE49-F238E27FC236}">
                <a16:creationId xmlns:a16="http://schemas.microsoft.com/office/drawing/2014/main" id="{A4B093FF-12F8-80A2-B849-848F4E4684BE}"/>
              </a:ext>
            </a:extLst>
          </p:cNvPr>
          <p:cNvSpPr/>
          <p:nvPr/>
        </p:nvSpPr>
        <p:spPr>
          <a:xfrm>
            <a:off x="4516271" y="2663688"/>
            <a:ext cx="3153596" cy="1620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1" lang="en-US" altLang="ja-JP" sz="1600" b="1" i="0" u="none" strike="noStrike" kern="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sym typeface="Arial"/>
              </a:rPr>
              <a:t>IMG</a:t>
            </a:r>
          </a:p>
        </p:txBody>
      </p:sp>
      <p:sp>
        <p:nvSpPr>
          <p:cNvPr id="10" name="テキスト ボックス 9">
            <a:extLst>
              <a:ext uri="{FF2B5EF4-FFF2-40B4-BE49-F238E27FC236}">
                <a16:creationId xmlns:a16="http://schemas.microsoft.com/office/drawing/2014/main" id="{BEB41036-A01D-4970-33B2-5B27350887A6}"/>
              </a:ext>
            </a:extLst>
          </p:cNvPr>
          <p:cNvSpPr txBox="1"/>
          <p:nvPr/>
        </p:nvSpPr>
        <p:spPr>
          <a:xfrm>
            <a:off x="4516271" y="4454490"/>
            <a:ext cx="3153596" cy="1157359"/>
          </a:xfrm>
          <a:prstGeom prst="rect">
            <a:avLst/>
          </a:prstGeom>
          <a:noFill/>
        </p:spPr>
        <p:txBody>
          <a:bodyPr wrap="square" lIns="36000" tIns="36000" rIns="36000" bIns="36000" rtlCol="0">
            <a:spAutoFit/>
          </a:bodyPr>
          <a:lstStyle/>
          <a:p>
            <a:pPr marL="158265" marR="0" lvl="0" indent="-158265" algn="just" defTabSz="914400" rtl="0" eaLnBrk="1" fontAlgn="auto" latinLnBrk="0" hangingPunct="1">
              <a:lnSpc>
                <a:spcPct val="130000"/>
              </a:lnSpc>
              <a:spcBef>
                <a:spcPts val="1108"/>
              </a:spcBef>
              <a:spcAft>
                <a:spcPts val="0"/>
              </a:spcAft>
              <a:buClr>
                <a:srgbClr val="000000"/>
              </a:buClr>
              <a:buSzPts val="1200"/>
              <a:buFont typeface="Arial"/>
              <a:buChar char="•"/>
              <a:tabLst/>
              <a:defRPr/>
            </a:pPr>
            <a:r>
              <a:rPr kumimoji="0" lang="ja-JP" altLang="en-US" sz="1200" b="0" i="0" u="none" strike="noStrike" kern="0" cap="none" spc="0" normalizeH="0" baseline="0" noProof="0">
                <a:ln>
                  <a:noFill/>
                </a:ln>
                <a:solidFill>
                  <a:srgbClr val="1B224C"/>
                </a:solidFill>
                <a:effectLst/>
                <a:uLnTx/>
                <a:uFillTx/>
                <a:latin typeface="Yu Gothic" panose="020B0400000000000000" pitchFamily="34" charset="-128"/>
                <a:ea typeface="Yu Gothic" panose="020B0400000000000000" pitchFamily="34" charset="-128"/>
                <a:cs typeface="Arial"/>
                <a:sym typeface="Arial"/>
              </a:rPr>
              <a:t>〇〇エンジニアを年間〇〇名採用。育成にも投資し強力な開発体制を構築</a:t>
            </a:r>
          </a:p>
          <a:p>
            <a:pPr marL="158265" marR="0" lvl="0" indent="-158265" algn="just" defTabSz="914400" rtl="0" eaLnBrk="1" fontAlgn="auto" latinLnBrk="0" hangingPunct="1">
              <a:lnSpc>
                <a:spcPct val="130000"/>
              </a:lnSpc>
              <a:spcBef>
                <a:spcPts val="1108"/>
              </a:spcBef>
              <a:spcAft>
                <a:spcPts val="0"/>
              </a:spcAft>
              <a:buClr>
                <a:srgbClr val="000000"/>
              </a:buClr>
              <a:buSzPts val="1200"/>
              <a:buFont typeface="Arial"/>
              <a:buChar char="•"/>
              <a:tabLst/>
              <a:defRPr/>
            </a:pPr>
            <a:r>
              <a:rPr kumimoji="0" lang="ja-JP" altLang="en-US" sz="1200" b="0" i="0" u="none" strike="noStrike" kern="0" cap="none" spc="0" normalizeH="0" baseline="0" noProof="0">
                <a:ln>
                  <a:noFill/>
                </a:ln>
                <a:solidFill>
                  <a:srgbClr val="1B224C"/>
                </a:solidFill>
                <a:effectLst/>
                <a:uLnTx/>
                <a:uFillTx/>
                <a:latin typeface="Yu Gothic" panose="020B0400000000000000" pitchFamily="34" charset="-128"/>
                <a:ea typeface="Yu Gothic" panose="020B0400000000000000" pitchFamily="34" charset="-128"/>
                <a:cs typeface="Arial"/>
                <a:sym typeface="Arial"/>
              </a:rPr>
              <a:t>〇〇〇〇〇〇〇〇〇〇〇〇〇〇〇〇〇〇〇〇〇〇〇〇〇〇〇〇〇〇〇〇〇</a:t>
            </a:r>
          </a:p>
        </p:txBody>
      </p:sp>
      <p:sp>
        <p:nvSpPr>
          <p:cNvPr id="11" name="正方形/長方形 10">
            <a:extLst>
              <a:ext uri="{FF2B5EF4-FFF2-40B4-BE49-F238E27FC236}">
                <a16:creationId xmlns:a16="http://schemas.microsoft.com/office/drawing/2014/main" id="{6118AA6E-1DCB-3B2C-952F-4ADACF014B71}"/>
              </a:ext>
            </a:extLst>
          </p:cNvPr>
          <p:cNvSpPr/>
          <p:nvPr/>
        </p:nvSpPr>
        <p:spPr>
          <a:xfrm>
            <a:off x="4521335" y="1773238"/>
            <a:ext cx="3153596" cy="751307"/>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30000"/>
              </a:lnSpc>
              <a:spcBef>
                <a:spcPts val="0"/>
              </a:spcBef>
              <a:spcAft>
                <a:spcPts val="0"/>
              </a:spcAft>
              <a:buClr>
                <a:srgbClr val="000000"/>
              </a:buClr>
              <a:buSzTx/>
              <a:buFont typeface="Arial"/>
              <a:buNone/>
              <a:tabLst/>
              <a:defRPr/>
            </a:pPr>
            <a:r>
              <a:rPr kumimoji="1" lang="ja-JP" altLang="en-US" sz="1600" b="1" i="0" u="none" strike="noStrike" kern="0" cap="none" spc="0" normalizeH="0" baseline="0" noProof="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sym typeface="Arial"/>
              </a:rPr>
              <a:t>業界屈指の採用力</a:t>
            </a:r>
            <a:endParaRPr kumimoji="1" lang="ja-JP" altLang="en-US" sz="1600" b="1" i="0" u="none" strike="noStrike" kern="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sym typeface="Arial"/>
            </a:endParaRPr>
          </a:p>
        </p:txBody>
      </p:sp>
      <p:sp>
        <p:nvSpPr>
          <p:cNvPr id="12" name="正方形/長方形 11">
            <a:extLst>
              <a:ext uri="{FF2B5EF4-FFF2-40B4-BE49-F238E27FC236}">
                <a16:creationId xmlns:a16="http://schemas.microsoft.com/office/drawing/2014/main" id="{B40D3292-DCE6-8E24-C106-5C242ECF3D51}"/>
              </a:ext>
            </a:extLst>
          </p:cNvPr>
          <p:cNvSpPr/>
          <p:nvPr/>
        </p:nvSpPr>
        <p:spPr>
          <a:xfrm>
            <a:off x="7960614" y="2663688"/>
            <a:ext cx="3153596" cy="1620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1" lang="en-US" altLang="ja-JP" sz="1600" b="1" i="0" u="none" strike="noStrike" kern="0" cap="none" spc="0" normalizeH="0" baseline="0" noProof="0" dirty="0">
                <a:ln>
                  <a:noFill/>
                </a:ln>
                <a:solidFill>
                  <a:schemeClr val="bg1"/>
                </a:solidFill>
                <a:effectLst/>
                <a:uLnTx/>
                <a:uFillTx/>
                <a:latin typeface="ＭＳ Ｐゴシック" panose="020B0600070205080204" pitchFamily="50" charset="-128"/>
                <a:ea typeface="ＭＳ Ｐゴシック" panose="020B0600070205080204" pitchFamily="50" charset="-128"/>
                <a:cs typeface="+mn-cs"/>
                <a:sym typeface="Arial"/>
              </a:rPr>
              <a:t>IMG</a:t>
            </a:r>
          </a:p>
        </p:txBody>
      </p:sp>
      <p:sp>
        <p:nvSpPr>
          <p:cNvPr id="13" name="テキスト ボックス 12">
            <a:extLst>
              <a:ext uri="{FF2B5EF4-FFF2-40B4-BE49-F238E27FC236}">
                <a16:creationId xmlns:a16="http://schemas.microsoft.com/office/drawing/2014/main" id="{34BE6766-53EB-A29F-F1B6-37A567E2EBC2}"/>
              </a:ext>
            </a:extLst>
          </p:cNvPr>
          <p:cNvSpPr txBox="1"/>
          <p:nvPr/>
        </p:nvSpPr>
        <p:spPr>
          <a:xfrm>
            <a:off x="7960614" y="4454490"/>
            <a:ext cx="3153596" cy="1157359"/>
          </a:xfrm>
          <a:prstGeom prst="rect">
            <a:avLst/>
          </a:prstGeom>
          <a:noFill/>
        </p:spPr>
        <p:txBody>
          <a:bodyPr wrap="square" lIns="36000" tIns="36000" rIns="36000" bIns="36000" rtlCol="0">
            <a:spAutoFit/>
          </a:bodyPr>
          <a:lstStyle/>
          <a:p>
            <a:pPr marL="158265" marR="0" lvl="0" indent="-158265" algn="just" defTabSz="914400" rtl="0" eaLnBrk="1" fontAlgn="auto" latinLnBrk="0" hangingPunct="1">
              <a:lnSpc>
                <a:spcPct val="130000"/>
              </a:lnSpc>
              <a:spcBef>
                <a:spcPts val="1108"/>
              </a:spcBef>
              <a:spcAft>
                <a:spcPts val="0"/>
              </a:spcAft>
              <a:buClr>
                <a:srgbClr val="000000"/>
              </a:buClr>
              <a:buSzPts val="1200"/>
              <a:buFont typeface="Arial"/>
              <a:buChar char="•"/>
              <a:tabLst/>
              <a:defRPr/>
            </a:pPr>
            <a:r>
              <a:rPr kumimoji="0" lang="ja-JP" altLang="en-US" sz="1200" b="0" i="0" u="none" strike="noStrike" kern="0" cap="none" spc="0" normalizeH="0" baseline="0" noProof="0">
                <a:ln>
                  <a:noFill/>
                </a:ln>
                <a:solidFill>
                  <a:srgbClr val="1B224C"/>
                </a:solidFill>
                <a:effectLst/>
                <a:uLnTx/>
                <a:uFillTx/>
                <a:latin typeface="Yu Gothic" panose="020B0400000000000000" pitchFamily="34" charset="-128"/>
                <a:ea typeface="Yu Gothic" panose="020B0400000000000000" pitchFamily="34" charset="-128"/>
                <a:cs typeface="Arial"/>
                <a:sym typeface="Arial"/>
              </a:rPr>
              <a:t>毎月既存顧客〇社に対しインタビューを実施し、顧客の声を元に</a:t>
            </a:r>
            <a:r>
              <a:rPr kumimoji="0" lang="en" altLang="ja-JP" sz="1200" b="0" i="0" u="none" strike="noStrike" kern="0" cap="none" spc="0" normalizeH="0" baseline="0" noProof="0" dirty="0">
                <a:ln>
                  <a:noFill/>
                </a:ln>
                <a:solidFill>
                  <a:srgbClr val="1B224C"/>
                </a:solidFill>
                <a:effectLst/>
                <a:uLnTx/>
                <a:uFillTx/>
                <a:latin typeface="Yu Gothic" panose="020B0400000000000000" pitchFamily="34" charset="-128"/>
                <a:ea typeface="Yu Gothic" panose="020B0400000000000000" pitchFamily="34" charset="-128"/>
                <a:cs typeface="Arial"/>
                <a:sym typeface="Arial"/>
              </a:rPr>
              <a:t>UI</a:t>
            </a:r>
            <a:r>
              <a:rPr kumimoji="0" lang="ja-JP" altLang="en-US" sz="1200" b="0" i="0" u="none" strike="noStrike" kern="0" cap="none" spc="0" normalizeH="0" baseline="0" noProof="0">
                <a:ln>
                  <a:noFill/>
                </a:ln>
                <a:solidFill>
                  <a:srgbClr val="1B224C"/>
                </a:solidFill>
                <a:effectLst/>
                <a:uLnTx/>
                <a:uFillTx/>
                <a:latin typeface="Yu Gothic" panose="020B0400000000000000" pitchFamily="34" charset="-128"/>
                <a:ea typeface="Yu Gothic" panose="020B0400000000000000" pitchFamily="34" charset="-128"/>
                <a:cs typeface="Arial"/>
                <a:sym typeface="Arial"/>
              </a:rPr>
              <a:t>を改善</a:t>
            </a:r>
          </a:p>
          <a:p>
            <a:pPr marL="158265" marR="0" lvl="0" indent="-158265" algn="just" defTabSz="914400" rtl="0" eaLnBrk="1" fontAlgn="auto" latinLnBrk="0" hangingPunct="1">
              <a:lnSpc>
                <a:spcPct val="130000"/>
              </a:lnSpc>
              <a:spcBef>
                <a:spcPts val="1108"/>
              </a:spcBef>
              <a:spcAft>
                <a:spcPts val="0"/>
              </a:spcAft>
              <a:buClr>
                <a:srgbClr val="000000"/>
              </a:buClr>
              <a:buSzPts val="1200"/>
              <a:buFont typeface="Arial"/>
              <a:buChar char="•"/>
              <a:tabLst/>
              <a:defRPr/>
            </a:pPr>
            <a:r>
              <a:rPr kumimoji="0" lang="ja-JP" altLang="en-US" sz="1200" b="0" i="0" u="none" strike="noStrike" kern="0" cap="none" spc="0" normalizeH="0" baseline="0" noProof="0">
                <a:ln>
                  <a:noFill/>
                </a:ln>
                <a:solidFill>
                  <a:srgbClr val="1B224C"/>
                </a:solidFill>
                <a:effectLst/>
                <a:uLnTx/>
                <a:uFillTx/>
                <a:latin typeface="Yu Gothic" panose="020B0400000000000000" pitchFamily="34" charset="-128"/>
                <a:ea typeface="Yu Gothic" panose="020B0400000000000000" pitchFamily="34" charset="-128"/>
                <a:cs typeface="Arial"/>
                <a:sym typeface="Arial"/>
              </a:rPr>
              <a:t>〇〇〇〇〇〇〇〇〇〇〇〇〇〇〇〇〇〇〇〇〇〇〇〇〇〇〇〇〇〇〇〇〇</a:t>
            </a:r>
          </a:p>
        </p:txBody>
      </p:sp>
      <p:sp>
        <p:nvSpPr>
          <p:cNvPr id="14" name="正方形/長方形 13">
            <a:extLst>
              <a:ext uri="{FF2B5EF4-FFF2-40B4-BE49-F238E27FC236}">
                <a16:creationId xmlns:a16="http://schemas.microsoft.com/office/drawing/2014/main" id="{A1CA11CF-04EC-1C44-B9E3-38FAB74C276A}"/>
              </a:ext>
            </a:extLst>
          </p:cNvPr>
          <p:cNvSpPr/>
          <p:nvPr/>
        </p:nvSpPr>
        <p:spPr>
          <a:xfrm>
            <a:off x="7965679" y="1773238"/>
            <a:ext cx="3153596" cy="751307"/>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30000"/>
              </a:lnSpc>
              <a:spcBef>
                <a:spcPts val="0"/>
              </a:spcBef>
              <a:spcAft>
                <a:spcPts val="0"/>
              </a:spcAft>
              <a:buClr>
                <a:srgbClr val="000000"/>
              </a:buClr>
              <a:buSzTx/>
              <a:buFont typeface="Arial"/>
              <a:buNone/>
              <a:tabLst/>
              <a:defRPr/>
            </a:pPr>
            <a:r>
              <a:rPr kumimoji="1" lang="ja-JP" altLang="en-US" sz="1600" b="1" i="0" u="none" strike="noStrike" kern="0" cap="none" spc="0" normalizeH="0" baseline="0" noProof="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sym typeface="Arial"/>
              </a:rPr>
              <a:t>頻繁なユーザ調査</a:t>
            </a:r>
            <a:endParaRPr kumimoji="1" lang="ja-JP" altLang="en-US" sz="1600" b="1" i="0" u="none" strike="noStrike" kern="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sym typeface="Arial"/>
            </a:endParaRPr>
          </a:p>
        </p:txBody>
      </p:sp>
      <p:sp>
        <p:nvSpPr>
          <p:cNvPr id="16" name="四角形: 角を丸くする 3">
            <a:extLst>
              <a:ext uri="{FF2B5EF4-FFF2-40B4-BE49-F238E27FC236}">
                <a16:creationId xmlns:a16="http://schemas.microsoft.com/office/drawing/2014/main" id="{F338CB0C-EF80-ABF1-8D49-01628D991021}"/>
              </a:ext>
            </a:extLst>
          </p:cNvPr>
          <p:cNvSpPr/>
          <p:nvPr/>
        </p:nvSpPr>
        <p:spPr>
          <a:xfrm>
            <a:off x="9408058" y="0"/>
            <a:ext cx="2783944" cy="684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marL="8890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1" lang="ja-JP" altLang="en-US" sz="1050" b="0" i="0" u="none" strike="noStrike" kern="0" cap="none" spc="0" normalizeH="0" baseline="0" noProof="0" dirty="0">
                <a:ln>
                  <a:noFill/>
                </a:ln>
                <a:solidFill>
                  <a:srgbClr val="5E5E5E"/>
                </a:solidFill>
                <a:effectLst/>
                <a:uLnTx/>
                <a:uFillTx/>
                <a:latin typeface="ＭＳ Ｐゴシック" panose="020B0600070205080204" pitchFamily="50" charset="-128"/>
                <a:ea typeface="ＭＳ Ｐゴシック" panose="020B0600070205080204" pitchFamily="50" charset="-128"/>
                <a:cs typeface="+mn-cs"/>
                <a:sym typeface="Arial"/>
              </a:rPr>
              <a:t>「商材の強みをなぜ実現できているのか」を語り、説得力を増したい場合に有効です</a:t>
            </a:r>
            <a:endParaRPr kumimoji="1" lang="en-US" altLang="ja-JP" sz="1050" b="0" i="0" u="none" strike="noStrike" kern="0" cap="none" spc="0" normalizeH="0" baseline="0" noProof="0" dirty="0">
              <a:ln>
                <a:noFill/>
              </a:ln>
              <a:solidFill>
                <a:srgbClr val="5E5E5E"/>
              </a:solidFill>
              <a:effectLst/>
              <a:uLnTx/>
              <a:uFillTx/>
              <a:latin typeface="ＭＳ Ｐゴシック" panose="020B0600070205080204" pitchFamily="50" charset="-128"/>
              <a:ea typeface="ＭＳ Ｐゴシック" panose="020B0600070205080204" pitchFamily="50" charset="-128"/>
              <a:cs typeface="+mn-cs"/>
              <a:sym typeface="Arial"/>
            </a:endParaRPr>
          </a:p>
        </p:txBody>
      </p:sp>
      <p:sp>
        <p:nvSpPr>
          <p:cNvPr id="31" name="スライド番号プレースホルダー 30">
            <a:extLst>
              <a:ext uri="{FF2B5EF4-FFF2-40B4-BE49-F238E27FC236}">
                <a16:creationId xmlns:a16="http://schemas.microsoft.com/office/drawing/2014/main" id="{56B8592F-0C70-B529-2905-B17DC20D98D6}"/>
              </a:ext>
            </a:extLst>
          </p:cNvPr>
          <p:cNvSpPr>
            <a:spLocks noGrp="1"/>
          </p:cNvSpPr>
          <p:nvPr>
            <p:ph type="sldNum" sz="quarter" idx="4"/>
          </p:nvPr>
        </p:nvSpPr>
        <p:spPr/>
        <p:txBody>
          <a:bodyPr/>
          <a:lstStyle/>
          <a:p>
            <a:fld id="{2CF39A64-FD95-C144-B37D-DFADB2595A9F}" type="slidenum">
              <a:rPr kumimoji="1" lang="ja-JP" altLang="en-US" smtClean="0"/>
              <a:pPr/>
              <a:t>20</a:t>
            </a:fld>
            <a:endParaRPr kumimoji="1" lang="ja-JP" altLang="en-US" dirty="0"/>
          </a:p>
        </p:txBody>
      </p:sp>
      <p:sp>
        <p:nvSpPr>
          <p:cNvPr id="32" name="フッター プレースホルダー 31">
            <a:extLst>
              <a:ext uri="{FF2B5EF4-FFF2-40B4-BE49-F238E27FC236}">
                <a16:creationId xmlns:a16="http://schemas.microsoft.com/office/drawing/2014/main" id="{7837A9E9-2F86-6C82-4E8D-0F26DA5ADEFE}"/>
              </a:ext>
            </a:extLst>
          </p:cNvPr>
          <p:cNvSpPr>
            <a:spLocks noGrp="1"/>
          </p:cNvSpPr>
          <p:nvPr>
            <p:ph type="ftr" sz="quarter" idx="3"/>
          </p:nvPr>
        </p:nvSpPr>
        <p:spPr/>
        <p:txBody>
          <a:bodyPr/>
          <a:lstStyle/>
          <a:p>
            <a:r>
              <a:rPr lang="en" altLang="ja-JP"/>
              <a:t>SAIRU</a:t>
            </a:r>
            <a:endParaRPr kumimoji="1" lang="ja-JP" altLang="en-US" dirty="0"/>
          </a:p>
        </p:txBody>
      </p:sp>
    </p:spTree>
    <p:extLst>
      <p:ext uri="{BB962C8B-B14F-4D97-AF65-F5344CB8AC3E}">
        <p14:creationId xmlns:p14="http://schemas.microsoft.com/office/powerpoint/2010/main" val="415894136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a:extLst>
              <a:ext uri="{FF2B5EF4-FFF2-40B4-BE49-F238E27FC236}">
                <a16:creationId xmlns:a16="http://schemas.microsoft.com/office/drawing/2014/main" id="{3DF19268-93F9-4DCB-E9B0-6D9D4569E205}"/>
              </a:ext>
            </a:extLst>
          </p:cNvPr>
          <p:cNvSpPr>
            <a:spLocks noGrp="1"/>
          </p:cNvSpPr>
          <p:nvPr>
            <p:ph type="title"/>
          </p:nvPr>
        </p:nvSpPr>
        <p:spPr/>
        <p:txBody>
          <a:bodyPr/>
          <a:lstStyle/>
          <a:p>
            <a:r>
              <a:rPr lang="ja-JP" altLang="en-US"/>
              <a:t>数字で見る〇〇〇</a:t>
            </a:r>
          </a:p>
        </p:txBody>
      </p:sp>
      <p:sp>
        <p:nvSpPr>
          <p:cNvPr id="2" name="テキスト プレースホルダー 1">
            <a:extLst>
              <a:ext uri="{FF2B5EF4-FFF2-40B4-BE49-F238E27FC236}">
                <a16:creationId xmlns:a16="http://schemas.microsoft.com/office/drawing/2014/main" id="{9213D897-BB6E-AC02-DECD-A009D7BD8690}"/>
              </a:ext>
            </a:extLst>
          </p:cNvPr>
          <p:cNvSpPr>
            <a:spLocks noGrp="1"/>
          </p:cNvSpPr>
          <p:nvPr>
            <p:ph type="body" sz="quarter" idx="13"/>
          </p:nvPr>
        </p:nvSpPr>
        <p:spPr/>
        <p:txBody>
          <a:bodyPr>
            <a:normAutofit fontScale="92500" lnSpcReduction="20000"/>
          </a:bodyPr>
          <a:lstStyle/>
          <a:p>
            <a:r>
              <a:rPr lang="en-US" altLang="ja-JP" dirty="0"/>
              <a:t>15</a:t>
            </a:r>
            <a:r>
              <a:rPr lang="ja-JP" altLang="en-US"/>
              <a:t>年間蓄積したノウハウとエンジニア採用の強化により、</a:t>
            </a:r>
          </a:p>
          <a:p>
            <a:r>
              <a:rPr lang="ja-JP" altLang="en-US"/>
              <a:t>多くのお客様にご評価いただいております</a:t>
            </a:r>
          </a:p>
        </p:txBody>
      </p:sp>
      <p:sp>
        <p:nvSpPr>
          <p:cNvPr id="13" name="正方形/長方形 12">
            <a:extLst>
              <a:ext uri="{FF2B5EF4-FFF2-40B4-BE49-F238E27FC236}">
                <a16:creationId xmlns:a16="http://schemas.microsoft.com/office/drawing/2014/main" id="{56AFE52A-F098-00AC-D4AC-709DB9E8DDC0}"/>
              </a:ext>
            </a:extLst>
          </p:cNvPr>
          <p:cNvSpPr/>
          <p:nvPr/>
        </p:nvSpPr>
        <p:spPr>
          <a:xfrm>
            <a:off x="1067410" y="2009898"/>
            <a:ext cx="3163975" cy="1429292"/>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08000" tIns="108000" rIns="108000" bIns="144000" rtlCol="0" anchor="ctr">
            <a:normAutofit/>
          </a:bodyPr>
          <a:lstStyle/>
          <a:p>
            <a:pPr marL="0" marR="0" lvl="0" indent="0" algn="ctr" defTabSz="914400" rtl="0" eaLnBrk="1" fontAlgn="auto" latinLnBrk="0" hangingPunct="1">
              <a:lnSpc>
                <a:spcPct val="130000"/>
              </a:lnSpc>
              <a:spcBef>
                <a:spcPts val="0"/>
              </a:spcBef>
              <a:spcAft>
                <a:spcPts val="0"/>
              </a:spcAft>
              <a:buClr>
                <a:srgbClr val="0070C0"/>
              </a:buClr>
              <a:buSzPts val="2400"/>
              <a:buFont typeface="Arial"/>
              <a:buNone/>
              <a:tabLst/>
              <a:defRPr/>
            </a:pPr>
            <a:r>
              <a:rPr kumimoji="0" lang="ja-JP" altLang="en-US" sz="1477" b="1" i="0" u="none" strike="noStrike" kern="0" cap="none" spc="0" normalizeH="0" baseline="0" noProof="0">
                <a:ln>
                  <a:noFill/>
                </a:ln>
                <a:solidFill>
                  <a:srgbClr val="1B224C"/>
                </a:solidFill>
                <a:effectLst/>
                <a:uLnTx/>
                <a:uFillTx/>
                <a:latin typeface="ＭＳ Ｐゴシック" panose="020B0600070205080204" pitchFamily="50" charset="-128"/>
                <a:ea typeface="ＭＳ Ｐゴシック" panose="020B0600070205080204" pitchFamily="50" charset="-128"/>
                <a:cs typeface="Meiryo"/>
                <a:sym typeface="Meiryo"/>
              </a:rPr>
              <a:t>累計導入者数</a:t>
            </a:r>
          </a:p>
          <a:p>
            <a:pPr marL="0" marR="0" lvl="0" indent="0" algn="ctr" defTabSz="914400" rtl="0" eaLnBrk="1" fontAlgn="auto" latinLnBrk="0" hangingPunct="1">
              <a:lnSpc>
                <a:spcPct val="130000"/>
              </a:lnSpc>
              <a:spcBef>
                <a:spcPts val="0"/>
              </a:spcBef>
              <a:spcAft>
                <a:spcPts val="0"/>
              </a:spcAft>
              <a:buClr>
                <a:srgbClr val="0070C0"/>
              </a:buClr>
              <a:buSzPts val="4800"/>
              <a:buFont typeface="Arial"/>
              <a:buNone/>
              <a:tabLst/>
              <a:defRPr/>
            </a:pPr>
            <a:r>
              <a:rPr kumimoji="0" lang="en-US" altLang="ja-JP" sz="4000" b="1" i="0" u="none" strike="noStrike" kern="0" cap="none" spc="0" normalizeH="0" baseline="0" noProof="0" dirty="0">
                <a:ln>
                  <a:noFill/>
                </a:ln>
                <a:solidFill>
                  <a:srgbClr val="05ACBB"/>
                </a:solidFill>
                <a:effectLst/>
                <a:uLnTx/>
                <a:uFillTx/>
                <a:latin typeface="ＭＳ Ｐゴシック" panose="020B0600070205080204" pitchFamily="50" charset="-128"/>
                <a:ea typeface="ＭＳ Ｐゴシック" panose="020B0600070205080204" pitchFamily="50" charset="-128"/>
                <a:cs typeface="Meiryo"/>
                <a:sym typeface="Meiryo"/>
              </a:rPr>
              <a:t>1,000</a:t>
            </a:r>
            <a:r>
              <a:rPr kumimoji="0" lang="en-US" altLang="ja-JP" sz="1477" b="1" i="0" u="none" strike="noStrike" kern="0" cap="none" spc="0" normalizeH="0" baseline="0" noProof="0" dirty="0">
                <a:ln>
                  <a:noFill/>
                </a:ln>
                <a:solidFill>
                  <a:srgbClr val="05ACBB"/>
                </a:solidFill>
                <a:effectLst/>
                <a:uLnTx/>
                <a:uFillTx/>
                <a:latin typeface="ＭＳ Ｐゴシック" panose="020B0600070205080204" pitchFamily="50" charset="-128"/>
                <a:ea typeface="ＭＳ Ｐゴシック" panose="020B0600070205080204" pitchFamily="50" charset="-128"/>
                <a:cs typeface="Meiryo"/>
                <a:sym typeface="Meiryo"/>
              </a:rPr>
              <a:t> </a:t>
            </a:r>
            <a:r>
              <a:rPr kumimoji="0" lang="ja-JP" altLang="en-US" sz="2000" b="1" i="0" u="none" strike="noStrike" kern="0" cap="none" spc="0" normalizeH="0" baseline="0" noProof="0">
                <a:ln>
                  <a:noFill/>
                </a:ln>
                <a:solidFill>
                  <a:srgbClr val="05ACBB"/>
                </a:solidFill>
                <a:effectLst/>
                <a:uLnTx/>
                <a:uFillTx/>
                <a:latin typeface="ＭＳ Ｐゴシック" panose="020B0600070205080204" pitchFamily="50" charset="-128"/>
                <a:ea typeface="ＭＳ Ｐゴシック" panose="020B0600070205080204" pitchFamily="50" charset="-128"/>
                <a:cs typeface="Meiryo"/>
                <a:sym typeface="Meiryo"/>
              </a:rPr>
              <a:t>社</a:t>
            </a:r>
            <a:r>
              <a:rPr kumimoji="0" lang="ja-JP" altLang="en-US" sz="2000" b="0" i="0" u="none" strike="noStrike" kern="0" cap="none" spc="0" normalizeH="0" baseline="0" noProof="0">
                <a:ln>
                  <a:noFill/>
                </a:ln>
                <a:solidFill>
                  <a:srgbClr val="1B224C"/>
                </a:solidFill>
                <a:effectLst/>
                <a:uLnTx/>
                <a:uFillTx/>
                <a:latin typeface="ＭＳ Ｐゴシック" panose="020B0600070205080204" pitchFamily="50" charset="-128"/>
                <a:ea typeface="ＭＳ Ｐゴシック" panose="020B0600070205080204" pitchFamily="50" charset="-128"/>
                <a:cs typeface="Meiryo"/>
                <a:sym typeface="Meiryo"/>
              </a:rPr>
              <a:t>以上</a:t>
            </a:r>
            <a:r>
              <a:rPr kumimoji="0" lang="en-US" altLang="ja-JP" sz="1500" b="0" i="0" u="none" strike="noStrike" kern="0" cap="none" spc="0" normalizeH="0" baseline="30000" noProof="0" dirty="0">
                <a:ln>
                  <a:noFill/>
                </a:ln>
                <a:solidFill>
                  <a:srgbClr val="1B224C"/>
                </a:solidFill>
                <a:effectLst/>
                <a:uLnTx/>
                <a:uFillTx/>
                <a:latin typeface="ＭＳ Ｐゴシック" panose="020B0600070205080204" pitchFamily="50" charset="-128"/>
                <a:ea typeface="ＭＳ Ｐゴシック" panose="020B0600070205080204" pitchFamily="50" charset="-128"/>
                <a:cs typeface="Meiryo"/>
                <a:sym typeface="Meiryo"/>
              </a:rPr>
              <a:t>※1</a:t>
            </a:r>
            <a:endParaRPr kumimoji="0" lang="ja-JP" altLang="en-US" sz="1500" b="0" i="0" u="none" strike="noStrike" kern="0" cap="none" spc="0" normalizeH="0" baseline="30000" noProof="0">
              <a:ln>
                <a:noFill/>
              </a:ln>
              <a:solidFill>
                <a:srgbClr val="1B224C"/>
              </a:solidFill>
              <a:effectLst/>
              <a:uLnTx/>
              <a:uFillTx/>
              <a:latin typeface="ＭＳ Ｐゴシック" panose="020B0600070205080204" pitchFamily="50" charset="-128"/>
              <a:ea typeface="ＭＳ Ｐゴシック" panose="020B0600070205080204" pitchFamily="50" charset="-128"/>
              <a:cs typeface="+mn-cs"/>
              <a:sym typeface="Arial"/>
            </a:endParaRPr>
          </a:p>
        </p:txBody>
      </p:sp>
      <p:sp>
        <p:nvSpPr>
          <p:cNvPr id="14" name="正方形/長方形 13">
            <a:extLst>
              <a:ext uri="{FF2B5EF4-FFF2-40B4-BE49-F238E27FC236}">
                <a16:creationId xmlns:a16="http://schemas.microsoft.com/office/drawing/2014/main" id="{4C7039AB-AFC4-F6BC-E7E1-4A5C4DFCF51E}"/>
              </a:ext>
            </a:extLst>
          </p:cNvPr>
          <p:cNvSpPr/>
          <p:nvPr/>
        </p:nvSpPr>
        <p:spPr>
          <a:xfrm>
            <a:off x="4519650" y="2009898"/>
            <a:ext cx="3163975" cy="1429292"/>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08000" tIns="108000" rIns="108000" bIns="144000" rtlCol="0" anchor="ctr">
            <a:normAutofit/>
          </a:bodyPr>
          <a:lstStyle/>
          <a:p>
            <a:pPr marL="0" marR="0" lvl="0" indent="0" algn="ctr" defTabSz="914400" rtl="0" eaLnBrk="1" fontAlgn="auto" latinLnBrk="0" hangingPunct="1">
              <a:lnSpc>
                <a:spcPct val="130000"/>
              </a:lnSpc>
              <a:spcBef>
                <a:spcPts val="0"/>
              </a:spcBef>
              <a:spcAft>
                <a:spcPts val="0"/>
              </a:spcAft>
              <a:buClr>
                <a:srgbClr val="0070C0"/>
              </a:buClr>
              <a:buSzPts val="2400"/>
              <a:buFont typeface="Arial"/>
              <a:buNone/>
              <a:tabLst/>
              <a:defRPr/>
            </a:pPr>
            <a:r>
              <a:rPr kumimoji="0" lang="ja-JP" altLang="en-US" sz="1477" b="1" i="0" u="none" strike="noStrike" kern="0" cap="none" spc="0" normalizeH="0" baseline="0" noProof="0">
                <a:ln>
                  <a:noFill/>
                </a:ln>
                <a:solidFill>
                  <a:srgbClr val="1B224C"/>
                </a:solidFill>
                <a:effectLst/>
                <a:uLnTx/>
                <a:uFillTx/>
                <a:latin typeface="ＭＳ Ｐゴシック" panose="020B0600070205080204" pitchFamily="50" charset="-128"/>
                <a:ea typeface="ＭＳ Ｐゴシック" panose="020B0600070205080204" pitchFamily="50" charset="-128"/>
                <a:cs typeface="Meiryo"/>
                <a:sym typeface="Meiryo"/>
              </a:rPr>
              <a:t>累計利用者数</a:t>
            </a:r>
          </a:p>
          <a:p>
            <a:pPr marL="0" marR="0" lvl="0" indent="0" algn="ctr" defTabSz="914400" rtl="0" eaLnBrk="1" fontAlgn="auto" latinLnBrk="0" hangingPunct="1">
              <a:lnSpc>
                <a:spcPct val="130000"/>
              </a:lnSpc>
              <a:spcBef>
                <a:spcPts val="0"/>
              </a:spcBef>
              <a:spcAft>
                <a:spcPts val="0"/>
              </a:spcAft>
              <a:buClr>
                <a:srgbClr val="0070C0"/>
              </a:buClr>
              <a:buSzPts val="4800"/>
              <a:buFont typeface="Arial"/>
              <a:buNone/>
              <a:tabLst/>
              <a:defRPr/>
            </a:pPr>
            <a:r>
              <a:rPr kumimoji="0" lang="en-US" altLang="ja-JP" sz="4000" b="1" i="0" u="none" strike="noStrike" kern="0" cap="none" spc="0" normalizeH="0" baseline="0" noProof="0" dirty="0">
                <a:ln>
                  <a:noFill/>
                </a:ln>
                <a:solidFill>
                  <a:srgbClr val="05ACBB"/>
                </a:solidFill>
                <a:effectLst/>
                <a:uLnTx/>
                <a:uFillTx/>
                <a:latin typeface="ＭＳ Ｐゴシック" panose="020B0600070205080204" pitchFamily="50" charset="-128"/>
                <a:ea typeface="ＭＳ Ｐゴシック" panose="020B0600070205080204" pitchFamily="50" charset="-128"/>
                <a:cs typeface="Meiryo"/>
                <a:sym typeface="Meiryo"/>
              </a:rPr>
              <a:t>10</a:t>
            </a:r>
            <a:r>
              <a:rPr kumimoji="0" lang="en-US" altLang="ja-JP" sz="1477" b="1" i="0" u="none" strike="noStrike" kern="0" cap="none" spc="0" normalizeH="0" baseline="0" noProof="0" dirty="0">
                <a:ln>
                  <a:noFill/>
                </a:ln>
                <a:solidFill>
                  <a:srgbClr val="05ACBB"/>
                </a:solidFill>
                <a:effectLst/>
                <a:uLnTx/>
                <a:uFillTx/>
                <a:latin typeface="ＭＳ Ｐゴシック" panose="020B0600070205080204" pitchFamily="50" charset="-128"/>
                <a:ea typeface="ＭＳ Ｐゴシック" panose="020B0600070205080204" pitchFamily="50" charset="-128"/>
                <a:cs typeface="Meiryo"/>
                <a:sym typeface="Meiryo"/>
              </a:rPr>
              <a:t> </a:t>
            </a:r>
            <a:r>
              <a:rPr kumimoji="0" lang="ja-JP" altLang="en-US" sz="2000" b="1" i="0" u="none" strike="noStrike" kern="0" cap="none" spc="0" normalizeH="0" baseline="0" noProof="0">
                <a:ln>
                  <a:noFill/>
                </a:ln>
                <a:solidFill>
                  <a:srgbClr val="05ACBB"/>
                </a:solidFill>
                <a:effectLst/>
                <a:uLnTx/>
                <a:uFillTx/>
                <a:latin typeface="ＭＳ Ｐゴシック" panose="020B0600070205080204" pitchFamily="50" charset="-128"/>
                <a:ea typeface="ＭＳ Ｐゴシック" panose="020B0600070205080204" pitchFamily="50" charset="-128"/>
                <a:cs typeface="Meiryo"/>
                <a:sym typeface="Meiryo"/>
              </a:rPr>
              <a:t>万名</a:t>
            </a:r>
            <a:r>
              <a:rPr kumimoji="0" lang="ja-JP" altLang="en-US" sz="2000" b="0" i="0" u="none" strike="noStrike" kern="0" cap="none" spc="0" normalizeH="0" baseline="0" noProof="0">
                <a:ln>
                  <a:noFill/>
                </a:ln>
                <a:solidFill>
                  <a:srgbClr val="1B224C"/>
                </a:solidFill>
                <a:effectLst/>
                <a:uLnTx/>
                <a:uFillTx/>
                <a:latin typeface="ＭＳ Ｐゴシック" panose="020B0600070205080204" pitchFamily="50" charset="-128"/>
                <a:ea typeface="ＭＳ Ｐゴシック" panose="020B0600070205080204" pitchFamily="50" charset="-128"/>
                <a:cs typeface="Meiryo"/>
                <a:sym typeface="Meiryo"/>
              </a:rPr>
              <a:t>以上</a:t>
            </a:r>
            <a:r>
              <a:rPr kumimoji="0" lang="en-US" altLang="ja-JP" sz="1500" b="0" i="0" u="none" strike="noStrike" kern="0" cap="none" spc="0" normalizeH="0" baseline="30000" noProof="0" dirty="0">
                <a:ln>
                  <a:noFill/>
                </a:ln>
                <a:solidFill>
                  <a:srgbClr val="1B224C"/>
                </a:solidFill>
                <a:effectLst/>
                <a:uLnTx/>
                <a:uFillTx/>
                <a:latin typeface="ＭＳ Ｐゴシック" panose="020B0600070205080204" pitchFamily="50" charset="-128"/>
                <a:ea typeface="ＭＳ Ｐゴシック" panose="020B0600070205080204" pitchFamily="50" charset="-128"/>
                <a:cs typeface="Meiryo"/>
                <a:sym typeface="Meiryo"/>
              </a:rPr>
              <a:t>※1</a:t>
            </a:r>
            <a:endParaRPr kumimoji="0" lang="ja-JP" altLang="en-US" sz="1500" b="0" i="0" u="none" strike="noStrike" kern="0" cap="none" spc="0" normalizeH="0" baseline="0" noProof="0" dirty="0">
              <a:ln>
                <a:noFill/>
              </a:ln>
              <a:solidFill>
                <a:srgbClr val="1B224C"/>
              </a:solidFill>
              <a:effectLst/>
              <a:uLnTx/>
              <a:uFillTx/>
              <a:latin typeface="ＭＳ Ｐゴシック" panose="020B0600070205080204" pitchFamily="50" charset="-128"/>
              <a:ea typeface="ＭＳ Ｐゴシック" panose="020B0600070205080204" pitchFamily="50" charset="-128"/>
              <a:cs typeface="Meiryo"/>
              <a:sym typeface="Meiryo"/>
            </a:endParaRPr>
          </a:p>
        </p:txBody>
      </p:sp>
      <p:sp>
        <p:nvSpPr>
          <p:cNvPr id="15" name="正方形/長方形 14">
            <a:extLst>
              <a:ext uri="{FF2B5EF4-FFF2-40B4-BE49-F238E27FC236}">
                <a16:creationId xmlns:a16="http://schemas.microsoft.com/office/drawing/2014/main" id="{816E6268-3B23-F08E-EDF4-8758E24D2585}"/>
              </a:ext>
            </a:extLst>
          </p:cNvPr>
          <p:cNvSpPr/>
          <p:nvPr/>
        </p:nvSpPr>
        <p:spPr>
          <a:xfrm>
            <a:off x="7964526" y="2009897"/>
            <a:ext cx="3163975" cy="1429292"/>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08000" tIns="108000" rIns="108000" bIns="144000" rtlCol="0" anchor="ctr">
            <a:normAutofit/>
          </a:bodyPr>
          <a:lstStyle/>
          <a:p>
            <a:pPr marL="0" marR="0" lvl="0" indent="0" algn="ctr" defTabSz="914400" rtl="0" eaLnBrk="1" fontAlgn="auto" latinLnBrk="0" hangingPunct="1">
              <a:lnSpc>
                <a:spcPct val="130000"/>
              </a:lnSpc>
              <a:spcBef>
                <a:spcPts val="0"/>
              </a:spcBef>
              <a:spcAft>
                <a:spcPts val="0"/>
              </a:spcAft>
              <a:buClr>
                <a:srgbClr val="0070C0"/>
              </a:buClr>
              <a:buSzPts val="2400"/>
              <a:buFont typeface="Arial"/>
              <a:buNone/>
              <a:tabLst/>
              <a:defRPr/>
            </a:pPr>
            <a:r>
              <a:rPr kumimoji="0" lang="ja-JP" altLang="en-US" sz="1500" b="1" i="0" u="none" strike="noStrike" kern="0" cap="none" spc="0" normalizeH="0" baseline="0" noProof="0">
                <a:ln>
                  <a:noFill/>
                </a:ln>
                <a:solidFill>
                  <a:srgbClr val="1B224C"/>
                </a:solidFill>
                <a:effectLst/>
                <a:uLnTx/>
                <a:uFillTx/>
                <a:latin typeface="ＭＳ Ｐゴシック" panose="020B0600070205080204" pitchFamily="50" charset="-128"/>
                <a:ea typeface="ＭＳ Ｐゴシック" panose="020B0600070205080204" pitchFamily="50" charset="-128"/>
                <a:cs typeface="Meiryo"/>
                <a:sym typeface="Meiryo"/>
              </a:rPr>
              <a:t>機能アップデート</a:t>
            </a:r>
          </a:p>
          <a:p>
            <a:pPr marL="0" marR="0" lvl="0" indent="0" algn="ctr" defTabSz="914400" rtl="0" eaLnBrk="1" fontAlgn="auto" latinLnBrk="0" hangingPunct="1">
              <a:lnSpc>
                <a:spcPct val="130000"/>
              </a:lnSpc>
              <a:spcBef>
                <a:spcPts val="0"/>
              </a:spcBef>
              <a:spcAft>
                <a:spcPts val="0"/>
              </a:spcAft>
              <a:buClr>
                <a:srgbClr val="0070C0"/>
              </a:buClr>
              <a:buSzPts val="4800"/>
              <a:buFont typeface="Arial"/>
              <a:buNone/>
              <a:tabLst/>
              <a:defRPr/>
            </a:pPr>
            <a:r>
              <a:rPr kumimoji="0" lang="en-US" altLang="ja-JP" sz="4000" b="1" i="0" u="none" strike="noStrike" kern="0" cap="none" spc="0" normalizeH="0" baseline="0" noProof="0" dirty="0">
                <a:ln>
                  <a:noFill/>
                </a:ln>
                <a:solidFill>
                  <a:srgbClr val="05ACBB"/>
                </a:solidFill>
                <a:effectLst/>
                <a:uLnTx/>
                <a:uFillTx/>
                <a:latin typeface="ＭＳ Ｐゴシック" panose="020B0600070205080204" pitchFamily="50" charset="-128"/>
                <a:ea typeface="ＭＳ Ｐゴシック" panose="020B0600070205080204" pitchFamily="50" charset="-128"/>
                <a:cs typeface="+mn-cs"/>
                <a:sym typeface="Meiryo"/>
              </a:rPr>
              <a:t>6</a:t>
            </a:r>
            <a:r>
              <a:rPr kumimoji="0" lang="en-US" altLang="ja-JP" sz="1477" b="1" i="0" u="none" strike="noStrike" kern="0" cap="none" spc="0" normalizeH="0" baseline="0" noProof="0" dirty="0">
                <a:ln>
                  <a:noFill/>
                </a:ln>
                <a:solidFill>
                  <a:srgbClr val="05ACBB"/>
                </a:solidFill>
                <a:effectLst/>
                <a:uLnTx/>
                <a:uFillTx/>
                <a:latin typeface="ＭＳ Ｐゴシック" panose="020B0600070205080204" pitchFamily="50" charset="-128"/>
                <a:ea typeface="ＭＳ Ｐゴシック" panose="020B0600070205080204" pitchFamily="50" charset="-128"/>
                <a:cs typeface="+mn-cs"/>
                <a:sym typeface="Meiryo"/>
              </a:rPr>
              <a:t> </a:t>
            </a:r>
            <a:r>
              <a:rPr kumimoji="0" lang="ja-JP" altLang="en-US" sz="2000" b="1" i="0" u="none" strike="noStrike" kern="0" cap="none" spc="0" normalizeH="0" baseline="0" noProof="0">
                <a:ln>
                  <a:noFill/>
                </a:ln>
                <a:solidFill>
                  <a:srgbClr val="05ACBB"/>
                </a:solidFill>
                <a:effectLst/>
                <a:uLnTx/>
                <a:uFillTx/>
                <a:latin typeface="ＭＳ Ｐゴシック" panose="020B0600070205080204" pitchFamily="50" charset="-128"/>
                <a:ea typeface="ＭＳ Ｐゴシック" panose="020B0600070205080204" pitchFamily="50" charset="-128"/>
                <a:cs typeface="+mn-cs"/>
                <a:sym typeface="Meiryo"/>
              </a:rPr>
              <a:t>回</a:t>
            </a:r>
            <a:r>
              <a:rPr kumimoji="0" lang="ja-JP" altLang="en-US" sz="2000" b="0" i="0" u="none" strike="noStrike" kern="0" cap="none" spc="0" normalizeH="0" baseline="0" noProof="0">
                <a:ln>
                  <a:noFill/>
                </a:ln>
                <a:solidFill>
                  <a:srgbClr val="1B224C"/>
                </a:solidFill>
                <a:effectLst/>
                <a:uLnTx/>
                <a:uFillTx/>
                <a:latin typeface="ＭＳ Ｐゴシック" panose="020B0600070205080204" pitchFamily="50" charset="-128"/>
                <a:ea typeface="ＭＳ Ｐゴシック" panose="020B0600070205080204" pitchFamily="50" charset="-128"/>
                <a:cs typeface="Meiryo"/>
                <a:sym typeface="Meiryo"/>
              </a:rPr>
              <a:t>／年</a:t>
            </a:r>
            <a:r>
              <a:rPr kumimoji="0" lang="en-US" altLang="ja-JP" sz="1500" b="0" i="0" u="none" strike="noStrike" kern="0" cap="none" spc="0" normalizeH="0" baseline="30000" noProof="0" dirty="0">
                <a:ln>
                  <a:noFill/>
                </a:ln>
                <a:solidFill>
                  <a:srgbClr val="1B224C"/>
                </a:solidFill>
                <a:effectLst/>
                <a:uLnTx/>
                <a:uFillTx/>
                <a:latin typeface="ＭＳ Ｐゴシック" panose="020B0600070205080204" pitchFamily="50" charset="-128"/>
                <a:ea typeface="ＭＳ Ｐゴシック" panose="020B0600070205080204" pitchFamily="50" charset="-128"/>
                <a:cs typeface="Meiryo"/>
                <a:sym typeface="Meiryo"/>
              </a:rPr>
              <a:t>※2</a:t>
            </a:r>
            <a:endParaRPr kumimoji="0" lang="ja-JP" altLang="en-US" sz="1500" b="0" i="0" u="none" strike="noStrike" kern="0" cap="none" spc="0" normalizeH="0" baseline="0" noProof="0" dirty="0">
              <a:ln>
                <a:noFill/>
              </a:ln>
              <a:solidFill>
                <a:srgbClr val="1B224C"/>
              </a:solidFill>
              <a:effectLst/>
              <a:uLnTx/>
              <a:uFillTx/>
              <a:latin typeface="ＭＳ Ｐゴシック" panose="020B0600070205080204" pitchFamily="50" charset="-128"/>
              <a:ea typeface="ＭＳ Ｐゴシック" panose="020B0600070205080204" pitchFamily="50" charset="-128"/>
              <a:cs typeface="+mn-cs"/>
              <a:sym typeface="Arial"/>
            </a:endParaRPr>
          </a:p>
        </p:txBody>
      </p:sp>
      <p:sp>
        <p:nvSpPr>
          <p:cNvPr id="16" name="正方形/長方形 15">
            <a:extLst>
              <a:ext uri="{FF2B5EF4-FFF2-40B4-BE49-F238E27FC236}">
                <a16:creationId xmlns:a16="http://schemas.microsoft.com/office/drawing/2014/main" id="{A775556B-EF21-8061-9578-7E53C6DE3F03}"/>
              </a:ext>
            </a:extLst>
          </p:cNvPr>
          <p:cNvSpPr/>
          <p:nvPr/>
        </p:nvSpPr>
        <p:spPr>
          <a:xfrm>
            <a:off x="1067410" y="3663173"/>
            <a:ext cx="3163975" cy="1429292"/>
          </a:xfrm>
          <a:prstGeom prst="rect">
            <a:avLst/>
          </a:prstGeom>
          <a:solidFill>
            <a:schemeClr val="bg1">
              <a:lumMod val="9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wrap="square" lIns="180000" tIns="180000" rIns="180000" bIns="180000" rtlCol="0" anchor="ctr" anchorCtr="0">
            <a:noAutofit/>
          </a:bodyPr>
          <a:lstStyle/>
          <a:p>
            <a:pPr marL="0" marR="0" lvl="0" indent="0" algn="ctr" defTabSz="914400" rtl="0" eaLnBrk="1" fontAlgn="auto" latinLnBrk="0" hangingPunct="1">
              <a:lnSpc>
                <a:spcPct val="130000"/>
              </a:lnSpc>
              <a:spcBef>
                <a:spcPts val="0"/>
              </a:spcBef>
              <a:spcAft>
                <a:spcPts val="0"/>
              </a:spcAft>
              <a:buClr>
                <a:srgbClr val="0070C0"/>
              </a:buClr>
              <a:buSzPts val="2400"/>
              <a:buFont typeface="Arial"/>
              <a:buNone/>
              <a:tabLst/>
              <a:defRPr/>
            </a:pPr>
            <a:r>
              <a:rPr kumimoji="0" lang="ja-JP" altLang="en-US" sz="1477" b="1" i="0" u="none" strike="noStrike" kern="0" cap="none" spc="0" normalizeH="0" baseline="0" noProof="0">
                <a:ln>
                  <a:noFill/>
                </a:ln>
                <a:solidFill>
                  <a:srgbClr val="1B224C"/>
                </a:solidFill>
                <a:effectLst/>
                <a:uLnTx/>
                <a:uFillTx/>
                <a:latin typeface="ＭＳ Ｐゴシック" panose="020B0600070205080204" pitchFamily="50" charset="-128"/>
                <a:ea typeface="ＭＳ Ｐゴシック" panose="020B0600070205080204" pitchFamily="50" charset="-128"/>
                <a:cs typeface="Meiryo"/>
                <a:sym typeface="Meiryo"/>
              </a:rPr>
              <a:t>年間解約率</a:t>
            </a:r>
          </a:p>
          <a:p>
            <a:pPr marL="0" marR="0" lvl="0" indent="0" algn="ctr" defTabSz="914400" rtl="0" eaLnBrk="1" fontAlgn="auto" latinLnBrk="0" hangingPunct="1">
              <a:lnSpc>
                <a:spcPct val="130000"/>
              </a:lnSpc>
              <a:spcBef>
                <a:spcPts val="0"/>
              </a:spcBef>
              <a:spcAft>
                <a:spcPts val="0"/>
              </a:spcAft>
              <a:buClr>
                <a:srgbClr val="0070C0"/>
              </a:buClr>
              <a:buSzPts val="4800"/>
              <a:buFont typeface="Arial"/>
              <a:buNone/>
              <a:tabLst/>
              <a:defRPr/>
            </a:pPr>
            <a:r>
              <a:rPr kumimoji="0" lang="en-US" altLang="ja-JP" sz="4000" b="1" i="0" u="none" strike="noStrike" kern="0" cap="none" spc="0" normalizeH="0" baseline="0" noProof="0" dirty="0">
                <a:ln>
                  <a:noFill/>
                </a:ln>
                <a:solidFill>
                  <a:srgbClr val="05ACBB"/>
                </a:solidFill>
                <a:effectLst/>
                <a:uLnTx/>
                <a:uFillTx/>
                <a:latin typeface="ＭＳ Ｐゴシック" panose="020B0600070205080204" pitchFamily="50" charset="-128"/>
                <a:ea typeface="ＭＳ Ｐゴシック" panose="020B0600070205080204" pitchFamily="50" charset="-128"/>
                <a:cs typeface="+mn-cs"/>
                <a:sym typeface="Meiryo"/>
              </a:rPr>
              <a:t>10</a:t>
            </a:r>
            <a:r>
              <a:rPr kumimoji="0" lang="en-US" altLang="ja-JP" sz="1477" b="1" i="0" u="none" strike="noStrike" kern="0" cap="none" spc="0" normalizeH="0" baseline="0" noProof="0" dirty="0">
                <a:ln>
                  <a:noFill/>
                </a:ln>
                <a:solidFill>
                  <a:srgbClr val="05ACBB"/>
                </a:solidFill>
                <a:effectLst/>
                <a:uLnTx/>
                <a:uFillTx/>
                <a:latin typeface="ＭＳ Ｐゴシック" panose="020B0600070205080204" pitchFamily="50" charset="-128"/>
                <a:ea typeface="ＭＳ Ｐゴシック" panose="020B0600070205080204" pitchFamily="50" charset="-128"/>
                <a:cs typeface="+mn-cs"/>
                <a:sym typeface="Meiryo"/>
              </a:rPr>
              <a:t> </a:t>
            </a:r>
            <a:r>
              <a:rPr kumimoji="0" lang="ja-JP" altLang="en-US" sz="2000" b="1" i="0" u="none" strike="noStrike" kern="0" cap="none" spc="0" normalizeH="0" baseline="0" noProof="0">
                <a:ln>
                  <a:noFill/>
                </a:ln>
                <a:solidFill>
                  <a:srgbClr val="05ACBB"/>
                </a:solidFill>
                <a:effectLst/>
                <a:uLnTx/>
                <a:uFillTx/>
                <a:latin typeface="ＭＳ Ｐゴシック" panose="020B0600070205080204" pitchFamily="50" charset="-128"/>
                <a:ea typeface="ＭＳ Ｐゴシック" panose="020B0600070205080204" pitchFamily="50" charset="-128"/>
                <a:cs typeface="+mn-cs"/>
                <a:sym typeface="Meiryo"/>
              </a:rPr>
              <a:t>％</a:t>
            </a:r>
            <a:r>
              <a:rPr kumimoji="0" lang="ja-JP" altLang="en-US" sz="2000" b="0" i="0" u="none" strike="noStrike" kern="0" cap="none" spc="0" normalizeH="0" baseline="0" noProof="0">
                <a:ln>
                  <a:noFill/>
                </a:ln>
                <a:solidFill>
                  <a:srgbClr val="1B224C"/>
                </a:solidFill>
                <a:effectLst/>
                <a:uLnTx/>
                <a:uFillTx/>
                <a:latin typeface="ＭＳ Ｐゴシック" panose="020B0600070205080204" pitchFamily="50" charset="-128"/>
                <a:ea typeface="ＭＳ Ｐゴシック" panose="020B0600070205080204" pitchFamily="50" charset="-128"/>
                <a:cs typeface="+mn-cs"/>
                <a:sym typeface="Meiryo"/>
              </a:rPr>
              <a:t>未満</a:t>
            </a:r>
            <a:r>
              <a:rPr kumimoji="0" lang="en-US" altLang="ja-JP" sz="1500" b="0" i="0" u="none" strike="noStrike" kern="0" cap="none" spc="0" normalizeH="0" baseline="30000" noProof="0" dirty="0">
                <a:ln>
                  <a:noFill/>
                </a:ln>
                <a:solidFill>
                  <a:srgbClr val="1B224C"/>
                </a:solidFill>
                <a:effectLst/>
                <a:uLnTx/>
                <a:uFillTx/>
                <a:latin typeface="ＭＳ Ｐゴシック" panose="020B0600070205080204" pitchFamily="50" charset="-128"/>
                <a:ea typeface="ＭＳ Ｐゴシック" panose="020B0600070205080204" pitchFamily="50" charset="-128"/>
                <a:cs typeface="Meiryo"/>
                <a:sym typeface="Meiryo"/>
              </a:rPr>
              <a:t>※3</a:t>
            </a:r>
            <a:endParaRPr kumimoji="0" lang="ja-JP" altLang="en-US" sz="1500" b="0" i="0" u="none" strike="noStrike" kern="0" cap="none" spc="0" normalizeH="0" baseline="0" noProof="0">
              <a:ln>
                <a:noFill/>
              </a:ln>
              <a:solidFill>
                <a:srgbClr val="1B224C"/>
              </a:solidFill>
              <a:effectLst/>
              <a:uLnTx/>
              <a:uFillTx/>
              <a:latin typeface="ＭＳ Ｐゴシック" panose="020B0600070205080204" pitchFamily="50" charset="-128"/>
              <a:ea typeface="ＭＳ Ｐゴシック" panose="020B0600070205080204" pitchFamily="50" charset="-128"/>
              <a:cs typeface="+mn-cs"/>
              <a:sym typeface="Arial"/>
            </a:endParaRPr>
          </a:p>
        </p:txBody>
      </p:sp>
      <p:sp>
        <p:nvSpPr>
          <p:cNvPr id="17" name="正方形/長方形 16">
            <a:extLst>
              <a:ext uri="{FF2B5EF4-FFF2-40B4-BE49-F238E27FC236}">
                <a16:creationId xmlns:a16="http://schemas.microsoft.com/office/drawing/2014/main" id="{01CA3960-4D8B-D9F7-A1B5-C1E72EAF39FF}"/>
              </a:ext>
            </a:extLst>
          </p:cNvPr>
          <p:cNvSpPr/>
          <p:nvPr/>
        </p:nvSpPr>
        <p:spPr>
          <a:xfrm>
            <a:off x="4517416" y="3663173"/>
            <a:ext cx="3163975" cy="1429292"/>
          </a:xfrm>
          <a:prstGeom prst="rect">
            <a:avLst/>
          </a:prstGeom>
          <a:solidFill>
            <a:schemeClr val="bg1">
              <a:lumMod val="9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wrap="square" lIns="180000" tIns="180000" rIns="180000" bIns="180000" rtlCol="0" anchor="ctr" anchorCtr="0">
            <a:noAutofit/>
          </a:bodyPr>
          <a:lstStyle/>
          <a:p>
            <a:pPr marL="0" marR="0" lvl="0" indent="0" algn="ctr" defTabSz="914400" rtl="0" eaLnBrk="1" fontAlgn="auto" latinLnBrk="0" hangingPunct="1">
              <a:lnSpc>
                <a:spcPct val="130000"/>
              </a:lnSpc>
              <a:spcBef>
                <a:spcPts val="0"/>
              </a:spcBef>
              <a:spcAft>
                <a:spcPts val="0"/>
              </a:spcAft>
              <a:buClr>
                <a:srgbClr val="0070C0"/>
              </a:buClr>
              <a:buSzPts val="2400"/>
              <a:buFont typeface="Arial"/>
              <a:buNone/>
              <a:tabLst/>
              <a:defRPr/>
            </a:pPr>
            <a:r>
              <a:rPr kumimoji="0" lang="ja-JP" altLang="en-US" sz="1477" b="1" i="0" u="none" strike="noStrike" kern="0" cap="none" spc="0" normalizeH="0" baseline="0" noProof="0">
                <a:ln>
                  <a:noFill/>
                </a:ln>
                <a:solidFill>
                  <a:srgbClr val="1B224C"/>
                </a:solidFill>
                <a:effectLst/>
                <a:uLnTx/>
                <a:uFillTx/>
                <a:latin typeface="ＭＳ Ｐゴシック" panose="020B0600070205080204" pitchFamily="50" charset="-128"/>
                <a:ea typeface="ＭＳ Ｐゴシック" panose="020B0600070205080204" pitchFamily="50" charset="-128"/>
                <a:cs typeface="+mn-cs"/>
                <a:sym typeface="Meiryo"/>
              </a:rPr>
              <a:t>〇〇資格者数</a:t>
            </a:r>
            <a:endParaRPr kumimoji="0" lang="ja-JP" altLang="en-US" sz="969" b="1" i="0" u="none" strike="noStrike" kern="0" cap="none" spc="0" normalizeH="0" baseline="0" noProof="0">
              <a:ln>
                <a:noFill/>
              </a:ln>
              <a:solidFill>
                <a:srgbClr val="1B224C"/>
              </a:solidFill>
              <a:effectLst/>
              <a:uLnTx/>
              <a:uFillTx/>
              <a:latin typeface="ＭＳ Ｐゴシック" panose="020B0600070205080204" pitchFamily="50" charset="-128"/>
              <a:ea typeface="ＭＳ Ｐゴシック" panose="020B0600070205080204" pitchFamily="50" charset="-128"/>
              <a:cs typeface="+mn-cs"/>
              <a:sym typeface="Meiryo"/>
            </a:endParaRPr>
          </a:p>
          <a:p>
            <a:pPr marL="0" marR="0" lvl="0" indent="0" algn="ctr" defTabSz="914400" rtl="0" eaLnBrk="1" fontAlgn="auto" latinLnBrk="0" hangingPunct="1">
              <a:lnSpc>
                <a:spcPct val="130000"/>
              </a:lnSpc>
              <a:spcBef>
                <a:spcPts val="0"/>
              </a:spcBef>
              <a:spcAft>
                <a:spcPts val="0"/>
              </a:spcAft>
              <a:buClr>
                <a:srgbClr val="0070C0"/>
              </a:buClr>
              <a:buSzPts val="2400"/>
              <a:buFont typeface="Arial"/>
              <a:buNone/>
              <a:tabLst/>
              <a:defRPr/>
            </a:pPr>
            <a:r>
              <a:rPr kumimoji="0" lang="en-US" altLang="ja-JP" sz="4000" b="1" i="0" u="none" strike="noStrike" kern="0" cap="none" spc="0" normalizeH="0" baseline="0" noProof="0" dirty="0">
                <a:ln>
                  <a:noFill/>
                </a:ln>
                <a:solidFill>
                  <a:srgbClr val="05ACBB"/>
                </a:solidFill>
                <a:effectLst/>
                <a:uLnTx/>
                <a:uFillTx/>
                <a:latin typeface="ＭＳ Ｐゴシック" panose="020B0600070205080204" pitchFamily="50" charset="-128"/>
                <a:ea typeface="ＭＳ Ｐゴシック" panose="020B0600070205080204" pitchFamily="50" charset="-128"/>
                <a:cs typeface="+mn-cs"/>
                <a:sym typeface="Meiryo"/>
              </a:rPr>
              <a:t>100</a:t>
            </a:r>
            <a:r>
              <a:rPr kumimoji="0" lang="en-US" altLang="ja-JP" sz="1477" b="1" i="0" u="none" strike="noStrike" kern="0" cap="none" spc="0" normalizeH="0" baseline="0" noProof="0" dirty="0">
                <a:ln>
                  <a:noFill/>
                </a:ln>
                <a:solidFill>
                  <a:srgbClr val="05ACBB"/>
                </a:solidFill>
                <a:effectLst/>
                <a:uLnTx/>
                <a:uFillTx/>
                <a:latin typeface="ＭＳ Ｐゴシック" panose="020B0600070205080204" pitchFamily="50" charset="-128"/>
                <a:ea typeface="ＭＳ Ｐゴシック" panose="020B0600070205080204" pitchFamily="50" charset="-128"/>
                <a:cs typeface="+mn-cs"/>
                <a:sym typeface="Meiryo"/>
              </a:rPr>
              <a:t> </a:t>
            </a:r>
            <a:r>
              <a:rPr kumimoji="0" lang="ja-JP" altLang="en-US" sz="2000" b="1" i="0" u="none" strike="noStrike" kern="0" cap="none" spc="0" normalizeH="0" baseline="0" noProof="0">
                <a:ln>
                  <a:noFill/>
                </a:ln>
                <a:solidFill>
                  <a:srgbClr val="05ACBB"/>
                </a:solidFill>
                <a:effectLst/>
                <a:uLnTx/>
                <a:uFillTx/>
                <a:latin typeface="ＭＳ Ｐゴシック" panose="020B0600070205080204" pitchFamily="50" charset="-128"/>
                <a:ea typeface="ＭＳ Ｐゴシック" panose="020B0600070205080204" pitchFamily="50" charset="-128"/>
                <a:cs typeface="+mn-cs"/>
                <a:sym typeface="Meiryo"/>
              </a:rPr>
              <a:t>名</a:t>
            </a:r>
            <a:r>
              <a:rPr kumimoji="0" lang="ja-JP" altLang="en-US" sz="2000" b="0" i="0" u="none" strike="noStrike" kern="0" cap="none" spc="0" normalizeH="0" baseline="0" noProof="0">
                <a:ln>
                  <a:noFill/>
                </a:ln>
                <a:solidFill>
                  <a:srgbClr val="1B224C"/>
                </a:solidFill>
                <a:effectLst/>
                <a:uLnTx/>
                <a:uFillTx/>
                <a:latin typeface="ＭＳ Ｐゴシック" panose="020B0600070205080204" pitchFamily="50" charset="-128"/>
                <a:ea typeface="ＭＳ Ｐゴシック" panose="020B0600070205080204" pitchFamily="50" charset="-128"/>
                <a:cs typeface="+mn-cs"/>
                <a:sym typeface="Meiryo"/>
              </a:rPr>
              <a:t>以上</a:t>
            </a:r>
            <a:r>
              <a:rPr kumimoji="0" lang="en-US" altLang="ja-JP" sz="1500" b="0" i="0" u="none" strike="noStrike" kern="0" cap="none" spc="0" normalizeH="0" baseline="30000" noProof="0" dirty="0">
                <a:ln>
                  <a:noFill/>
                </a:ln>
                <a:solidFill>
                  <a:srgbClr val="1B224C"/>
                </a:solidFill>
                <a:effectLst/>
                <a:uLnTx/>
                <a:uFillTx/>
                <a:latin typeface="ＭＳ Ｐゴシック" panose="020B0600070205080204" pitchFamily="50" charset="-128"/>
                <a:ea typeface="ＭＳ Ｐゴシック" panose="020B0600070205080204" pitchFamily="50" charset="-128"/>
                <a:cs typeface="Meiryo" panose="020B0604030504040204" pitchFamily="50" charset="-128"/>
                <a:sym typeface="Arial"/>
              </a:rPr>
              <a:t>※4</a:t>
            </a:r>
            <a:endParaRPr kumimoji="0" lang="ja-JP" altLang="en-US" sz="1500" b="0" i="0" u="none" strike="noStrike" kern="0" cap="none" spc="0" normalizeH="0" baseline="0" noProof="0" dirty="0">
              <a:ln>
                <a:noFill/>
              </a:ln>
              <a:solidFill>
                <a:srgbClr val="1B224C"/>
              </a:solidFill>
              <a:effectLst/>
              <a:uLnTx/>
              <a:uFillTx/>
              <a:latin typeface="ＭＳ Ｐゴシック" panose="020B0600070205080204" pitchFamily="50" charset="-128"/>
              <a:ea typeface="ＭＳ Ｐゴシック" panose="020B0600070205080204" pitchFamily="50" charset="-128"/>
              <a:cs typeface="+mn-cs"/>
              <a:sym typeface="Arial"/>
            </a:endParaRPr>
          </a:p>
        </p:txBody>
      </p:sp>
      <p:sp>
        <p:nvSpPr>
          <p:cNvPr id="18" name="正方形/長方形 17">
            <a:extLst>
              <a:ext uri="{FF2B5EF4-FFF2-40B4-BE49-F238E27FC236}">
                <a16:creationId xmlns:a16="http://schemas.microsoft.com/office/drawing/2014/main" id="{8F41F11A-6A5C-4AF5-1D11-E039CD34B73B}"/>
              </a:ext>
            </a:extLst>
          </p:cNvPr>
          <p:cNvSpPr/>
          <p:nvPr/>
        </p:nvSpPr>
        <p:spPr>
          <a:xfrm>
            <a:off x="7962297" y="3659214"/>
            <a:ext cx="3156219" cy="1429292"/>
          </a:xfrm>
          <a:prstGeom prst="rect">
            <a:avLst/>
          </a:prstGeom>
          <a:solidFill>
            <a:schemeClr val="bg1">
              <a:lumMod val="9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wrap="square" lIns="180000" tIns="180000" rIns="180000" bIns="180000" rtlCol="0" anchor="ctr" anchorCtr="0">
            <a:noAutofit/>
          </a:bodyPr>
          <a:lstStyle/>
          <a:p>
            <a:pPr marL="0" marR="0" lvl="0" indent="0" algn="ctr" defTabSz="914400" rtl="0" eaLnBrk="1" fontAlgn="auto" latinLnBrk="0" hangingPunct="1">
              <a:lnSpc>
                <a:spcPct val="130000"/>
              </a:lnSpc>
              <a:spcBef>
                <a:spcPts val="0"/>
              </a:spcBef>
              <a:spcAft>
                <a:spcPts val="0"/>
              </a:spcAft>
              <a:buClr>
                <a:srgbClr val="0070C0"/>
              </a:buClr>
              <a:buSzPts val="2400"/>
              <a:buFont typeface="Arial"/>
              <a:buNone/>
              <a:tabLst/>
              <a:defRPr/>
            </a:pPr>
            <a:r>
              <a:rPr kumimoji="0" lang="ja-JP" altLang="en-US" sz="1500" b="1" i="0" u="none" strike="noStrike" kern="0" cap="none" spc="0" normalizeH="0" baseline="0" noProof="0">
                <a:ln>
                  <a:noFill/>
                </a:ln>
                <a:solidFill>
                  <a:srgbClr val="1B224C"/>
                </a:solidFill>
                <a:effectLst/>
                <a:uLnTx/>
                <a:uFillTx/>
                <a:latin typeface="ＭＳ Ｐゴシック" panose="020B0600070205080204" pitchFamily="50" charset="-128"/>
                <a:ea typeface="ＭＳ Ｐゴシック" panose="020B0600070205080204" pitchFamily="50" charset="-128"/>
                <a:cs typeface="+mn-cs"/>
                <a:sym typeface="Meiryo"/>
              </a:rPr>
              <a:t>サービス提供歴</a:t>
            </a:r>
          </a:p>
          <a:p>
            <a:pPr marL="0" marR="0" lvl="0" indent="0" algn="ctr" defTabSz="914400" rtl="0" eaLnBrk="1" fontAlgn="auto" latinLnBrk="0" hangingPunct="1">
              <a:lnSpc>
                <a:spcPct val="130000"/>
              </a:lnSpc>
              <a:spcBef>
                <a:spcPts val="0"/>
              </a:spcBef>
              <a:spcAft>
                <a:spcPts val="0"/>
              </a:spcAft>
              <a:buClr>
                <a:srgbClr val="0070C0"/>
              </a:buClr>
              <a:buSzPts val="2400"/>
              <a:buFont typeface="Arial"/>
              <a:buNone/>
              <a:tabLst/>
              <a:defRPr/>
            </a:pPr>
            <a:r>
              <a:rPr kumimoji="0" lang="en-US" altLang="ja-JP" sz="4000" b="1" i="0" u="none" strike="noStrike" kern="0" cap="none" spc="0" normalizeH="0" baseline="0" noProof="0" dirty="0">
                <a:ln>
                  <a:noFill/>
                </a:ln>
                <a:solidFill>
                  <a:srgbClr val="05ACBB"/>
                </a:solidFill>
                <a:effectLst/>
                <a:uLnTx/>
                <a:uFillTx/>
                <a:latin typeface="ＭＳ Ｐゴシック" panose="020B0600070205080204" pitchFamily="50" charset="-128"/>
                <a:ea typeface="ＭＳ Ｐゴシック" panose="020B0600070205080204" pitchFamily="50" charset="-128"/>
                <a:cs typeface="+mn-cs"/>
                <a:sym typeface="Meiryo"/>
              </a:rPr>
              <a:t>15</a:t>
            </a:r>
            <a:r>
              <a:rPr kumimoji="0" lang="en-US" altLang="ja-JP" sz="1477" b="1" i="0" u="none" strike="noStrike" kern="0" cap="none" spc="0" normalizeH="0" baseline="0" noProof="0" dirty="0">
                <a:ln>
                  <a:noFill/>
                </a:ln>
                <a:solidFill>
                  <a:srgbClr val="1B224C"/>
                </a:solidFill>
                <a:effectLst/>
                <a:uLnTx/>
                <a:uFillTx/>
                <a:latin typeface="ＭＳ Ｐゴシック" panose="020B0600070205080204" pitchFamily="50" charset="-128"/>
                <a:ea typeface="ＭＳ Ｐゴシック" panose="020B0600070205080204" pitchFamily="50" charset="-128"/>
                <a:cs typeface="+mn-cs"/>
                <a:sym typeface="Meiryo"/>
              </a:rPr>
              <a:t> </a:t>
            </a:r>
            <a:r>
              <a:rPr kumimoji="0" lang="ja-JP" altLang="en-US" sz="2000" b="0" i="0" u="none" strike="noStrike" kern="0" cap="none" spc="0" normalizeH="0" baseline="0" noProof="0">
                <a:ln>
                  <a:noFill/>
                </a:ln>
                <a:solidFill>
                  <a:srgbClr val="1B224C"/>
                </a:solidFill>
                <a:effectLst/>
                <a:uLnTx/>
                <a:uFillTx/>
                <a:latin typeface="ＭＳ Ｐゴシック" panose="020B0600070205080204" pitchFamily="50" charset="-128"/>
                <a:ea typeface="ＭＳ Ｐゴシック" panose="020B0600070205080204" pitchFamily="50" charset="-128"/>
                <a:cs typeface="+mn-cs"/>
                <a:sym typeface="Meiryo"/>
              </a:rPr>
              <a:t>年</a:t>
            </a:r>
            <a:r>
              <a:rPr kumimoji="0" lang="en-US" altLang="ja-JP" sz="1500" b="0" i="0" u="none" strike="noStrike" kern="0" cap="none" spc="0" normalizeH="0" baseline="30000" noProof="0" dirty="0">
                <a:ln>
                  <a:noFill/>
                </a:ln>
                <a:solidFill>
                  <a:srgbClr val="1B224C"/>
                </a:solidFill>
                <a:effectLst/>
                <a:uLnTx/>
                <a:uFillTx/>
                <a:latin typeface="ＭＳ Ｐゴシック" panose="020B0600070205080204" pitchFamily="50" charset="-128"/>
                <a:ea typeface="ＭＳ Ｐゴシック" panose="020B0600070205080204" pitchFamily="50" charset="-128"/>
                <a:cs typeface="Meiryo" panose="020B0604030504040204" pitchFamily="50" charset="-128"/>
                <a:sym typeface="Arial"/>
              </a:rPr>
              <a:t>※1</a:t>
            </a:r>
            <a:endParaRPr kumimoji="0" lang="ja-JP" altLang="en-US" sz="1500" b="0" i="0" u="none" strike="noStrike" kern="0" cap="none" spc="0" normalizeH="0" baseline="0" noProof="0" dirty="0">
              <a:ln>
                <a:noFill/>
              </a:ln>
              <a:solidFill>
                <a:srgbClr val="1B224C"/>
              </a:solidFill>
              <a:effectLst/>
              <a:uLnTx/>
              <a:uFillTx/>
              <a:latin typeface="ＭＳ Ｐゴシック" panose="020B0600070205080204" pitchFamily="50" charset="-128"/>
              <a:ea typeface="ＭＳ Ｐゴシック" panose="020B0600070205080204" pitchFamily="50" charset="-128"/>
              <a:cs typeface="+mn-cs"/>
              <a:sym typeface="Arial"/>
            </a:endParaRPr>
          </a:p>
        </p:txBody>
      </p:sp>
      <p:sp>
        <p:nvSpPr>
          <p:cNvPr id="19" name="正方形/長方形 18">
            <a:extLst>
              <a:ext uri="{FF2B5EF4-FFF2-40B4-BE49-F238E27FC236}">
                <a16:creationId xmlns:a16="http://schemas.microsoft.com/office/drawing/2014/main" id="{DC12C120-E809-1298-D051-82D3110CCB51}"/>
              </a:ext>
            </a:extLst>
          </p:cNvPr>
          <p:cNvSpPr/>
          <p:nvPr/>
        </p:nvSpPr>
        <p:spPr>
          <a:xfrm>
            <a:off x="7859883" y="5179625"/>
            <a:ext cx="3951302" cy="893771"/>
          </a:xfrm>
          <a:prstGeom prst="rect">
            <a:avLst/>
          </a:prstGeom>
        </p:spPr>
        <p:txBody>
          <a:bodyPr wrap="square">
            <a:spAutoFit/>
          </a:bodyPr>
          <a:lstStyle/>
          <a:p>
            <a:pPr marL="0" marR="0" lvl="0" indent="0" algn="l" defTabSz="914400" rtl="0" eaLnBrk="1" fontAlgn="auto" latinLnBrk="0" hangingPunct="1">
              <a:lnSpc>
                <a:spcPct val="120000"/>
              </a:lnSpc>
              <a:spcBef>
                <a:spcPts val="0"/>
              </a:spcBef>
              <a:spcAft>
                <a:spcPts val="0"/>
              </a:spcAft>
              <a:buClr>
                <a:srgbClr val="0070C0"/>
              </a:buClr>
              <a:buSzPts val="2400"/>
              <a:buFont typeface="Arial"/>
              <a:buNone/>
              <a:tabLst/>
              <a:defRPr/>
            </a:pPr>
            <a:r>
              <a:rPr kumimoji="0" lang="en-US" altLang="ja-JP" sz="1100" b="0" i="0" u="none" strike="noStrike" kern="0" cap="none" spc="0" normalizeH="0" baseline="0" noProof="0" dirty="0">
                <a:ln>
                  <a:noFill/>
                </a:ln>
                <a:solidFill>
                  <a:srgbClr val="1B224C"/>
                </a:solidFill>
                <a:effectLst/>
                <a:uLnTx/>
                <a:uFillTx/>
                <a:latin typeface="ＭＳ Ｐゴシック" panose="020B0600070205080204" pitchFamily="50" charset="-128"/>
                <a:ea typeface="ＭＳ Ｐゴシック" panose="020B0600070205080204" pitchFamily="50" charset="-128"/>
                <a:cs typeface="Meiryo"/>
                <a:sym typeface="Meiryo"/>
              </a:rPr>
              <a:t>※1</a:t>
            </a:r>
            <a:r>
              <a:rPr kumimoji="0" lang="ja-JP" altLang="en-US" sz="1100" b="0" i="0" u="none" strike="noStrike" kern="0" cap="none" spc="0" normalizeH="0" baseline="0" noProof="0" dirty="0">
                <a:ln>
                  <a:noFill/>
                </a:ln>
                <a:solidFill>
                  <a:srgbClr val="1B224C"/>
                </a:solidFill>
                <a:effectLst/>
                <a:uLnTx/>
                <a:uFillTx/>
                <a:latin typeface="ＭＳ Ｐゴシック" panose="020B0600070205080204" pitchFamily="50" charset="-128"/>
                <a:ea typeface="ＭＳ Ｐゴシック" panose="020B0600070205080204" pitchFamily="50" charset="-128"/>
                <a:cs typeface="Meiryo"/>
                <a:sym typeface="Meiryo"/>
              </a:rPr>
              <a:t>：</a:t>
            </a:r>
            <a:r>
              <a:rPr kumimoji="0" lang="en-US" altLang="ja-JP" sz="1100" b="0" i="0" u="none" strike="noStrike" kern="0" cap="none" spc="0" normalizeH="0" baseline="0" noProof="0" dirty="0">
                <a:ln>
                  <a:noFill/>
                </a:ln>
                <a:solidFill>
                  <a:srgbClr val="1B224C"/>
                </a:solidFill>
                <a:effectLst/>
                <a:uLnTx/>
                <a:uFillTx/>
                <a:latin typeface="ＭＳ Ｐゴシック" panose="020B0600070205080204" pitchFamily="50" charset="-128"/>
                <a:ea typeface="ＭＳ Ｐゴシック" panose="020B0600070205080204" pitchFamily="50" charset="-128"/>
                <a:cs typeface="Meiryo"/>
                <a:sym typeface="Meiryo"/>
              </a:rPr>
              <a:t>2022</a:t>
            </a:r>
            <a:r>
              <a:rPr kumimoji="0" lang="ja-JP" altLang="en-US" sz="1100" b="0" i="0" u="none" strike="noStrike" kern="0" cap="none" spc="0" normalizeH="0" baseline="0" noProof="0" dirty="0">
                <a:ln>
                  <a:noFill/>
                </a:ln>
                <a:solidFill>
                  <a:srgbClr val="1B224C"/>
                </a:solidFill>
                <a:effectLst/>
                <a:uLnTx/>
                <a:uFillTx/>
                <a:latin typeface="ＭＳ Ｐゴシック" panose="020B0600070205080204" pitchFamily="50" charset="-128"/>
                <a:ea typeface="ＭＳ Ｐゴシック" panose="020B0600070205080204" pitchFamily="50" charset="-128"/>
                <a:cs typeface="Meiryo"/>
                <a:sym typeface="Meiryo"/>
              </a:rPr>
              <a:t>年</a:t>
            </a:r>
            <a:r>
              <a:rPr kumimoji="0" lang="en-US" altLang="ja-JP" sz="1100" b="0" i="0" u="none" strike="noStrike" kern="0" cap="none" spc="0" normalizeH="0" baseline="0" noProof="0" dirty="0">
                <a:ln>
                  <a:noFill/>
                </a:ln>
                <a:solidFill>
                  <a:srgbClr val="1B224C"/>
                </a:solidFill>
                <a:effectLst/>
                <a:uLnTx/>
                <a:uFillTx/>
                <a:latin typeface="ＭＳ Ｐゴシック" panose="020B0600070205080204" pitchFamily="50" charset="-128"/>
                <a:ea typeface="ＭＳ Ｐゴシック" panose="020B0600070205080204" pitchFamily="50" charset="-128"/>
                <a:cs typeface="Meiryo"/>
                <a:sym typeface="Meiryo"/>
              </a:rPr>
              <a:t>3</a:t>
            </a:r>
            <a:r>
              <a:rPr kumimoji="0" lang="ja-JP" altLang="en-US" sz="1100" b="0" i="0" u="none" strike="noStrike" kern="0" cap="none" spc="0" normalizeH="0" baseline="0" noProof="0" dirty="0">
                <a:ln>
                  <a:noFill/>
                </a:ln>
                <a:solidFill>
                  <a:srgbClr val="1B224C"/>
                </a:solidFill>
                <a:effectLst/>
                <a:uLnTx/>
                <a:uFillTx/>
                <a:latin typeface="ＭＳ Ｐゴシック" panose="020B0600070205080204" pitchFamily="50" charset="-128"/>
                <a:ea typeface="ＭＳ Ｐゴシック" panose="020B0600070205080204" pitchFamily="50" charset="-128"/>
                <a:cs typeface="Meiryo"/>
                <a:sym typeface="Meiryo"/>
              </a:rPr>
              <a:t>月</a:t>
            </a:r>
            <a:r>
              <a:rPr kumimoji="0" lang="en-US" altLang="ja-JP" sz="1100" b="0" i="0" u="none" strike="noStrike" kern="0" cap="none" spc="0" normalizeH="0" baseline="0" noProof="0" dirty="0">
                <a:ln>
                  <a:noFill/>
                </a:ln>
                <a:solidFill>
                  <a:srgbClr val="1B224C"/>
                </a:solidFill>
                <a:effectLst/>
                <a:uLnTx/>
                <a:uFillTx/>
                <a:latin typeface="ＭＳ Ｐゴシック" panose="020B0600070205080204" pitchFamily="50" charset="-128"/>
                <a:ea typeface="ＭＳ Ｐゴシック" panose="020B0600070205080204" pitchFamily="50" charset="-128"/>
                <a:cs typeface="Meiryo"/>
                <a:sym typeface="Meiryo"/>
              </a:rPr>
              <a:t>1</a:t>
            </a:r>
            <a:r>
              <a:rPr kumimoji="0" lang="ja-JP" altLang="en-US" sz="1100" b="0" i="0" u="none" strike="noStrike" kern="0" cap="none" spc="0" normalizeH="0" baseline="0" noProof="0" dirty="0">
                <a:ln>
                  <a:noFill/>
                </a:ln>
                <a:solidFill>
                  <a:srgbClr val="1B224C"/>
                </a:solidFill>
                <a:effectLst/>
                <a:uLnTx/>
                <a:uFillTx/>
                <a:latin typeface="ＭＳ Ｐゴシック" panose="020B0600070205080204" pitchFamily="50" charset="-128"/>
                <a:ea typeface="ＭＳ Ｐゴシック" panose="020B0600070205080204" pitchFamily="50" charset="-128"/>
                <a:cs typeface="Meiryo"/>
                <a:sym typeface="Meiryo"/>
              </a:rPr>
              <a:t>日現在</a:t>
            </a:r>
            <a:endParaRPr kumimoji="0" lang="en-US" altLang="ja-JP" sz="1100" b="0" i="0" u="none" strike="noStrike" kern="0" cap="none" spc="0" normalizeH="0" baseline="0" noProof="0" dirty="0">
              <a:ln>
                <a:noFill/>
              </a:ln>
              <a:solidFill>
                <a:srgbClr val="1B224C"/>
              </a:solidFill>
              <a:effectLst/>
              <a:uLnTx/>
              <a:uFillTx/>
              <a:latin typeface="ＭＳ Ｐゴシック" panose="020B0600070205080204" pitchFamily="50" charset="-128"/>
              <a:ea typeface="ＭＳ Ｐゴシック" panose="020B0600070205080204" pitchFamily="50" charset="-128"/>
              <a:cs typeface="Meiryo"/>
              <a:sym typeface="Meiryo"/>
            </a:endParaRPr>
          </a:p>
          <a:p>
            <a:pPr marL="0" marR="0" lvl="0" indent="0" algn="l" defTabSz="914400" rtl="0" eaLnBrk="1" fontAlgn="auto" latinLnBrk="0" hangingPunct="1">
              <a:lnSpc>
                <a:spcPct val="120000"/>
              </a:lnSpc>
              <a:spcBef>
                <a:spcPts val="0"/>
              </a:spcBef>
              <a:spcAft>
                <a:spcPts val="0"/>
              </a:spcAft>
              <a:buClr>
                <a:srgbClr val="0070C0"/>
              </a:buClr>
              <a:buSzPts val="2400"/>
              <a:buFont typeface="Arial"/>
              <a:buNone/>
              <a:tabLst/>
              <a:defRPr/>
            </a:pPr>
            <a:r>
              <a:rPr kumimoji="0" lang="en-US" altLang="ja-JP" sz="1100" b="0" i="0" u="none" strike="noStrike" kern="0" cap="none" spc="0" normalizeH="0" baseline="0" noProof="0" dirty="0">
                <a:ln>
                  <a:noFill/>
                </a:ln>
                <a:solidFill>
                  <a:srgbClr val="1B224C"/>
                </a:solidFill>
                <a:effectLst/>
                <a:uLnTx/>
                <a:uFillTx/>
                <a:latin typeface="ＭＳ Ｐゴシック" panose="020B0600070205080204" pitchFamily="50" charset="-128"/>
                <a:ea typeface="ＭＳ Ｐゴシック" panose="020B0600070205080204" pitchFamily="50" charset="-128"/>
                <a:cs typeface="Meiryo"/>
                <a:sym typeface="Meiryo"/>
              </a:rPr>
              <a:t>※2</a:t>
            </a:r>
            <a:r>
              <a:rPr kumimoji="0" lang="ja-JP" altLang="en-US" sz="1100" b="0" i="0" u="none" strike="noStrike" kern="0" cap="none" spc="0" normalizeH="0" baseline="0" noProof="0" dirty="0">
                <a:ln>
                  <a:noFill/>
                </a:ln>
                <a:solidFill>
                  <a:srgbClr val="1B224C"/>
                </a:solidFill>
                <a:effectLst/>
                <a:uLnTx/>
                <a:uFillTx/>
                <a:latin typeface="ＭＳ Ｐゴシック" panose="020B0600070205080204" pitchFamily="50" charset="-128"/>
                <a:ea typeface="ＭＳ Ｐゴシック" panose="020B0600070205080204" pitchFamily="50" charset="-128"/>
                <a:cs typeface="Meiryo"/>
                <a:sym typeface="Meiryo"/>
              </a:rPr>
              <a:t>：</a:t>
            </a:r>
            <a:r>
              <a:rPr kumimoji="0" lang="en-US" altLang="ja-JP" sz="1100" b="0" i="0" u="none" strike="noStrike" kern="0" cap="none" spc="0" normalizeH="0" baseline="0" noProof="0" dirty="0">
                <a:ln>
                  <a:noFill/>
                </a:ln>
                <a:solidFill>
                  <a:srgbClr val="1B224C"/>
                </a:solidFill>
                <a:effectLst/>
                <a:uLnTx/>
                <a:uFillTx/>
                <a:latin typeface="ＭＳ Ｐゴシック" panose="020B0600070205080204" pitchFamily="50" charset="-128"/>
                <a:ea typeface="ＭＳ Ｐゴシック" panose="020B0600070205080204" pitchFamily="50" charset="-128"/>
                <a:cs typeface="Meiryo"/>
                <a:sym typeface="Meiryo"/>
              </a:rPr>
              <a:t>2021</a:t>
            </a:r>
            <a:r>
              <a:rPr kumimoji="0" lang="ja-JP" altLang="en-US" sz="1100" b="0" i="0" u="none" strike="noStrike" kern="0" cap="none" spc="0" normalizeH="0" baseline="0" noProof="0" dirty="0">
                <a:ln>
                  <a:noFill/>
                </a:ln>
                <a:solidFill>
                  <a:srgbClr val="1B224C"/>
                </a:solidFill>
                <a:effectLst/>
                <a:uLnTx/>
                <a:uFillTx/>
                <a:latin typeface="ＭＳ Ｐゴシック" panose="020B0600070205080204" pitchFamily="50" charset="-128"/>
                <a:ea typeface="ＭＳ Ｐゴシック" panose="020B0600070205080204" pitchFamily="50" charset="-128"/>
                <a:cs typeface="Meiryo"/>
                <a:sym typeface="Meiryo"/>
              </a:rPr>
              <a:t>年度実績</a:t>
            </a:r>
            <a:endParaRPr kumimoji="0" lang="en-US" altLang="ja-JP" sz="1100" b="0" i="0" u="none" strike="noStrike" kern="0" cap="none" spc="0" normalizeH="0" baseline="0" noProof="0" dirty="0">
              <a:ln>
                <a:noFill/>
              </a:ln>
              <a:solidFill>
                <a:srgbClr val="1B224C"/>
              </a:solidFill>
              <a:effectLst/>
              <a:uLnTx/>
              <a:uFillTx/>
              <a:latin typeface="ＭＳ Ｐゴシック" panose="020B0600070205080204" pitchFamily="50" charset="-128"/>
              <a:ea typeface="ＭＳ Ｐゴシック" panose="020B0600070205080204" pitchFamily="50" charset="-128"/>
              <a:cs typeface="Meiryo"/>
              <a:sym typeface="Meiryo"/>
            </a:endParaRPr>
          </a:p>
          <a:p>
            <a:pPr marL="0" marR="0" lvl="0" indent="0" algn="l" defTabSz="914400" rtl="0" eaLnBrk="1" fontAlgn="auto" latinLnBrk="0" hangingPunct="1">
              <a:lnSpc>
                <a:spcPct val="120000"/>
              </a:lnSpc>
              <a:spcBef>
                <a:spcPts val="0"/>
              </a:spcBef>
              <a:spcAft>
                <a:spcPts val="0"/>
              </a:spcAft>
              <a:buClr>
                <a:srgbClr val="0070C0"/>
              </a:buClr>
              <a:buSzPts val="2400"/>
              <a:buFont typeface="Arial"/>
              <a:buNone/>
              <a:tabLst/>
              <a:defRPr/>
            </a:pPr>
            <a:r>
              <a:rPr kumimoji="0" lang="en-US" altLang="ja-JP" sz="1100" b="0" i="0" u="none" strike="noStrike" kern="0" cap="none" spc="0" normalizeH="0" baseline="0" noProof="0" dirty="0">
                <a:ln>
                  <a:noFill/>
                </a:ln>
                <a:solidFill>
                  <a:srgbClr val="1B224C"/>
                </a:solidFill>
                <a:effectLst/>
                <a:uLnTx/>
                <a:uFillTx/>
                <a:latin typeface="ＭＳ Ｐゴシック" panose="020B0600070205080204" pitchFamily="50" charset="-128"/>
                <a:ea typeface="ＭＳ Ｐゴシック" panose="020B0600070205080204" pitchFamily="50" charset="-128"/>
                <a:cs typeface="Meiryo"/>
                <a:sym typeface="Meiryo"/>
              </a:rPr>
              <a:t>※3</a:t>
            </a:r>
            <a:r>
              <a:rPr kumimoji="0" lang="ja-JP" altLang="en-US" sz="1100" b="0" i="0" u="none" strike="noStrike" kern="0" cap="none" spc="0" normalizeH="0" baseline="0" noProof="0" dirty="0">
                <a:ln>
                  <a:noFill/>
                </a:ln>
                <a:solidFill>
                  <a:srgbClr val="1B224C"/>
                </a:solidFill>
                <a:effectLst/>
                <a:uLnTx/>
                <a:uFillTx/>
                <a:latin typeface="ＭＳ Ｐゴシック" panose="020B0600070205080204" pitchFamily="50" charset="-128"/>
                <a:ea typeface="ＭＳ Ｐゴシック" panose="020B0600070205080204" pitchFamily="50" charset="-128"/>
                <a:cs typeface="Meiryo"/>
                <a:sym typeface="Meiryo"/>
              </a:rPr>
              <a:t>：</a:t>
            </a:r>
            <a:r>
              <a:rPr kumimoji="0" lang="en-US" altLang="ja-JP" sz="1100" b="0" i="0" u="none" strike="noStrike" kern="0" cap="none" spc="0" normalizeH="0" baseline="0" noProof="0" dirty="0">
                <a:ln>
                  <a:noFill/>
                </a:ln>
                <a:solidFill>
                  <a:srgbClr val="1B224C"/>
                </a:solidFill>
                <a:effectLst/>
                <a:uLnTx/>
                <a:uFillTx/>
                <a:latin typeface="ＭＳ Ｐゴシック" panose="020B0600070205080204" pitchFamily="50" charset="-128"/>
                <a:ea typeface="ＭＳ Ｐゴシック" panose="020B0600070205080204" pitchFamily="50" charset="-128"/>
                <a:cs typeface="Meiryo"/>
                <a:sym typeface="Meiryo"/>
              </a:rPr>
              <a:t>2021</a:t>
            </a:r>
            <a:r>
              <a:rPr kumimoji="0" lang="ja-JP" altLang="en-US" sz="1100" b="0" i="0" u="none" strike="noStrike" kern="0" cap="none" spc="0" normalizeH="0" baseline="0" noProof="0" dirty="0">
                <a:ln>
                  <a:noFill/>
                </a:ln>
                <a:solidFill>
                  <a:srgbClr val="1B224C"/>
                </a:solidFill>
                <a:effectLst/>
                <a:uLnTx/>
                <a:uFillTx/>
                <a:latin typeface="ＭＳ Ｐゴシック" panose="020B0600070205080204" pitchFamily="50" charset="-128"/>
                <a:ea typeface="ＭＳ Ｐゴシック" panose="020B0600070205080204" pitchFamily="50" charset="-128"/>
                <a:cs typeface="Meiryo"/>
                <a:sym typeface="Meiryo"/>
              </a:rPr>
              <a:t>年度実績。解約社数ベース</a:t>
            </a:r>
            <a:endParaRPr kumimoji="0" lang="en-US" altLang="ja-JP" sz="1100" b="0" i="0" u="none" strike="noStrike" kern="0" cap="none" spc="0" normalizeH="0" baseline="0" noProof="0" dirty="0">
              <a:ln>
                <a:noFill/>
              </a:ln>
              <a:solidFill>
                <a:srgbClr val="1B224C"/>
              </a:solidFill>
              <a:effectLst/>
              <a:uLnTx/>
              <a:uFillTx/>
              <a:latin typeface="ＭＳ Ｐゴシック" panose="020B0600070205080204" pitchFamily="50" charset="-128"/>
              <a:ea typeface="ＭＳ Ｐゴシック" panose="020B0600070205080204" pitchFamily="50" charset="-128"/>
              <a:cs typeface="Meiryo"/>
              <a:sym typeface="Meiryo"/>
            </a:endParaRPr>
          </a:p>
          <a:p>
            <a:pPr marL="0" marR="0" lvl="0" indent="0" algn="l" defTabSz="914400" rtl="0" eaLnBrk="1" fontAlgn="auto" latinLnBrk="0" hangingPunct="1">
              <a:lnSpc>
                <a:spcPct val="120000"/>
              </a:lnSpc>
              <a:spcBef>
                <a:spcPts val="0"/>
              </a:spcBef>
              <a:spcAft>
                <a:spcPts val="0"/>
              </a:spcAft>
              <a:buClr>
                <a:srgbClr val="0070C0"/>
              </a:buClr>
              <a:buSzPts val="2400"/>
              <a:buFont typeface="Arial"/>
              <a:buNone/>
              <a:tabLst/>
              <a:defRPr/>
            </a:pPr>
            <a:r>
              <a:rPr kumimoji="0" lang="en-US" altLang="ja-JP" sz="1100" b="0" i="0" u="none" strike="noStrike" kern="0" cap="none" spc="0" normalizeH="0" baseline="0" noProof="0" dirty="0">
                <a:ln>
                  <a:noFill/>
                </a:ln>
                <a:solidFill>
                  <a:srgbClr val="1B224C"/>
                </a:solidFill>
                <a:effectLst/>
                <a:uLnTx/>
                <a:uFillTx/>
                <a:latin typeface="ＭＳ Ｐゴシック" panose="020B0600070205080204" pitchFamily="50" charset="-128"/>
                <a:ea typeface="ＭＳ Ｐゴシック" panose="020B0600070205080204" pitchFamily="50" charset="-128"/>
                <a:cs typeface="Meiryo"/>
                <a:sym typeface="Meiryo"/>
              </a:rPr>
              <a:t>※4</a:t>
            </a:r>
            <a:r>
              <a:rPr kumimoji="0" lang="ja-JP" altLang="en-US" sz="1100" b="0" i="0" u="none" strike="noStrike" kern="0" cap="none" spc="0" normalizeH="0" baseline="0" noProof="0" dirty="0">
                <a:ln>
                  <a:noFill/>
                </a:ln>
                <a:solidFill>
                  <a:srgbClr val="1B224C"/>
                </a:solidFill>
                <a:effectLst/>
                <a:uLnTx/>
                <a:uFillTx/>
                <a:latin typeface="ＭＳ Ｐゴシック" panose="020B0600070205080204" pitchFamily="50" charset="-128"/>
                <a:ea typeface="ＭＳ Ｐゴシック" panose="020B0600070205080204" pitchFamily="50" charset="-128"/>
                <a:cs typeface="Meiryo"/>
                <a:sym typeface="Meiryo"/>
              </a:rPr>
              <a:t>：</a:t>
            </a:r>
            <a:r>
              <a:rPr kumimoji="0" lang="en-US" altLang="ja-JP" sz="1100" b="0" i="0" u="none" strike="noStrike" kern="0" cap="none" spc="0" normalizeH="0" baseline="0" noProof="0" dirty="0">
                <a:ln>
                  <a:noFill/>
                </a:ln>
                <a:solidFill>
                  <a:srgbClr val="1B224C"/>
                </a:solidFill>
                <a:effectLst/>
                <a:uLnTx/>
                <a:uFillTx/>
                <a:latin typeface="ＭＳ Ｐゴシック" panose="020B0600070205080204" pitchFamily="50" charset="-128"/>
                <a:ea typeface="ＭＳ Ｐゴシック" panose="020B0600070205080204" pitchFamily="50" charset="-128"/>
                <a:cs typeface="Meiryo"/>
                <a:sym typeface="Meiryo"/>
              </a:rPr>
              <a:t>2022</a:t>
            </a:r>
            <a:r>
              <a:rPr kumimoji="0" lang="ja-JP" altLang="en-US" sz="1100" b="0" i="0" u="none" strike="noStrike" kern="0" cap="none" spc="0" normalizeH="0" baseline="0" noProof="0" dirty="0">
                <a:ln>
                  <a:noFill/>
                </a:ln>
                <a:solidFill>
                  <a:srgbClr val="1B224C"/>
                </a:solidFill>
                <a:effectLst/>
                <a:uLnTx/>
                <a:uFillTx/>
                <a:latin typeface="ＭＳ Ｐゴシック" panose="020B0600070205080204" pitchFamily="50" charset="-128"/>
                <a:ea typeface="ＭＳ Ｐゴシック" panose="020B0600070205080204" pitchFamily="50" charset="-128"/>
                <a:cs typeface="Meiryo"/>
                <a:sym typeface="Meiryo"/>
              </a:rPr>
              <a:t>年</a:t>
            </a:r>
            <a:r>
              <a:rPr kumimoji="0" lang="en-US" altLang="ja-JP" sz="1100" b="0" i="0" u="none" strike="noStrike" kern="0" cap="none" spc="0" normalizeH="0" baseline="0" noProof="0" dirty="0">
                <a:ln>
                  <a:noFill/>
                </a:ln>
                <a:solidFill>
                  <a:srgbClr val="1B224C"/>
                </a:solidFill>
                <a:effectLst/>
                <a:uLnTx/>
                <a:uFillTx/>
                <a:latin typeface="ＭＳ Ｐゴシック" panose="020B0600070205080204" pitchFamily="50" charset="-128"/>
                <a:ea typeface="ＭＳ Ｐゴシック" panose="020B0600070205080204" pitchFamily="50" charset="-128"/>
                <a:cs typeface="Meiryo"/>
                <a:sym typeface="Meiryo"/>
              </a:rPr>
              <a:t>1</a:t>
            </a:r>
            <a:r>
              <a:rPr kumimoji="0" lang="ja-JP" altLang="en-US" sz="1100" b="0" i="0" u="none" strike="noStrike" kern="0" cap="none" spc="0" normalizeH="0" baseline="0" noProof="0" dirty="0">
                <a:ln>
                  <a:noFill/>
                </a:ln>
                <a:solidFill>
                  <a:srgbClr val="1B224C"/>
                </a:solidFill>
                <a:effectLst/>
                <a:uLnTx/>
                <a:uFillTx/>
                <a:latin typeface="ＭＳ Ｐゴシック" panose="020B0600070205080204" pitchFamily="50" charset="-128"/>
                <a:ea typeface="ＭＳ Ｐゴシック" panose="020B0600070205080204" pitchFamily="50" charset="-128"/>
                <a:cs typeface="Meiryo"/>
                <a:sym typeface="Meiryo"/>
              </a:rPr>
              <a:t>月</a:t>
            </a:r>
            <a:r>
              <a:rPr kumimoji="0" lang="en-US" altLang="ja-JP" sz="1100" b="0" i="0" u="none" strike="noStrike" kern="0" cap="none" spc="0" normalizeH="0" baseline="0" noProof="0" dirty="0">
                <a:ln>
                  <a:noFill/>
                </a:ln>
                <a:solidFill>
                  <a:srgbClr val="1B224C"/>
                </a:solidFill>
                <a:effectLst/>
                <a:uLnTx/>
                <a:uFillTx/>
                <a:latin typeface="ＭＳ Ｐゴシック" panose="020B0600070205080204" pitchFamily="50" charset="-128"/>
                <a:ea typeface="ＭＳ Ｐゴシック" panose="020B0600070205080204" pitchFamily="50" charset="-128"/>
                <a:cs typeface="Meiryo"/>
                <a:sym typeface="Meiryo"/>
              </a:rPr>
              <a:t>1</a:t>
            </a:r>
            <a:r>
              <a:rPr kumimoji="0" lang="ja-JP" altLang="en-US" sz="1100" b="0" i="0" u="none" strike="noStrike" kern="0" cap="none" spc="0" normalizeH="0" baseline="0" noProof="0" dirty="0">
                <a:ln>
                  <a:noFill/>
                </a:ln>
                <a:solidFill>
                  <a:srgbClr val="1B224C"/>
                </a:solidFill>
                <a:effectLst/>
                <a:uLnTx/>
                <a:uFillTx/>
                <a:latin typeface="ＭＳ Ｐゴシック" panose="020B0600070205080204" pitchFamily="50" charset="-128"/>
                <a:ea typeface="ＭＳ Ｐゴシック" panose="020B0600070205080204" pitchFamily="50" charset="-128"/>
                <a:cs typeface="Meiryo"/>
                <a:sym typeface="Meiryo"/>
              </a:rPr>
              <a:t>日現在</a:t>
            </a:r>
          </a:p>
        </p:txBody>
      </p:sp>
      <p:sp>
        <p:nvSpPr>
          <p:cNvPr id="23" name="四角形: 角を丸くする 5">
            <a:extLst>
              <a:ext uri="{FF2B5EF4-FFF2-40B4-BE49-F238E27FC236}">
                <a16:creationId xmlns:a16="http://schemas.microsoft.com/office/drawing/2014/main" id="{5E452188-BAB2-BC09-2853-04412B1864A3}"/>
              </a:ext>
            </a:extLst>
          </p:cNvPr>
          <p:cNvSpPr/>
          <p:nvPr/>
        </p:nvSpPr>
        <p:spPr>
          <a:xfrm>
            <a:off x="9408056" y="-1058"/>
            <a:ext cx="2783944" cy="684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marL="8890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1" lang="ja-JP" altLang="en-US" sz="1000" b="0" i="0" u="none" strike="noStrike" kern="0" cap="none" spc="0" normalizeH="0" baseline="0" noProof="0" dirty="0">
                <a:ln>
                  <a:noFill/>
                </a:ln>
                <a:solidFill>
                  <a:srgbClr val="5E5E5E"/>
                </a:solidFill>
                <a:effectLst/>
                <a:uLnTx/>
                <a:uFillTx/>
                <a:latin typeface="ＭＳ Ｐゴシック" panose="020B0600070205080204" pitchFamily="50" charset="-128"/>
                <a:ea typeface="ＭＳ Ｐゴシック" panose="020B0600070205080204" pitchFamily="50" charset="-128"/>
                <a:cs typeface="+mn-cs"/>
                <a:sym typeface="Arial"/>
              </a:rPr>
              <a:t>コモディティ化が進んだ商材で、特長が競合と重なる場合、実績やサポート体制など</a:t>
            </a:r>
            <a:endParaRPr kumimoji="1" lang="en-US" altLang="ja-JP" sz="1000" b="0" i="0" u="none" strike="noStrike" kern="0" cap="none" spc="0" normalizeH="0" baseline="0" noProof="0" dirty="0">
              <a:ln>
                <a:noFill/>
              </a:ln>
              <a:solidFill>
                <a:srgbClr val="5E5E5E"/>
              </a:solidFill>
              <a:effectLst/>
              <a:uLnTx/>
              <a:uFillTx/>
              <a:latin typeface="ＭＳ Ｐゴシック" panose="020B0600070205080204" pitchFamily="50" charset="-128"/>
              <a:ea typeface="ＭＳ Ｐゴシック" panose="020B0600070205080204" pitchFamily="50" charset="-128"/>
              <a:cs typeface="+mn-cs"/>
              <a:sym typeface="Arial"/>
            </a:endParaRPr>
          </a:p>
          <a:p>
            <a:pPr marL="8890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1" lang="ja-JP" altLang="en-US" sz="1000" b="0" i="0" u="none" strike="noStrike" kern="0" cap="none" spc="0" normalizeH="0" baseline="0" noProof="0" dirty="0">
                <a:ln>
                  <a:noFill/>
                </a:ln>
                <a:solidFill>
                  <a:srgbClr val="5E5E5E"/>
                </a:solidFill>
                <a:effectLst/>
                <a:uLnTx/>
                <a:uFillTx/>
                <a:latin typeface="ＭＳ Ｐゴシック" panose="020B0600070205080204" pitchFamily="50" charset="-128"/>
                <a:ea typeface="ＭＳ Ｐゴシック" panose="020B0600070205080204" pitchFamily="50" charset="-128"/>
                <a:cs typeface="+mn-cs"/>
                <a:sym typeface="Arial"/>
              </a:rPr>
              <a:t>自社の強みを数字で明示することが有効です</a:t>
            </a:r>
            <a:endParaRPr kumimoji="1" lang="en-US" altLang="ja-JP" sz="1000" b="0" i="0" u="none" strike="noStrike" kern="0" cap="none" spc="0" normalizeH="0" baseline="0" noProof="0" dirty="0">
              <a:ln>
                <a:noFill/>
              </a:ln>
              <a:solidFill>
                <a:srgbClr val="5E5E5E"/>
              </a:solidFill>
              <a:effectLst/>
              <a:uLnTx/>
              <a:uFillTx/>
              <a:latin typeface="ＭＳ Ｐゴシック" panose="020B0600070205080204" pitchFamily="50" charset="-128"/>
              <a:ea typeface="ＭＳ Ｐゴシック" panose="020B0600070205080204" pitchFamily="50" charset="-128"/>
              <a:cs typeface="+mn-cs"/>
              <a:sym typeface="Arial"/>
            </a:endParaRPr>
          </a:p>
        </p:txBody>
      </p:sp>
      <p:sp>
        <p:nvSpPr>
          <p:cNvPr id="29" name="スライド番号プレースホルダー 28">
            <a:extLst>
              <a:ext uri="{FF2B5EF4-FFF2-40B4-BE49-F238E27FC236}">
                <a16:creationId xmlns:a16="http://schemas.microsoft.com/office/drawing/2014/main" id="{7238EBAD-C928-8A31-4059-CA33C5F6847A}"/>
              </a:ext>
            </a:extLst>
          </p:cNvPr>
          <p:cNvSpPr>
            <a:spLocks noGrp="1"/>
          </p:cNvSpPr>
          <p:nvPr>
            <p:ph type="sldNum" sz="quarter" idx="4"/>
          </p:nvPr>
        </p:nvSpPr>
        <p:spPr/>
        <p:txBody>
          <a:bodyPr/>
          <a:lstStyle/>
          <a:p>
            <a:fld id="{2CF39A64-FD95-C144-B37D-DFADB2595A9F}" type="slidenum">
              <a:rPr kumimoji="1" lang="ja-JP" altLang="en-US" smtClean="0"/>
              <a:pPr/>
              <a:t>21</a:t>
            </a:fld>
            <a:endParaRPr kumimoji="1" lang="ja-JP" altLang="en-US" dirty="0"/>
          </a:p>
        </p:txBody>
      </p:sp>
      <p:sp>
        <p:nvSpPr>
          <p:cNvPr id="30" name="フッター プレースホルダー 29">
            <a:extLst>
              <a:ext uri="{FF2B5EF4-FFF2-40B4-BE49-F238E27FC236}">
                <a16:creationId xmlns:a16="http://schemas.microsoft.com/office/drawing/2014/main" id="{DEC47658-7C00-D210-EAF6-9B2B4099FD1B}"/>
              </a:ext>
            </a:extLst>
          </p:cNvPr>
          <p:cNvSpPr>
            <a:spLocks noGrp="1"/>
          </p:cNvSpPr>
          <p:nvPr>
            <p:ph type="ftr" sz="quarter" idx="3"/>
          </p:nvPr>
        </p:nvSpPr>
        <p:spPr/>
        <p:txBody>
          <a:bodyPr/>
          <a:lstStyle/>
          <a:p>
            <a:r>
              <a:rPr lang="en" altLang="ja-JP"/>
              <a:t>SAIRU</a:t>
            </a:r>
            <a:endParaRPr kumimoji="1" lang="ja-JP" altLang="en-US" dirty="0"/>
          </a:p>
        </p:txBody>
      </p:sp>
    </p:spTree>
    <p:extLst>
      <p:ext uri="{BB962C8B-B14F-4D97-AF65-F5344CB8AC3E}">
        <p14:creationId xmlns:p14="http://schemas.microsoft.com/office/powerpoint/2010/main" val="380440471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a:extLst>
              <a:ext uri="{FF2B5EF4-FFF2-40B4-BE49-F238E27FC236}">
                <a16:creationId xmlns:a16="http://schemas.microsoft.com/office/drawing/2014/main" id="{27217707-B911-EF08-8144-C25741E2F64F}"/>
              </a:ext>
            </a:extLst>
          </p:cNvPr>
          <p:cNvSpPr>
            <a:spLocks noGrp="1"/>
          </p:cNvSpPr>
          <p:nvPr>
            <p:ph type="title"/>
          </p:nvPr>
        </p:nvSpPr>
        <p:spPr/>
        <p:txBody>
          <a:bodyPr/>
          <a:lstStyle/>
          <a:p>
            <a:r>
              <a:rPr lang="ja-JP" altLang="en-US"/>
              <a:t>メンバー紹介</a:t>
            </a:r>
          </a:p>
        </p:txBody>
      </p:sp>
      <p:sp>
        <p:nvSpPr>
          <p:cNvPr id="2" name="テキスト プレースホルダー 1">
            <a:extLst>
              <a:ext uri="{FF2B5EF4-FFF2-40B4-BE49-F238E27FC236}">
                <a16:creationId xmlns:a16="http://schemas.microsoft.com/office/drawing/2014/main" id="{E45113B5-83D0-16FE-3B90-E0E0E0D246DD}"/>
              </a:ext>
            </a:extLst>
          </p:cNvPr>
          <p:cNvSpPr>
            <a:spLocks noGrp="1"/>
          </p:cNvSpPr>
          <p:nvPr>
            <p:ph type="body" sz="quarter" idx="13"/>
          </p:nvPr>
        </p:nvSpPr>
        <p:spPr/>
        <p:txBody>
          <a:bodyPr>
            <a:normAutofit fontScale="92500" lnSpcReduction="20000"/>
          </a:bodyPr>
          <a:lstStyle/>
          <a:p>
            <a:r>
              <a:rPr lang="ja-JP" altLang="en-US"/>
              <a:t>〇〇に精通したメンバーが中心となりサービスを開発</a:t>
            </a:r>
          </a:p>
          <a:p>
            <a:r>
              <a:rPr lang="ja-JP" altLang="en-US"/>
              <a:t>業界や業務を深く理解した人材が多い点がサービスの強みにつながっています</a:t>
            </a:r>
          </a:p>
        </p:txBody>
      </p:sp>
      <p:sp>
        <p:nvSpPr>
          <p:cNvPr id="5" name="四角形: 角を丸くする 38">
            <a:extLst>
              <a:ext uri="{FF2B5EF4-FFF2-40B4-BE49-F238E27FC236}">
                <a16:creationId xmlns:a16="http://schemas.microsoft.com/office/drawing/2014/main" id="{B9DCB4C2-8BD4-CE3A-1F21-D47A84DA6A76}"/>
              </a:ext>
            </a:extLst>
          </p:cNvPr>
          <p:cNvSpPr/>
          <p:nvPr/>
        </p:nvSpPr>
        <p:spPr>
          <a:xfrm>
            <a:off x="9408056" y="2035"/>
            <a:ext cx="2783944" cy="684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marL="8890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1" lang="ja-JP" altLang="en-US" sz="1050" b="0" i="0" u="none" strike="noStrike" kern="0" cap="none" spc="0" normalizeH="0" baseline="0" noProof="0" dirty="0">
                <a:ln>
                  <a:noFill/>
                </a:ln>
                <a:solidFill>
                  <a:srgbClr val="5E5E5E"/>
                </a:solidFill>
                <a:effectLst/>
                <a:uLnTx/>
                <a:uFillTx/>
                <a:latin typeface="ＭＳ Ｐゴシック" panose="020B0600070205080204" pitchFamily="50" charset="-128"/>
                <a:ea typeface="ＭＳ Ｐゴシック" panose="020B0600070205080204" pitchFamily="50" charset="-128"/>
                <a:cs typeface="+mn-cs"/>
                <a:sym typeface="Arial"/>
              </a:rPr>
              <a:t>サービス提供者や開発者など、人材の質が</a:t>
            </a:r>
            <a:endParaRPr kumimoji="1" lang="en-US" altLang="ja-JP" sz="1050" b="0" i="0" u="none" strike="noStrike" kern="0" cap="none" spc="0" normalizeH="0" baseline="0" noProof="0" dirty="0">
              <a:ln>
                <a:noFill/>
              </a:ln>
              <a:solidFill>
                <a:srgbClr val="5E5E5E"/>
              </a:solidFill>
              <a:effectLst/>
              <a:uLnTx/>
              <a:uFillTx/>
              <a:latin typeface="ＭＳ Ｐゴシック" panose="020B0600070205080204" pitchFamily="50" charset="-128"/>
              <a:ea typeface="ＭＳ Ｐゴシック" panose="020B0600070205080204" pitchFamily="50" charset="-128"/>
              <a:cs typeface="+mn-cs"/>
              <a:sym typeface="Arial"/>
            </a:endParaRPr>
          </a:p>
          <a:p>
            <a:pPr marL="8890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1" lang="ja-JP" altLang="en-US" sz="1050" b="0" i="0" u="none" strike="noStrike" kern="0" cap="none" spc="0" normalizeH="0" baseline="0" noProof="0" dirty="0">
                <a:ln>
                  <a:noFill/>
                </a:ln>
                <a:solidFill>
                  <a:srgbClr val="5E5E5E"/>
                </a:solidFill>
                <a:effectLst/>
                <a:uLnTx/>
                <a:uFillTx/>
                <a:latin typeface="ＭＳ Ｐゴシック" panose="020B0600070205080204" pitchFamily="50" charset="-128"/>
                <a:ea typeface="ＭＳ Ｐゴシック" panose="020B0600070205080204" pitchFamily="50" charset="-128"/>
                <a:cs typeface="+mn-cs"/>
                <a:sym typeface="Arial"/>
              </a:rPr>
              <a:t>問われる場合、メンバーの経歴や実績を</a:t>
            </a:r>
            <a:endParaRPr kumimoji="1" lang="en-US" altLang="ja-JP" sz="1050" b="0" i="0" u="none" strike="noStrike" kern="0" cap="none" spc="0" normalizeH="0" baseline="0" noProof="0" dirty="0">
              <a:ln>
                <a:noFill/>
              </a:ln>
              <a:solidFill>
                <a:srgbClr val="5E5E5E"/>
              </a:solidFill>
              <a:effectLst/>
              <a:uLnTx/>
              <a:uFillTx/>
              <a:latin typeface="ＭＳ Ｐゴシック" panose="020B0600070205080204" pitchFamily="50" charset="-128"/>
              <a:ea typeface="ＭＳ Ｐゴシック" panose="020B0600070205080204" pitchFamily="50" charset="-128"/>
              <a:cs typeface="+mn-cs"/>
              <a:sym typeface="Arial"/>
            </a:endParaRPr>
          </a:p>
          <a:p>
            <a:pPr marL="8890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1" lang="ja-JP" altLang="en-US" sz="1050" b="0" i="0" u="none" strike="noStrike" kern="0" cap="none" spc="0" normalizeH="0" baseline="0" noProof="0" dirty="0">
                <a:ln>
                  <a:noFill/>
                </a:ln>
                <a:solidFill>
                  <a:srgbClr val="5E5E5E"/>
                </a:solidFill>
                <a:effectLst/>
                <a:uLnTx/>
                <a:uFillTx/>
                <a:latin typeface="ＭＳ Ｐゴシック" panose="020B0600070205080204" pitchFamily="50" charset="-128"/>
                <a:ea typeface="ＭＳ Ｐゴシック" panose="020B0600070205080204" pitchFamily="50" charset="-128"/>
                <a:cs typeface="+mn-cs"/>
                <a:sym typeface="Arial"/>
              </a:rPr>
              <a:t>見える化することが有効です</a:t>
            </a:r>
            <a:endParaRPr kumimoji="1" lang="en-US" altLang="ja-JP" sz="1050" b="0" i="0" u="none" strike="noStrike" kern="0" cap="none" spc="0" normalizeH="0" baseline="0" noProof="0" dirty="0">
              <a:ln>
                <a:noFill/>
              </a:ln>
              <a:solidFill>
                <a:srgbClr val="5E5E5E"/>
              </a:solidFill>
              <a:effectLst/>
              <a:uLnTx/>
              <a:uFillTx/>
              <a:latin typeface="ＭＳ Ｐゴシック" panose="020B0600070205080204" pitchFamily="50" charset="-128"/>
              <a:ea typeface="ＭＳ Ｐゴシック" panose="020B0600070205080204" pitchFamily="50" charset="-128"/>
              <a:cs typeface="+mn-cs"/>
              <a:sym typeface="Arial"/>
            </a:endParaRPr>
          </a:p>
        </p:txBody>
      </p:sp>
      <p:sp>
        <p:nvSpPr>
          <p:cNvPr id="7" name="円/楕円 21">
            <a:extLst>
              <a:ext uri="{FF2B5EF4-FFF2-40B4-BE49-F238E27FC236}">
                <a16:creationId xmlns:a16="http://schemas.microsoft.com/office/drawing/2014/main" id="{AFC765AF-6B09-52DB-EB2E-A5D494131B6B}"/>
              </a:ext>
            </a:extLst>
          </p:cNvPr>
          <p:cNvSpPr/>
          <p:nvPr/>
        </p:nvSpPr>
        <p:spPr>
          <a:xfrm>
            <a:off x="1498975" y="1861536"/>
            <a:ext cx="1101481" cy="1101481"/>
          </a:xfrm>
          <a:prstGeom prst="ellips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1" lang="ja-JP" altLang="en-US" sz="1200" b="1" i="0" u="none" strike="noStrike" kern="0" cap="none" spc="0" normalizeH="0" baseline="0" noProof="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sym typeface="Arial"/>
              </a:rPr>
              <a:t>顔写真</a:t>
            </a:r>
          </a:p>
        </p:txBody>
      </p:sp>
      <p:sp>
        <p:nvSpPr>
          <p:cNvPr id="9" name="テキスト ボックス 8">
            <a:extLst>
              <a:ext uri="{FF2B5EF4-FFF2-40B4-BE49-F238E27FC236}">
                <a16:creationId xmlns:a16="http://schemas.microsoft.com/office/drawing/2014/main" id="{AC1EE944-B21C-124F-6BAC-743D0A1BB7D4}"/>
              </a:ext>
            </a:extLst>
          </p:cNvPr>
          <p:cNvSpPr txBox="1"/>
          <p:nvPr/>
        </p:nvSpPr>
        <p:spPr>
          <a:xfrm>
            <a:off x="1067411" y="3018834"/>
            <a:ext cx="4630004" cy="838782"/>
          </a:xfrm>
          <a:prstGeom prst="rect">
            <a:avLst/>
          </a:prstGeom>
          <a:noFill/>
        </p:spPr>
        <p:txBody>
          <a:bodyPr wrap="square" lIns="33231" tIns="33231" rIns="33231" bIns="33231" rtlCol="0">
            <a:noAutofit/>
          </a:bodyPr>
          <a:lstStyle/>
          <a:p>
            <a:pPr marL="0" marR="0" lvl="0" indent="0" algn="just" defTabSz="914400" rtl="0" eaLnBrk="1" fontAlgn="auto" latinLnBrk="0" hangingPunct="1">
              <a:lnSpc>
                <a:spcPct val="140000"/>
              </a:lnSpc>
              <a:spcBef>
                <a:spcPts val="0"/>
              </a:spcBef>
              <a:spcAft>
                <a:spcPts val="400"/>
              </a:spcAft>
              <a:buClr>
                <a:srgbClr val="000000"/>
              </a:buClr>
              <a:buSzTx/>
              <a:buFont typeface="Arial"/>
              <a:buNone/>
              <a:tabLst/>
              <a:defRPr/>
            </a:pPr>
            <a:r>
              <a:rPr kumimoji="1" lang="ja-JP" altLang="en-US" sz="1200" b="0" i="0" u="none" strike="noStrike" kern="0" cap="none" spc="0" normalizeH="0" baseline="0" noProof="0" dirty="0">
                <a:ln>
                  <a:noFill/>
                </a:ln>
                <a:solidFill>
                  <a:srgbClr val="1B224C"/>
                </a:solidFill>
                <a:effectLst/>
                <a:uLnTx/>
                <a:uFillTx/>
                <a:latin typeface="ＭＳ Ｐゴシック" panose="020B0600070205080204" pitchFamily="50" charset="-128"/>
                <a:ea typeface="ＭＳ Ｐゴシック" panose="020B0600070205080204" pitchFamily="50" charset="-128"/>
                <a:cs typeface="Arial"/>
                <a:sym typeface="Arial"/>
              </a:rPr>
              <a:t>〇〇大学〇〇学部卒。〇〇、〇〇にてマーケティング部門に従事。〇〇業界で長年勤務する中で、〇〇の課題を解消したいと思い立ち、株式会社〇〇を創業。</a:t>
            </a:r>
          </a:p>
        </p:txBody>
      </p:sp>
      <p:sp>
        <p:nvSpPr>
          <p:cNvPr id="8" name="テキスト ボックス 7">
            <a:extLst>
              <a:ext uri="{FF2B5EF4-FFF2-40B4-BE49-F238E27FC236}">
                <a16:creationId xmlns:a16="http://schemas.microsoft.com/office/drawing/2014/main" id="{877D858B-5DD1-4849-1BAD-BD65CBC23C45}"/>
              </a:ext>
            </a:extLst>
          </p:cNvPr>
          <p:cNvSpPr txBox="1"/>
          <p:nvPr/>
        </p:nvSpPr>
        <p:spPr>
          <a:xfrm>
            <a:off x="2977660" y="1858554"/>
            <a:ext cx="2719753" cy="332308"/>
          </a:xfrm>
          <a:prstGeom prst="rect">
            <a:avLst/>
          </a:prstGeom>
          <a:noFill/>
        </p:spPr>
        <p:txBody>
          <a:bodyPr wrap="square" lIns="33231" tIns="33231" rIns="33231" bIns="33231" rtlCol="0" anchor="ctr">
            <a:noAutofit/>
          </a:bodyPr>
          <a:lstStyle/>
          <a:p>
            <a:pPr marL="0" marR="0" lvl="0" indent="0" algn="l" defTabSz="914400" rtl="0" eaLnBrk="1" fontAlgn="auto" latinLnBrk="0" hangingPunct="1">
              <a:lnSpc>
                <a:spcPct val="100000"/>
              </a:lnSpc>
              <a:spcBef>
                <a:spcPts val="0"/>
              </a:spcBef>
              <a:spcAft>
                <a:spcPts val="554"/>
              </a:spcAft>
              <a:buClr>
                <a:srgbClr val="000000"/>
              </a:buClr>
              <a:buSzTx/>
              <a:buFont typeface="Arial"/>
              <a:buNone/>
              <a:tabLst/>
              <a:defRPr/>
            </a:pPr>
            <a:r>
              <a:rPr kumimoji="1" lang="ja-JP" altLang="en-US" sz="1600" b="1" i="0" u="none" strike="noStrike" kern="0" cap="none" spc="0" normalizeH="0" baseline="0" noProof="0">
                <a:ln>
                  <a:noFill/>
                </a:ln>
                <a:solidFill>
                  <a:srgbClr val="1B224C"/>
                </a:solidFill>
                <a:effectLst/>
                <a:uLnTx/>
                <a:uFillTx/>
                <a:latin typeface="ＭＳ Ｐゴシック" panose="020B0600070205080204" pitchFamily="50" charset="-128"/>
                <a:ea typeface="ＭＳ Ｐゴシック" panose="020B0600070205080204" pitchFamily="50" charset="-128"/>
                <a:cs typeface="Arial"/>
                <a:sym typeface="Arial"/>
              </a:rPr>
              <a:t>氏名　太郎</a:t>
            </a:r>
            <a:endParaRPr kumimoji="1" lang="en-US" altLang="ja-JP" sz="1600" b="1" i="0" u="none" strike="noStrike" kern="0" cap="none" spc="0" normalizeH="0" baseline="0" noProof="0" dirty="0">
              <a:ln>
                <a:noFill/>
              </a:ln>
              <a:solidFill>
                <a:srgbClr val="1B224C"/>
              </a:solidFill>
              <a:effectLst/>
              <a:uLnTx/>
              <a:uFillTx/>
              <a:latin typeface="ＭＳ Ｐゴシック" panose="020B0600070205080204" pitchFamily="50" charset="-128"/>
              <a:ea typeface="ＭＳ Ｐゴシック" panose="020B0600070205080204" pitchFamily="50" charset="-128"/>
              <a:cs typeface="Arial"/>
              <a:sym typeface="Arial"/>
            </a:endParaRPr>
          </a:p>
        </p:txBody>
      </p:sp>
      <p:sp>
        <p:nvSpPr>
          <p:cNvPr id="10" name="テキスト ボックス 9">
            <a:extLst>
              <a:ext uri="{FF2B5EF4-FFF2-40B4-BE49-F238E27FC236}">
                <a16:creationId xmlns:a16="http://schemas.microsoft.com/office/drawing/2014/main" id="{794758E5-73D5-3C5C-FEE1-B7A4A7489F14}"/>
              </a:ext>
            </a:extLst>
          </p:cNvPr>
          <p:cNvSpPr txBox="1"/>
          <p:nvPr/>
        </p:nvSpPr>
        <p:spPr>
          <a:xfrm>
            <a:off x="2977661" y="2283069"/>
            <a:ext cx="2719753" cy="281862"/>
          </a:xfrm>
          <a:prstGeom prst="rect">
            <a:avLst/>
          </a:prstGeom>
          <a:solidFill>
            <a:schemeClr val="bg1">
              <a:lumMod val="95000"/>
            </a:schemeClr>
          </a:solidFill>
        </p:spPr>
        <p:txBody>
          <a:bodyPr wrap="square" lIns="66462" tIns="66462" rIns="66462" bIns="66462" rtlCol="0" anchor="ctr">
            <a:noAutofit/>
          </a:bodyPr>
          <a:lstStyle/>
          <a:p>
            <a:pPr marL="0" marR="0" lvl="0" indent="0" algn="l" defTabSz="914400" rtl="0" eaLnBrk="1" fontAlgn="auto" latinLnBrk="0" hangingPunct="1">
              <a:lnSpc>
                <a:spcPct val="100000"/>
              </a:lnSpc>
              <a:spcBef>
                <a:spcPts val="0"/>
              </a:spcBef>
              <a:spcAft>
                <a:spcPts val="554"/>
              </a:spcAft>
              <a:buClr>
                <a:srgbClr val="000000"/>
              </a:buClr>
              <a:buSzTx/>
              <a:buFont typeface="Arial"/>
              <a:buNone/>
              <a:tabLst/>
              <a:defRPr/>
            </a:pPr>
            <a:r>
              <a:rPr kumimoji="1" lang="ja-JP" altLang="en-US" sz="1200" b="1" i="0" u="none" strike="noStrike" kern="0" cap="none" spc="0" normalizeH="0" baseline="0" noProof="0" dirty="0">
                <a:ln>
                  <a:noFill/>
                </a:ln>
                <a:solidFill>
                  <a:srgbClr val="1B224C"/>
                </a:solidFill>
                <a:effectLst/>
                <a:uLnTx/>
                <a:uFillTx/>
                <a:latin typeface="ＭＳ Ｐゴシック" panose="020B0600070205080204" pitchFamily="50" charset="-128"/>
                <a:ea typeface="ＭＳ Ｐゴシック" panose="020B0600070205080204" pitchFamily="50" charset="-128"/>
                <a:cs typeface="Arial"/>
                <a:sym typeface="Arial"/>
              </a:rPr>
              <a:t>属性（役職・専門領域など）</a:t>
            </a:r>
            <a:endParaRPr kumimoji="1" lang="en-US" altLang="ja-JP" sz="1200" b="1" i="0" u="none" strike="noStrike" kern="0" cap="none" spc="0" normalizeH="0" baseline="0" noProof="0" dirty="0">
              <a:ln>
                <a:noFill/>
              </a:ln>
              <a:solidFill>
                <a:srgbClr val="1B224C"/>
              </a:solidFill>
              <a:effectLst/>
              <a:uLnTx/>
              <a:uFillTx/>
              <a:latin typeface="ＭＳ Ｐゴシック" panose="020B0600070205080204" pitchFamily="50" charset="-128"/>
              <a:ea typeface="ＭＳ Ｐゴシック" panose="020B0600070205080204" pitchFamily="50" charset="-128"/>
              <a:cs typeface="Arial"/>
              <a:sym typeface="Arial"/>
            </a:endParaRPr>
          </a:p>
        </p:txBody>
      </p:sp>
      <p:sp>
        <p:nvSpPr>
          <p:cNvPr id="11" name="テキスト ボックス 10">
            <a:extLst>
              <a:ext uri="{FF2B5EF4-FFF2-40B4-BE49-F238E27FC236}">
                <a16:creationId xmlns:a16="http://schemas.microsoft.com/office/drawing/2014/main" id="{F0F42AFB-D9A3-858B-E23F-713E57CDE80E}"/>
              </a:ext>
            </a:extLst>
          </p:cNvPr>
          <p:cNvSpPr txBox="1"/>
          <p:nvPr/>
        </p:nvSpPr>
        <p:spPr>
          <a:xfrm>
            <a:off x="2977662" y="2605412"/>
            <a:ext cx="2719753" cy="281862"/>
          </a:xfrm>
          <a:prstGeom prst="rect">
            <a:avLst/>
          </a:prstGeom>
          <a:solidFill>
            <a:schemeClr val="bg1">
              <a:lumMod val="95000"/>
            </a:schemeClr>
          </a:solidFill>
        </p:spPr>
        <p:txBody>
          <a:bodyPr wrap="square" lIns="66462" tIns="66462" rIns="66462" bIns="66462" rtlCol="0" anchor="ctr">
            <a:noAutofit/>
          </a:bodyPr>
          <a:lstStyle/>
          <a:p>
            <a:pPr marL="0" marR="0" lvl="0" indent="0" algn="l" defTabSz="914400" rtl="0" eaLnBrk="1" fontAlgn="auto" latinLnBrk="0" hangingPunct="1">
              <a:lnSpc>
                <a:spcPct val="100000"/>
              </a:lnSpc>
              <a:spcBef>
                <a:spcPts val="0"/>
              </a:spcBef>
              <a:spcAft>
                <a:spcPts val="554"/>
              </a:spcAft>
              <a:buClr>
                <a:srgbClr val="000000"/>
              </a:buClr>
              <a:buSzTx/>
              <a:buFont typeface="Arial"/>
              <a:buNone/>
              <a:tabLst/>
              <a:defRPr/>
            </a:pPr>
            <a:r>
              <a:rPr kumimoji="1" lang="ja-JP" altLang="en-US" sz="1200" b="1" i="0" u="none" strike="noStrike" kern="0" cap="none" spc="0" normalizeH="0" baseline="0" noProof="0" dirty="0">
                <a:ln>
                  <a:noFill/>
                </a:ln>
                <a:solidFill>
                  <a:srgbClr val="1B224C"/>
                </a:solidFill>
                <a:effectLst/>
                <a:uLnTx/>
                <a:uFillTx/>
                <a:latin typeface="ＭＳ Ｐゴシック" panose="020B0600070205080204" pitchFamily="50" charset="-128"/>
                <a:ea typeface="ＭＳ Ｐゴシック" panose="020B0600070205080204" pitchFamily="50" charset="-128"/>
                <a:cs typeface="Arial"/>
                <a:sym typeface="Arial"/>
              </a:rPr>
              <a:t>属性（役職・専門領域など）</a:t>
            </a:r>
            <a:endParaRPr kumimoji="1" lang="en-US" altLang="ja-JP" sz="1200" b="1" i="0" u="none" strike="noStrike" kern="0" cap="none" spc="0" normalizeH="0" baseline="0" noProof="0" dirty="0">
              <a:ln>
                <a:noFill/>
              </a:ln>
              <a:solidFill>
                <a:srgbClr val="1B224C"/>
              </a:solidFill>
              <a:effectLst/>
              <a:uLnTx/>
              <a:uFillTx/>
              <a:latin typeface="ＭＳ Ｐゴシック" panose="020B0600070205080204" pitchFamily="50" charset="-128"/>
              <a:ea typeface="ＭＳ Ｐゴシック" panose="020B0600070205080204" pitchFamily="50" charset="-128"/>
              <a:cs typeface="Arial"/>
              <a:sym typeface="Arial"/>
            </a:endParaRPr>
          </a:p>
        </p:txBody>
      </p:sp>
      <p:sp>
        <p:nvSpPr>
          <p:cNvPr id="44" name="円/楕円 21">
            <a:extLst>
              <a:ext uri="{FF2B5EF4-FFF2-40B4-BE49-F238E27FC236}">
                <a16:creationId xmlns:a16="http://schemas.microsoft.com/office/drawing/2014/main" id="{02B229C9-6BF2-6361-69F1-AFBC812B9695}"/>
              </a:ext>
            </a:extLst>
          </p:cNvPr>
          <p:cNvSpPr/>
          <p:nvPr/>
        </p:nvSpPr>
        <p:spPr>
          <a:xfrm>
            <a:off x="1498975" y="4119028"/>
            <a:ext cx="1101481" cy="1101481"/>
          </a:xfrm>
          <a:prstGeom prst="ellips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1" lang="ja-JP" altLang="en-US" sz="1200" b="1" i="0" u="none" strike="noStrike" kern="0" cap="none" spc="0" normalizeH="0" baseline="0" noProof="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sym typeface="Arial"/>
              </a:rPr>
              <a:t>顔写真</a:t>
            </a:r>
          </a:p>
        </p:txBody>
      </p:sp>
      <p:sp>
        <p:nvSpPr>
          <p:cNvPr id="45" name="テキスト ボックス 44">
            <a:extLst>
              <a:ext uri="{FF2B5EF4-FFF2-40B4-BE49-F238E27FC236}">
                <a16:creationId xmlns:a16="http://schemas.microsoft.com/office/drawing/2014/main" id="{55BB97E9-4049-0002-5A81-D97E437ACDC1}"/>
              </a:ext>
            </a:extLst>
          </p:cNvPr>
          <p:cNvSpPr txBox="1"/>
          <p:nvPr/>
        </p:nvSpPr>
        <p:spPr>
          <a:xfrm>
            <a:off x="1067411" y="5276326"/>
            <a:ext cx="4630004" cy="838782"/>
          </a:xfrm>
          <a:prstGeom prst="rect">
            <a:avLst/>
          </a:prstGeom>
          <a:noFill/>
        </p:spPr>
        <p:txBody>
          <a:bodyPr wrap="square" lIns="33231" tIns="33231" rIns="33231" bIns="33231" rtlCol="0">
            <a:noAutofit/>
          </a:bodyPr>
          <a:lstStyle/>
          <a:p>
            <a:pPr marL="0" marR="0" lvl="0" indent="0" algn="just" defTabSz="914400" rtl="0" eaLnBrk="1" fontAlgn="auto" latinLnBrk="0" hangingPunct="1">
              <a:lnSpc>
                <a:spcPct val="140000"/>
              </a:lnSpc>
              <a:spcBef>
                <a:spcPts val="0"/>
              </a:spcBef>
              <a:spcAft>
                <a:spcPts val="400"/>
              </a:spcAft>
              <a:buClr>
                <a:srgbClr val="000000"/>
              </a:buClr>
              <a:buSzTx/>
              <a:buFont typeface="Arial"/>
              <a:buNone/>
              <a:tabLst/>
              <a:defRPr/>
            </a:pPr>
            <a:r>
              <a:rPr kumimoji="1" lang="ja-JP" altLang="en-US" sz="1200" b="0" i="0" u="none" strike="noStrike" kern="0" cap="none" spc="0" normalizeH="0" baseline="0" noProof="0" dirty="0">
                <a:ln>
                  <a:noFill/>
                </a:ln>
                <a:solidFill>
                  <a:srgbClr val="1B224C"/>
                </a:solidFill>
                <a:effectLst/>
                <a:uLnTx/>
                <a:uFillTx/>
                <a:latin typeface="ＭＳ Ｐゴシック" panose="020B0600070205080204" pitchFamily="50" charset="-128"/>
                <a:ea typeface="ＭＳ Ｐゴシック" panose="020B0600070205080204" pitchFamily="50" charset="-128"/>
                <a:cs typeface="Arial"/>
                <a:sym typeface="Arial"/>
              </a:rPr>
              <a:t>〇〇大学〇〇学部卒。〇〇、〇〇にてマーケティング部門に従事。〇〇業界で長年勤務する中で、〇〇の課題を解消したいと思い立ち、株式会社〇〇を創業。</a:t>
            </a:r>
          </a:p>
        </p:txBody>
      </p:sp>
      <p:sp>
        <p:nvSpPr>
          <p:cNvPr id="46" name="テキスト ボックス 45">
            <a:extLst>
              <a:ext uri="{FF2B5EF4-FFF2-40B4-BE49-F238E27FC236}">
                <a16:creationId xmlns:a16="http://schemas.microsoft.com/office/drawing/2014/main" id="{AB6A0259-FF32-9606-7113-C47D16F3938A}"/>
              </a:ext>
            </a:extLst>
          </p:cNvPr>
          <p:cNvSpPr txBox="1"/>
          <p:nvPr/>
        </p:nvSpPr>
        <p:spPr>
          <a:xfrm>
            <a:off x="2977660" y="4116046"/>
            <a:ext cx="2719753" cy="332308"/>
          </a:xfrm>
          <a:prstGeom prst="rect">
            <a:avLst/>
          </a:prstGeom>
          <a:noFill/>
        </p:spPr>
        <p:txBody>
          <a:bodyPr wrap="square" lIns="33231" tIns="33231" rIns="33231" bIns="33231" rtlCol="0" anchor="ctr">
            <a:noAutofit/>
          </a:bodyPr>
          <a:lstStyle/>
          <a:p>
            <a:pPr marL="0" marR="0" lvl="0" indent="0" algn="l" defTabSz="914400" rtl="0" eaLnBrk="1" fontAlgn="auto" latinLnBrk="0" hangingPunct="1">
              <a:lnSpc>
                <a:spcPct val="100000"/>
              </a:lnSpc>
              <a:spcBef>
                <a:spcPts val="0"/>
              </a:spcBef>
              <a:spcAft>
                <a:spcPts val="554"/>
              </a:spcAft>
              <a:buClr>
                <a:srgbClr val="000000"/>
              </a:buClr>
              <a:buSzTx/>
              <a:buFont typeface="Arial"/>
              <a:buNone/>
              <a:tabLst/>
              <a:defRPr/>
            </a:pPr>
            <a:r>
              <a:rPr kumimoji="1" lang="ja-JP" altLang="en-US" sz="1600" b="1" i="0" u="none" strike="noStrike" kern="0" cap="none" spc="0" normalizeH="0" baseline="0" noProof="0">
                <a:ln>
                  <a:noFill/>
                </a:ln>
                <a:solidFill>
                  <a:srgbClr val="000000"/>
                </a:solidFill>
                <a:effectLst/>
                <a:uLnTx/>
                <a:uFillTx/>
                <a:latin typeface="ＭＳ Ｐゴシック" panose="020B0600070205080204" pitchFamily="50" charset="-128"/>
                <a:ea typeface="ＭＳ Ｐゴシック" panose="020B0600070205080204" pitchFamily="50" charset="-128"/>
                <a:cs typeface="Arial"/>
                <a:sym typeface="Arial"/>
              </a:rPr>
              <a:t>氏名　太郎</a:t>
            </a:r>
            <a:endParaRPr kumimoji="1" lang="en-US" altLang="ja-JP" sz="1600" b="1" i="0" u="none" strike="noStrike" kern="0" cap="none" spc="0" normalizeH="0" baseline="0" noProof="0" dirty="0">
              <a:ln>
                <a:noFill/>
              </a:ln>
              <a:solidFill>
                <a:srgbClr val="000000"/>
              </a:solidFill>
              <a:effectLst/>
              <a:uLnTx/>
              <a:uFillTx/>
              <a:latin typeface="ＭＳ Ｐゴシック" panose="020B0600070205080204" pitchFamily="50" charset="-128"/>
              <a:ea typeface="ＭＳ Ｐゴシック" panose="020B0600070205080204" pitchFamily="50" charset="-128"/>
              <a:cs typeface="Arial"/>
              <a:sym typeface="Arial"/>
            </a:endParaRPr>
          </a:p>
        </p:txBody>
      </p:sp>
      <p:sp>
        <p:nvSpPr>
          <p:cNvPr id="47" name="テキスト ボックス 46">
            <a:extLst>
              <a:ext uri="{FF2B5EF4-FFF2-40B4-BE49-F238E27FC236}">
                <a16:creationId xmlns:a16="http://schemas.microsoft.com/office/drawing/2014/main" id="{0AFC7624-A12E-625F-9CAC-3F88B671F69D}"/>
              </a:ext>
            </a:extLst>
          </p:cNvPr>
          <p:cNvSpPr txBox="1"/>
          <p:nvPr/>
        </p:nvSpPr>
        <p:spPr>
          <a:xfrm>
            <a:off x="2977661" y="4540561"/>
            <a:ext cx="2719753" cy="281862"/>
          </a:xfrm>
          <a:prstGeom prst="rect">
            <a:avLst/>
          </a:prstGeom>
          <a:solidFill>
            <a:schemeClr val="bg1">
              <a:lumMod val="95000"/>
            </a:schemeClr>
          </a:solidFill>
        </p:spPr>
        <p:txBody>
          <a:bodyPr wrap="square" lIns="66462" tIns="66462" rIns="66462" bIns="66462" rtlCol="0" anchor="ctr">
            <a:noAutofit/>
          </a:bodyPr>
          <a:lstStyle/>
          <a:p>
            <a:pPr marL="0" marR="0" lvl="0" indent="0" algn="l" defTabSz="914400" rtl="0" eaLnBrk="1" fontAlgn="auto" latinLnBrk="0" hangingPunct="1">
              <a:lnSpc>
                <a:spcPct val="100000"/>
              </a:lnSpc>
              <a:spcBef>
                <a:spcPts val="0"/>
              </a:spcBef>
              <a:spcAft>
                <a:spcPts val="554"/>
              </a:spcAft>
              <a:buClr>
                <a:srgbClr val="000000"/>
              </a:buClr>
              <a:buSzTx/>
              <a:buFont typeface="Arial"/>
              <a:buNone/>
              <a:tabLst/>
              <a:defRPr/>
            </a:pPr>
            <a:r>
              <a:rPr kumimoji="1" lang="ja-JP" altLang="en-US" sz="1200" b="1" i="0" u="none" strike="noStrike" kern="0" cap="none" spc="0" normalizeH="0" baseline="0" noProof="0" dirty="0">
                <a:ln>
                  <a:noFill/>
                </a:ln>
                <a:solidFill>
                  <a:srgbClr val="1B224C"/>
                </a:solidFill>
                <a:effectLst/>
                <a:uLnTx/>
                <a:uFillTx/>
                <a:latin typeface="ＭＳ Ｐゴシック" panose="020B0600070205080204" pitchFamily="50" charset="-128"/>
                <a:ea typeface="ＭＳ Ｐゴシック" panose="020B0600070205080204" pitchFamily="50" charset="-128"/>
                <a:cs typeface="Arial"/>
                <a:sym typeface="Arial"/>
              </a:rPr>
              <a:t>属性（役職・専門領域など）</a:t>
            </a:r>
            <a:endParaRPr kumimoji="1" lang="en-US" altLang="ja-JP" sz="1200" b="1" i="0" u="none" strike="noStrike" kern="0" cap="none" spc="0" normalizeH="0" baseline="0" noProof="0" dirty="0">
              <a:ln>
                <a:noFill/>
              </a:ln>
              <a:solidFill>
                <a:srgbClr val="1B224C"/>
              </a:solidFill>
              <a:effectLst/>
              <a:uLnTx/>
              <a:uFillTx/>
              <a:latin typeface="ＭＳ Ｐゴシック" panose="020B0600070205080204" pitchFamily="50" charset="-128"/>
              <a:ea typeface="ＭＳ Ｐゴシック" panose="020B0600070205080204" pitchFamily="50" charset="-128"/>
              <a:cs typeface="Arial"/>
              <a:sym typeface="Arial"/>
            </a:endParaRPr>
          </a:p>
        </p:txBody>
      </p:sp>
      <p:sp>
        <p:nvSpPr>
          <p:cNvPr id="48" name="テキスト ボックス 47">
            <a:extLst>
              <a:ext uri="{FF2B5EF4-FFF2-40B4-BE49-F238E27FC236}">
                <a16:creationId xmlns:a16="http://schemas.microsoft.com/office/drawing/2014/main" id="{A424D8A6-7519-6DC1-81D3-954A6CF67BEB}"/>
              </a:ext>
            </a:extLst>
          </p:cNvPr>
          <p:cNvSpPr txBox="1"/>
          <p:nvPr/>
        </p:nvSpPr>
        <p:spPr>
          <a:xfrm>
            <a:off x="2977662" y="4862904"/>
            <a:ext cx="2719753" cy="281862"/>
          </a:xfrm>
          <a:prstGeom prst="rect">
            <a:avLst/>
          </a:prstGeom>
          <a:solidFill>
            <a:schemeClr val="bg1">
              <a:lumMod val="95000"/>
            </a:schemeClr>
          </a:solidFill>
        </p:spPr>
        <p:txBody>
          <a:bodyPr wrap="square" lIns="66462" tIns="66462" rIns="66462" bIns="66462" rtlCol="0" anchor="ctr">
            <a:noAutofit/>
          </a:bodyPr>
          <a:lstStyle/>
          <a:p>
            <a:pPr marL="0" marR="0" lvl="0" indent="0" algn="l" defTabSz="914400" rtl="0" eaLnBrk="1" fontAlgn="auto" latinLnBrk="0" hangingPunct="1">
              <a:lnSpc>
                <a:spcPct val="100000"/>
              </a:lnSpc>
              <a:spcBef>
                <a:spcPts val="0"/>
              </a:spcBef>
              <a:spcAft>
                <a:spcPts val="554"/>
              </a:spcAft>
              <a:buClr>
                <a:srgbClr val="000000"/>
              </a:buClr>
              <a:buSzTx/>
              <a:buFont typeface="Arial"/>
              <a:buNone/>
              <a:tabLst/>
              <a:defRPr/>
            </a:pPr>
            <a:r>
              <a:rPr kumimoji="1" lang="ja-JP" altLang="en-US" sz="1200" b="1" i="0" u="none" strike="noStrike" kern="0" cap="none" spc="0" normalizeH="0" baseline="0" noProof="0" dirty="0">
                <a:ln>
                  <a:noFill/>
                </a:ln>
                <a:solidFill>
                  <a:srgbClr val="1B224C"/>
                </a:solidFill>
                <a:effectLst/>
                <a:uLnTx/>
                <a:uFillTx/>
                <a:latin typeface="ＭＳ Ｐゴシック" panose="020B0600070205080204" pitchFamily="50" charset="-128"/>
                <a:ea typeface="ＭＳ Ｐゴシック" panose="020B0600070205080204" pitchFamily="50" charset="-128"/>
                <a:cs typeface="Arial"/>
                <a:sym typeface="Arial"/>
              </a:rPr>
              <a:t>属性（役職・専門領域など）</a:t>
            </a:r>
            <a:endParaRPr kumimoji="1" lang="en-US" altLang="ja-JP" sz="1200" b="1" i="0" u="none" strike="noStrike" kern="0" cap="none" spc="0" normalizeH="0" baseline="0" noProof="0" dirty="0">
              <a:ln>
                <a:noFill/>
              </a:ln>
              <a:solidFill>
                <a:srgbClr val="1B224C"/>
              </a:solidFill>
              <a:effectLst/>
              <a:uLnTx/>
              <a:uFillTx/>
              <a:latin typeface="ＭＳ Ｐゴシック" panose="020B0600070205080204" pitchFamily="50" charset="-128"/>
              <a:ea typeface="ＭＳ Ｐゴシック" panose="020B0600070205080204" pitchFamily="50" charset="-128"/>
              <a:cs typeface="Arial"/>
              <a:sym typeface="Arial"/>
            </a:endParaRPr>
          </a:p>
        </p:txBody>
      </p:sp>
      <p:sp>
        <p:nvSpPr>
          <p:cNvPr id="49" name="円/楕円 21">
            <a:extLst>
              <a:ext uri="{FF2B5EF4-FFF2-40B4-BE49-F238E27FC236}">
                <a16:creationId xmlns:a16="http://schemas.microsoft.com/office/drawing/2014/main" id="{9B4875B5-4AAA-FBFD-EDAB-B538F6CFCA41}"/>
              </a:ext>
            </a:extLst>
          </p:cNvPr>
          <p:cNvSpPr/>
          <p:nvPr/>
        </p:nvSpPr>
        <p:spPr>
          <a:xfrm>
            <a:off x="6903313" y="1861536"/>
            <a:ext cx="1101481" cy="1101481"/>
          </a:xfrm>
          <a:prstGeom prst="ellips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1" lang="ja-JP" altLang="en-US" sz="1200" b="1" i="0" u="none" strike="noStrike" kern="0" cap="none" spc="0" normalizeH="0" baseline="0" noProof="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sym typeface="Arial"/>
              </a:rPr>
              <a:t>顔写真</a:t>
            </a:r>
          </a:p>
        </p:txBody>
      </p:sp>
      <p:sp>
        <p:nvSpPr>
          <p:cNvPr id="50" name="テキスト ボックス 49">
            <a:extLst>
              <a:ext uri="{FF2B5EF4-FFF2-40B4-BE49-F238E27FC236}">
                <a16:creationId xmlns:a16="http://schemas.microsoft.com/office/drawing/2014/main" id="{23705904-DF5E-5C6F-414B-A553247687A8}"/>
              </a:ext>
            </a:extLst>
          </p:cNvPr>
          <p:cNvSpPr txBox="1"/>
          <p:nvPr/>
        </p:nvSpPr>
        <p:spPr>
          <a:xfrm>
            <a:off x="6471749" y="3018834"/>
            <a:ext cx="4630004" cy="838782"/>
          </a:xfrm>
          <a:prstGeom prst="rect">
            <a:avLst/>
          </a:prstGeom>
          <a:noFill/>
        </p:spPr>
        <p:txBody>
          <a:bodyPr wrap="square" lIns="33231" tIns="33231" rIns="33231" bIns="33231" rtlCol="0">
            <a:noAutofit/>
          </a:bodyPr>
          <a:lstStyle/>
          <a:p>
            <a:pPr marL="0" marR="0" lvl="0" indent="0" algn="just" defTabSz="914400" rtl="0" eaLnBrk="1" fontAlgn="auto" latinLnBrk="0" hangingPunct="1">
              <a:lnSpc>
                <a:spcPct val="140000"/>
              </a:lnSpc>
              <a:spcBef>
                <a:spcPts val="0"/>
              </a:spcBef>
              <a:spcAft>
                <a:spcPts val="400"/>
              </a:spcAft>
              <a:buClr>
                <a:srgbClr val="000000"/>
              </a:buClr>
              <a:buSzTx/>
              <a:buFont typeface="Arial"/>
              <a:buNone/>
              <a:tabLst/>
              <a:defRPr/>
            </a:pPr>
            <a:r>
              <a:rPr kumimoji="1" lang="ja-JP" altLang="en-US" sz="1200" b="0" i="0" u="none" strike="noStrike" kern="0" cap="none" spc="0" normalizeH="0" baseline="0" noProof="0" dirty="0">
                <a:ln>
                  <a:noFill/>
                </a:ln>
                <a:solidFill>
                  <a:srgbClr val="1B224C"/>
                </a:solidFill>
                <a:effectLst/>
                <a:uLnTx/>
                <a:uFillTx/>
                <a:latin typeface="ＭＳ Ｐゴシック" panose="020B0600070205080204" pitchFamily="50" charset="-128"/>
                <a:ea typeface="ＭＳ Ｐゴシック" panose="020B0600070205080204" pitchFamily="50" charset="-128"/>
                <a:cs typeface="Arial"/>
                <a:sym typeface="Arial"/>
              </a:rPr>
              <a:t>〇〇大学〇〇学部卒。〇〇、〇〇にてマーケティング部門に従事。〇〇業界で長年勤務する中で、〇〇の課題を解消したいと思い立ち、株式会社〇〇を創業。</a:t>
            </a:r>
          </a:p>
        </p:txBody>
      </p:sp>
      <p:sp>
        <p:nvSpPr>
          <p:cNvPr id="51" name="テキスト ボックス 50">
            <a:extLst>
              <a:ext uri="{FF2B5EF4-FFF2-40B4-BE49-F238E27FC236}">
                <a16:creationId xmlns:a16="http://schemas.microsoft.com/office/drawing/2014/main" id="{37EBF814-2E28-7D3A-512A-0643F333E477}"/>
              </a:ext>
            </a:extLst>
          </p:cNvPr>
          <p:cNvSpPr txBox="1"/>
          <p:nvPr/>
        </p:nvSpPr>
        <p:spPr>
          <a:xfrm>
            <a:off x="8381998" y="1858554"/>
            <a:ext cx="2719753" cy="332308"/>
          </a:xfrm>
          <a:prstGeom prst="rect">
            <a:avLst/>
          </a:prstGeom>
          <a:noFill/>
        </p:spPr>
        <p:txBody>
          <a:bodyPr wrap="square" lIns="33231" tIns="33231" rIns="33231" bIns="33231" rtlCol="0" anchor="ctr">
            <a:noAutofit/>
          </a:bodyPr>
          <a:lstStyle/>
          <a:p>
            <a:pPr marL="0" marR="0" lvl="0" indent="0" algn="l" defTabSz="914400" rtl="0" eaLnBrk="1" fontAlgn="auto" latinLnBrk="0" hangingPunct="1">
              <a:lnSpc>
                <a:spcPct val="100000"/>
              </a:lnSpc>
              <a:spcBef>
                <a:spcPts val="0"/>
              </a:spcBef>
              <a:spcAft>
                <a:spcPts val="554"/>
              </a:spcAft>
              <a:buClr>
                <a:srgbClr val="000000"/>
              </a:buClr>
              <a:buSzTx/>
              <a:buFont typeface="Arial"/>
              <a:buNone/>
              <a:tabLst/>
              <a:defRPr/>
            </a:pPr>
            <a:r>
              <a:rPr kumimoji="1" lang="ja-JP" altLang="en-US" sz="1600" b="1" i="0" u="none" strike="noStrike" kern="0" cap="none" spc="0" normalizeH="0" baseline="0" noProof="0">
                <a:ln>
                  <a:noFill/>
                </a:ln>
                <a:solidFill>
                  <a:srgbClr val="1B224C"/>
                </a:solidFill>
                <a:effectLst/>
                <a:uLnTx/>
                <a:uFillTx/>
                <a:latin typeface="ＭＳ Ｐゴシック" panose="020B0600070205080204" pitchFamily="50" charset="-128"/>
                <a:ea typeface="ＭＳ Ｐゴシック" panose="020B0600070205080204" pitchFamily="50" charset="-128"/>
                <a:cs typeface="Arial"/>
                <a:sym typeface="Arial"/>
              </a:rPr>
              <a:t>氏名　太郎</a:t>
            </a:r>
            <a:endParaRPr kumimoji="1" lang="en-US" altLang="ja-JP" sz="1600" b="1" i="0" u="none" strike="noStrike" kern="0" cap="none" spc="0" normalizeH="0" baseline="0" noProof="0" dirty="0">
              <a:ln>
                <a:noFill/>
              </a:ln>
              <a:solidFill>
                <a:srgbClr val="1B224C"/>
              </a:solidFill>
              <a:effectLst/>
              <a:uLnTx/>
              <a:uFillTx/>
              <a:latin typeface="ＭＳ Ｐゴシック" panose="020B0600070205080204" pitchFamily="50" charset="-128"/>
              <a:ea typeface="ＭＳ Ｐゴシック" panose="020B0600070205080204" pitchFamily="50" charset="-128"/>
              <a:cs typeface="Arial"/>
              <a:sym typeface="Arial"/>
            </a:endParaRPr>
          </a:p>
        </p:txBody>
      </p:sp>
      <p:sp>
        <p:nvSpPr>
          <p:cNvPr id="52" name="テキスト ボックス 51">
            <a:extLst>
              <a:ext uri="{FF2B5EF4-FFF2-40B4-BE49-F238E27FC236}">
                <a16:creationId xmlns:a16="http://schemas.microsoft.com/office/drawing/2014/main" id="{38EC50E6-8D1B-5EBC-B7EB-834210359E66}"/>
              </a:ext>
            </a:extLst>
          </p:cNvPr>
          <p:cNvSpPr txBox="1"/>
          <p:nvPr/>
        </p:nvSpPr>
        <p:spPr>
          <a:xfrm>
            <a:off x="8381999" y="2283069"/>
            <a:ext cx="2719753" cy="281862"/>
          </a:xfrm>
          <a:prstGeom prst="rect">
            <a:avLst/>
          </a:prstGeom>
          <a:solidFill>
            <a:schemeClr val="bg1">
              <a:lumMod val="95000"/>
            </a:schemeClr>
          </a:solidFill>
        </p:spPr>
        <p:txBody>
          <a:bodyPr wrap="square" lIns="66462" tIns="66462" rIns="66462" bIns="66462" rtlCol="0" anchor="ctr">
            <a:noAutofit/>
          </a:bodyPr>
          <a:lstStyle/>
          <a:p>
            <a:pPr marL="0" marR="0" lvl="0" indent="0" algn="l" defTabSz="914400" rtl="0" eaLnBrk="1" fontAlgn="auto" latinLnBrk="0" hangingPunct="1">
              <a:lnSpc>
                <a:spcPct val="100000"/>
              </a:lnSpc>
              <a:spcBef>
                <a:spcPts val="0"/>
              </a:spcBef>
              <a:spcAft>
                <a:spcPts val="554"/>
              </a:spcAft>
              <a:buClr>
                <a:srgbClr val="000000"/>
              </a:buClr>
              <a:buSzTx/>
              <a:buFont typeface="Arial"/>
              <a:buNone/>
              <a:tabLst/>
              <a:defRPr/>
            </a:pPr>
            <a:r>
              <a:rPr kumimoji="1" lang="ja-JP" altLang="en-US" sz="1200" b="1" i="0" u="none" strike="noStrike" kern="0" cap="none" spc="0" normalizeH="0" baseline="0" noProof="0" dirty="0">
                <a:ln>
                  <a:noFill/>
                </a:ln>
                <a:solidFill>
                  <a:srgbClr val="1B224C"/>
                </a:solidFill>
                <a:effectLst/>
                <a:uLnTx/>
                <a:uFillTx/>
                <a:latin typeface="ＭＳ Ｐゴシック" panose="020B0600070205080204" pitchFamily="50" charset="-128"/>
                <a:ea typeface="ＭＳ Ｐゴシック" panose="020B0600070205080204" pitchFamily="50" charset="-128"/>
                <a:cs typeface="Arial"/>
                <a:sym typeface="Arial"/>
              </a:rPr>
              <a:t>属性（役職・専門領域など）</a:t>
            </a:r>
            <a:endParaRPr kumimoji="1" lang="en-US" altLang="ja-JP" sz="1200" b="1" i="0" u="none" strike="noStrike" kern="0" cap="none" spc="0" normalizeH="0" baseline="0" noProof="0" dirty="0">
              <a:ln>
                <a:noFill/>
              </a:ln>
              <a:solidFill>
                <a:srgbClr val="1B224C"/>
              </a:solidFill>
              <a:effectLst/>
              <a:uLnTx/>
              <a:uFillTx/>
              <a:latin typeface="ＭＳ Ｐゴシック" panose="020B0600070205080204" pitchFamily="50" charset="-128"/>
              <a:ea typeface="ＭＳ Ｐゴシック" panose="020B0600070205080204" pitchFamily="50" charset="-128"/>
              <a:cs typeface="Arial"/>
              <a:sym typeface="Arial"/>
            </a:endParaRPr>
          </a:p>
        </p:txBody>
      </p:sp>
      <p:sp>
        <p:nvSpPr>
          <p:cNvPr id="53" name="テキスト ボックス 52">
            <a:extLst>
              <a:ext uri="{FF2B5EF4-FFF2-40B4-BE49-F238E27FC236}">
                <a16:creationId xmlns:a16="http://schemas.microsoft.com/office/drawing/2014/main" id="{E68F3BC1-97C0-078B-3B23-DC7F5A8F29CD}"/>
              </a:ext>
            </a:extLst>
          </p:cNvPr>
          <p:cNvSpPr txBox="1"/>
          <p:nvPr/>
        </p:nvSpPr>
        <p:spPr>
          <a:xfrm>
            <a:off x="8382000" y="2605412"/>
            <a:ext cx="2719753" cy="281862"/>
          </a:xfrm>
          <a:prstGeom prst="rect">
            <a:avLst/>
          </a:prstGeom>
          <a:solidFill>
            <a:schemeClr val="bg1">
              <a:lumMod val="95000"/>
            </a:schemeClr>
          </a:solidFill>
        </p:spPr>
        <p:txBody>
          <a:bodyPr wrap="square" lIns="66462" tIns="66462" rIns="66462" bIns="66462" rtlCol="0" anchor="ctr">
            <a:noAutofit/>
          </a:bodyPr>
          <a:lstStyle/>
          <a:p>
            <a:pPr marL="0" marR="0" lvl="0" indent="0" algn="l" defTabSz="914400" rtl="0" eaLnBrk="1" fontAlgn="auto" latinLnBrk="0" hangingPunct="1">
              <a:lnSpc>
                <a:spcPct val="100000"/>
              </a:lnSpc>
              <a:spcBef>
                <a:spcPts val="0"/>
              </a:spcBef>
              <a:spcAft>
                <a:spcPts val="554"/>
              </a:spcAft>
              <a:buClr>
                <a:srgbClr val="000000"/>
              </a:buClr>
              <a:buSzTx/>
              <a:buFont typeface="Arial"/>
              <a:buNone/>
              <a:tabLst/>
              <a:defRPr/>
            </a:pPr>
            <a:r>
              <a:rPr kumimoji="1" lang="ja-JP" altLang="en-US" sz="1200" b="1" i="0" u="none" strike="noStrike" kern="0" cap="none" spc="0" normalizeH="0" baseline="0" noProof="0" dirty="0">
                <a:ln>
                  <a:noFill/>
                </a:ln>
                <a:solidFill>
                  <a:srgbClr val="1B224C"/>
                </a:solidFill>
                <a:effectLst/>
                <a:uLnTx/>
                <a:uFillTx/>
                <a:latin typeface="ＭＳ Ｐゴシック" panose="020B0600070205080204" pitchFamily="50" charset="-128"/>
                <a:ea typeface="ＭＳ Ｐゴシック" panose="020B0600070205080204" pitchFamily="50" charset="-128"/>
                <a:cs typeface="Arial"/>
                <a:sym typeface="Arial"/>
              </a:rPr>
              <a:t>属性（役職・専門領域など）</a:t>
            </a:r>
            <a:endParaRPr kumimoji="1" lang="en-US" altLang="ja-JP" sz="1200" b="1" i="0" u="none" strike="noStrike" kern="0" cap="none" spc="0" normalizeH="0" baseline="0" noProof="0" dirty="0">
              <a:ln>
                <a:noFill/>
              </a:ln>
              <a:solidFill>
                <a:srgbClr val="1B224C"/>
              </a:solidFill>
              <a:effectLst/>
              <a:uLnTx/>
              <a:uFillTx/>
              <a:latin typeface="ＭＳ Ｐゴシック" panose="020B0600070205080204" pitchFamily="50" charset="-128"/>
              <a:ea typeface="ＭＳ Ｐゴシック" panose="020B0600070205080204" pitchFamily="50" charset="-128"/>
              <a:cs typeface="Arial"/>
              <a:sym typeface="Arial"/>
            </a:endParaRPr>
          </a:p>
        </p:txBody>
      </p:sp>
      <p:sp>
        <p:nvSpPr>
          <p:cNvPr id="54" name="円/楕円 21">
            <a:extLst>
              <a:ext uri="{FF2B5EF4-FFF2-40B4-BE49-F238E27FC236}">
                <a16:creationId xmlns:a16="http://schemas.microsoft.com/office/drawing/2014/main" id="{CDD7960D-4194-C19A-982A-A4DD26D70C49}"/>
              </a:ext>
            </a:extLst>
          </p:cNvPr>
          <p:cNvSpPr/>
          <p:nvPr/>
        </p:nvSpPr>
        <p:spPr>
          <a:xfrm>
            <a:off x="6903313" y="4119028"/>
            <a:ext cx="1101481" cy="1101481"/>
          </a:xfrm>
          <a:prstGeom prst="ellips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1" lang="ja-JP" altLang="en-US" sz="1200" b="1" i="0" u="none" strike="noStrike" kern="0" cap="none" spc="0" normalizeH="0" baseline="0" noProof="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sym typeface="Arial"/>
              </a:rPr>
              <a:t>顔写真</a:t>
            </a:r>
          </a:p>
        </p:txBody>
      </p:sp>
      <p:sp>
        <p:nvSpPr>
          <p:cNvPr id="55" name="テキスト ボックス 54">
            <a:extLst>
              <a:ext uri="{FF2B5EF4-FFF2-40B4-BE49-F238E27FC236}">
                <a16:creationId xmlns:a16="http://schemas.microsoft.com/office/drawing/2014/main" id="{84143C5A-B1DC-036B-91B0-AEF485DE8EE8}"/>
              </a:ext>
            </a:extLst>
          </p:cNvPr>
          <p:cNvSpPr txBox="1"/>
          <p:nvPr/>
        </p:nvSpPr>
        <p:spPr>
          <a:xfrm>
            <a:off x="6471749" y="5276326"/>
            <a:ext cx="4630004" cy="838782"/>
          </a:xfrm>
          <a:prstGeom prst="rect">
            <a:avLst/>
          </a:prstGeom>
          <a:noFill/>
        </p:spPr>
        <p:txBody>
          <a:bodyPr wrap="square" lIns="33231" tIns="33231" rIns="33231" bIns="33231" rtlCol="0">
            <a:noAutofit/>
          </a:bodyPr>
          <a:lstStyle/>
          <a:p>
            <a:pPr marL="0" marR="0" lvl="0" indent="0" algn="just" defTabSz="914400" rtl="0" eaLnBrk="1" fontAlgn="auto" latinLnBrk="0" hangingPunct="1">
              <a:lnSpc>
                <a:spcPct val="140000"/>
              </a:lnSpc>
              <a:spcBef>
                <a:spcPts val="0"/>
              </a:spcBef>
              <a:spcAft>
                <a:spcPts val="400"/>
              </a:spcAft>
              <a:buClr>
                <a:srgbClr val="000000"/>
              </a:buClr>
              <a:buSzTx/>
              <a:buFont typeface="Arial"/>
              <a:buNone/>
              <a:tabLst/>
              <a:defRPr/>
            </a:pPr>
            <a:r>
              <a:rPr kumimoji="1" lang="ja-JP" altLang="en-US" sz="1200" b="0" i="0" u="none" strike="noStrike" kern="0" cap="none" spc="0" normalizeH="0" baseline="0" noProof="0" dirty="0">
                <a:ln>
                  <a:noFill/>
                </a:ln>
                <a:solidFill>
                  <a:srgbClr val="1B224C"/>
                </a:solidFill>
                <a:effectLst/>
                <a:uLnTx/>
                <a:uFillTx/>
                <a:latin typeface="ＭＳ Ｐゴシック" panose="020B0600070205080204" pitchFamily="50" charset="-128"/>
                <a:ea typeface="ＭＳ Ｐゴシック" panose="020B0600070205080204" pitchFamily="50" charset="-128"/>
                <a:cs typeface="Arial"/>
                <a:sym typeface="Arial"/>
              </a:rPr>
              <a:t>〇〇大学〇〇学部卒。〇〇、〇〇にてマーケティング部門に従事。〇〇業界で長年勤務する中で、〇〇の課題を解消したいと思い立ち、株式会社〇〇を創業。</a:t>
            </a:r>
          </a:p>
        </p:txBody>
      </p:sp>
      <p:sp>
        <p:nvSpPr>
          <p:cNvPr id="56" name="テキスト ボックス 55">
            <a:extLst>
              <a:ext uri="{FF2B5EF4-FFF2-40B4-BE49-F238E27FC236}">
                <a16:creationId xmlns:a16="http://schemas.microsoft.com/office/drawing/2014/main" id="{78EB9FBD-6229-7A44-3166-29BD4A0F70DE}"/>
              </a:ext>
            </a:extLst>
          </p:cNvPr>
          <p:cNvSpPr txBox="1"/>
          <p:nvPr/>
        </p:nvSpPr>
        <p:spPr>
          <a:xfrm>
            <a:off x="8381998" y="4116046"/>
            <a:ext cx="2719753" cy="332308"/>
          </a:xfrm>
          <a:prstGeom prst="rect">
            <a:avLst/>
          </a:prstGeom>
          <a:noFill/>
        </p:spPr>
        <p:txBody>
          <a:bodyPr wrap="square" lIns="33231" tIns="33231" rIns="33231" bIns="33231" rtlCol="0" anchor="ctr">
            <a:noAutofit/>
          </a:bodyPr>
          <a:lstStyle/>
          <a:p>
            <a:pPr marL="0" marR="0" lvl="0" indent="0" algn="l" defTabSz="914400" rtl="0" eaLnBrk="1" fontAlgn="auto" latinLnBrk="0" hangingPunct="1">
              <a:lnSpc>
                <a:spcPct val="100000"/>
              </a:lnSpc>
              <a:spcBef>
                <a:spcPts val="0"/>
              </a:spcBef>
              <a:spcAft>
                <a:spcPts val="554"/>
              </a:spcAft>
              <a:buClr>
                <a:srgbClr val="000000"/>
              </a:buClr>
              <a:buSzTx/>
              <a:buFont typeface="Arial"/>
              <a:buNone/>
              <a:tabLst/>
              <a:defRPr/>
            </a:pPr>
            <a:r>
              <a:rPr kumimoji="1" lang="ja-JP" altLang="en-US" sz="1600" b="1" i="0" u="none" strike="noStrike" kern="0" cap="none" spc="0" normalizeH="0" baseline="0" noProof="0">
                <a:ln>
                  <a:noFill/>
                </a:ln>
                <a:solidFill>
                  <a:srgbClr val="1B224C"/>
                </a:solidFill>
                <a:effectLst/>
                <a:uLnTx/>
                <a:uFillTx/>
                <a:latin typeface="ＭＳ Ｐゴシック" panose="020B0600070205080204" pitchFamily="50" charset="-128"/>
                <a:ea typeface="ＭＳ Ｐゴシック" panose="020B0600070205080204" pitchFamily="50" charset="-128"/>
                <a:cs typeface="Arial"/>
                <a:sym typeface="Arial"/>
              </a:rPr>
              <a:t>氏名　太郎</a:t>
            </a:r>
            <a:endParaRPr kumimoji="1" lang="en-US" altLang="ja-JP" sz="1600" b="1" i="0" u="none" strike="noStrike" kern="0" cap="none" spc="0" normalizeH="0" baseline="0" noProof="0" dirty="0">
              <a:ln>
                <a:noFill/>
              </a:ln>
              <a:solidFill>
                <a:srgbClr val="1B224C"/>
              </a:solidFill>
              <a:effectLst/>
              <a:uLnTx/>
              <a:uFillTx/>
              <a:latin typeface="ＭＳ Ｐゴシック" panose="020B0600070205080204" pitchFamily="50" charset="-128"/>
              <a:ea typeface="ＭＳ Ｐゴシック" panose="020B0600070205080204" pitchFamily="50" charset="-128"/>
              <a:cs typeface="Arial"/>
              <a:sym typeface="Arial"/>
            </a:endParaRPr>
          </a:p>
        </p:txBody>
      </p:sp>
      <p:sp>
        <p:nvSpPr>
          <p:cNvPr id="57" name="テキスト ボックス 56">
            <a:extLst>
              <a:ext uri="{FF2B5EF4-FFF2-40B4-BE49-F238E27FC236}">
                <a16:creationId xmlns:a16="http://schemas.microsoft.com/office/drawing/2014/main" id="{8E069F29-482F-F9AF-5B37-571A84E82FBA}"/>
              </a:ext>
            </a:extLst>
          </p:cNvPr>
          <p:cNvSpPr txBox="1"/>
          <p:nvPr/>
        </p:nvSpPr>
        <p:spPr>
          <a:xfrm>
            <a:off x="8381999" y="4540561"/>
            <a:ext cx="2719753" cy="281862"/>
          </a:xfrm>
          <a:prstGeom prst="rect">
            <a:avLst/>
          </a:prstGeom>
          <a:solidFill>
            <a:schemeClr val="bg1">
              <a:lumMod val="95000"/>
            </a:schemeClr>
          </a:solidFill>
        </p:spPr>
        <p:txBody>
          <a:bodyPr wrap="square" lIns="66462" tIns="66462" rIns="66462" bIns="66462" rtlCol="0" anchor="ctr">
            <a:noAutofit/>
          </a:bodyPr>
          <a:lstStyle/>
          <a:p>
            <a:pPr marL="0" marR="0" lvl="0" indent="0" algn="l" defTabSz="914400" rtl="0" eaLnBrk="1" fontAlgn="auto" latinLnBrk="0" hangingPunct="1">
              <a:lnSpc>
                <a:spcPct val="100000"/>
              </a:lnSpc>
              <a:spcBef>
                <a:spcPts val="0"/>
              </a:spcBef>
              <a:spcAft>
                <a:spcPts val="554"/>
              </a:spcAft>
              <a:buClr>
                <a:srgbClr val="000000"/>
              </a:buClr>
              <a:buSzTx/>
              <a:buFont typeface="Arial"/>
              <a:buNone/>
              <a:tabLst/>
              <a:defRPr/>
            </a:pPr>
            <a:r>
              <a:rPr kumimoji="1" lang="ja-JP" altLang="en-US" sz="1200" b="1" i="0" u="none" strike="noStrike" kern="0" cap="none" spc="0" normalizeH="0" baseline="0" noProof="0" dirty="0">
                <a:ln>
                  <a:noFill/>
                </a:ln>
                <a:solidFill>
                  <a:srgbClr val="1B224C"/>
                </a:solidFill>
                <a:effectLst/>
                <a:uLnTx/>
                <a:uFillTx/>
                <a:latin typeface="ＭＳ Ｐゴシック" panose="020B0600070205080204" pitchFamily="50" charset="-128"/>
                <a:ea typeface="ＭＳ Ｐゴシック" panose="020B0600070205080204" pitchFamily="50" charset="-128"/>
                <a:cs typeface="Arial"/>
                <a:sym typeface="Arial"/>
              </a:rPr>
              <a:t>属性（役職・専門領域など）</a:t>
            </a:r>
            <a:endParaRPr kumimoji="1" lang="en-US" altLang="ja-JP" sz="1200" b="1" i="0" u="none" strike="noStrike" kern="0" cap="none" spc="0" normalizeH="0" baseline="0" noProof="0" dirty="0">
              <a:ln>
                <a:noFill/>
              </a:ln>
              <a:solidFill>
                <a:srgbClr val="1B224C"/>
              </a:solidFill>
              <a:effectLst/>
              <a:uLnTx/>
              <a:uFillTx/>
              <a:latin typeface="ＭＳ Ｐゴシック" panose="020B0600070205080204" pitchFamily="50" charset="-128"/>
              <a:ea typeface="ＭＳ Ｐゴシック" panose="020B0600070205080204" pitchFamily="50" charset="-128"/>
              <a:cs typeface="Arial"/>
              <a:sym typeface="Arial"/>
            </a:endParaRPr>
          </a:p>
        </p:txBody>
      </p:sp>
      <p:sp>
        <p:nvSpPr>
          <p:cNvPr id="58" name="テキスト ボックス 57">
            <a:extLst>
              <a:ext uri="{FF2B5EF4-FFF2-40B4-BE49-F238E27FC236}">
                <a16:creationId xmlns:a16="http://schemas.microsoft.com/office/drawing/2014/main" id="{A25E6BC2-7AD5-9C94-41DE-0B7DA210113D}"/>
              </a:ext>
            </a:extLst>
          </p:cNvPr>
          <p:cNvSpPr txBox="1"/>
          <p:nvPr/>
        </p:nvSpPr>
        <p:spPr>
          <a:xfrm>
            <a:off x="8382000" y="4862904"/>
            <a:ext cx="2719753" cy="281862"/>
          </a:xfrm>
          <a:prstGeom prst="rect">
            <a:avLst/>
          </a:prstGeom>
          <a:solidFill>
            <a:schemeClr val="bg1">
              <a:lumMod val="95000"/>
            </a:schemeClr>
          </a:solidFill>
        </p:spPr>
        <p:txBody>
          <a:bodyPr wrap="square" lIns="66462" tIns="66462" rIns="66462" bIns="66462" rtlCol="0" anchor="ctr">
            <a:noAutofit/>
          </a:bodyPr>
          <a:lstStyle/>
          <a:p>
            <a:pPr marL="0" marR="0" lvl="0" indent="0" algn="l" defTabSz="914400" rtl="0" eaLnBrk="1" fontAlgn="auto" latinLnBrk="0" hangingPunct="1">
              <a:lnSpc>
                <a:spcPct val="100000"/>
              </a:lnSpc>
              <a:spcBef>
                <a:spcPts val="0"/>
              </a:spcBef>
              <a:spcAft>
                <a:spcPts val="554"/>
              </a:spcAft>
              <a:buClr>
                <a:srgbClr val="000000"/>
              </a:buClr>
              <a:buSzTx/>
              <a:buFont typeface="Arial"/>
              <a:buNone/>
              <a:tabLst/>
              <a:defRPr/>
            </a:pPr>
            <a:r>
              <a:rPr kumimoji="1" lang="ja-JP" altLang="en-US" sz="1200" b="1" i="0" u="none" strike="noStrike" kern="0" cap="none" spc="0" normalizeH="0" baseline="0" noProof="0" dirty="0">
                <a:ln>
                  <a:noFill/>
                </a:ln>
                <a:solidFill>
                  <a:srgbClr val="1B224C"/>
                </a:solidFill>
                <a:effectLst/>
                <a:uLnTx/>
                <a:uFillTx/>
                <a:latin typeface="ＭＳ Ｐゴシック" panose="020B0600070205080204" pitchFamily="50" charset="-128"/>
                <a:ea typeface="ＭＳ Ｐゴシック" panose="020B0600070205080204" pitchFamily="50" charset="-128"/>
                <a:cs typeface="Arial"/>
                <a:sym typeface="Arial"/>
              </a:rPr>
              <a:t>属性（役職・専門領域など）</a:t>
            </a:r>
            <a:endParaRPr kumimoji="1" lang="en-US" altLang="ja-JP" sz="1200" b="1" i="0" u="none" strike="noStrike" kern="0" cap="none" spc="0" normalizeH="0" baseline="0" noProof="0" dirty="0">
              <a:ln>
                <a:noFill/>
              </a:ln>
              <a:solidFill>
                <a:srgbClr val="1B224C"/>
              </a:solidFill>
              <a:effectLst/>
              <a:uLnTx/>
              <a:uFillTx/>
              <a:latin typeface="ＭＳ Ｐゴシック" panose="020B0600070205080204" pitchFamily="50" charset="-128"/>
              <a:ea typeface="ＭＳ Ｐゴシック" panose="020B0600070205080204" pitchFamily="50" charset="-128"/>
              <a:cs typeface="Arial"/>
              <a:sym typeface="Arial"/>
            </a:endParaRPr>
          </a:p>
        </p:txBody>
      </p:sp>
      <p:sp>
        <p:nvSpPr>
          <p:cNvPr id="26" name="スライド番号プレースホルダー 25">
            <a:extLst>
              <a:ext uri="{FF2B5EF4-FFF2-40B4-BE49-F238E27FC236}">
                <a16:creationId xmlns:a16="http://schemas.microsoft.com/office/drawing/2014/main" id="{950DD13B-4AD1-327F-7EAC-473433DD21F5}"/>
              </a:ext>
            </a:extLst>
          </p:cNvPr>
          <p:cNvSpPr>
            <a:spLocks noGrp="1"/>
          </p:cNvSpPr>
          <p:nvPr>
            <p:ph type="sldNum" sz="quarter" idx="4"/>
          </p:nvPr>
        </p:nvSpPr>
        <p:spPr/>
        <p:txBody>
          <a:bodyPr/>
          <a:lstStyle/>
          <a:p>
            <a:fld id="{2CF39A64-FD95-C144-B37D-DFADB2595A9F}" type="slidenum">
              <a:rPr kumimoji="1" lang="ja-JP" altLang="en-US" smtClean="0"/>
              <a:pPr/>
              <a:t>22</a:t>
            </a:fld>
            <a:endParaRPr kumimoji="1" lang="ja-JP" altLang="en-US" dirty="0"/>
          </a:p>
        </p:txBody>
      </p:sp>
      <p:sp>
        <p:nvSpPr>
          <p:cNvPr id="27" name="フッター プレースホルダー 26">
            <a:extLst>
              <a:ext uri="{FF2B5EF4-FFF2-40B4-BE49-F238E27FC236}">
                <a16:creationId xmlns:a16="http://schemas.microsoft.com/office/drawing/2014/main" id="{0CC77713-D39D-9BB2-5696-C175674AB2E9}"/>
              </a:ext>
            </a:extLst>
          </p:cNvPr>
          <p:cNvSpPr>
            <a:spLocks noGrp="1"/>
          </p:cNvSpPr>
          <p:nvPr>
            <p:ph type="ftr" sz="quarter" idx="3"/>
          </p:nvPr>
        </p:nvSpPr>
        <p:spPr/>
        <p:txBody>
          <a:bodyPr/>
          <a:lstStyle/>
          <a:p>
            <a:r>
              <a:rPr lang="en" altLang="ja-JP"/>
              <a:t>SAIRU</a:t>
            </a:r>
            <a:endParaRPr kumimoji="1" lang="ja-JP" altLang="en-US" dirty="0"/>
          </a:p>
        </p:txBody>
      </p:sp>
    </p:spTree>
    <p:extLst>
      <p:ext uri="{BB962C8B-B14F-4D97-AF65-F5344CB8AC3E}">
        <p14:creationId xmlns:p14="http://schemas.microsoft.com/office/powerpoint/2010/main" val="239165314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a:extLst>
              <a:ext uri="{FF2B5EF4-FFF2-40B4-BE49-F238E27FC236}">
                <a16:creationId xmlns:a16="http://schemas.microsoft.com/office/drawing/2014/main" id="{CD3373C6-3FFB-D248-59D6-F56A0C85905D}"/>
              </a:ext>
            </a:extLst>
          </p:cNvPr>
          <p:cNvSpPr>
            <a:spLocks noGrp="1"/>
          </p:cNvSpPr>
          <p:nvPr>
            <p:ph type="title"/>
          </p:nvPr>
        </p:nvSpPr>
        <p:spPr/>
        <p:txBody>
          <a:bodyPr/>
          <a:lstStyle/>
          <a:p>
            <a:r>
              <a:rPr lang="ja-JP" altLang="en-US"/>
              <a:t>取引先一覧</a:t>
            </a:r>
          </a:p>
        </p:txBody>
      </p:sp>
      <p:sp>
        <p:nvSpPr>
          <p:cNvPr id="2" name="テキスト プレースホルダー 1">
            <a:extLst>
              <a:ext uri="{FF2B5EF4-FFF2-40B4-BE49-F238E27FC236}">
                <a16:creationId xmlns:a16="http://schemas.microsoft.com/office/drawing/2014/main" id="{2814A900-56E3-7ABE-E9BD-B19DDD84EA34}"/>
              </a:ext>
            </a:extLst>
          </p:cNvPr>
          <p:cNvSpPr>
            <a:spLocks noGrp="1"/>
          </p:cNvSpPr>
          <p:nvPr>
            <p:ph type="body" sz="quarter" idx="13"/>
          </p:nvPr>
        </p:nvSpPr>
        <p:spPr/>
        <p:txBody>
          <a:bodyPr/>
          <a:lstStyle/>
          <a:p>
            <a:r>
              <a:rPr lang="ja-JP" altLang="en-US"/>
              <a:t>●●●業界の企業様を中心に●●●社以上とお取引しております</a:t>
            </a:r>
          </a:p>
        </p:txBody>
      </p:sp>
      <p:sp>
        <p:nvSpPr>
          <p:cNvPr id="5" name="四角形: 角を丸くする 3">
            <a:extLst>
              <a:ext uri="{FF2B5EF4-FFF2-40B4-BE49-F238E27FC236}">
                <a16:creationId xmlns:a16="http://schemas.microsoft.com/office/drawing/2014/main" id="{E4B05D9C-08BA-7EB3-DAE3-89BDBDA311DE}"/>
              </a:ext>
            </a:extLst>
          </p:cNvPr>
          <p:cNvSpPr/>
          <p:nvPr/>
        </p:nvSpPr>
        <p:spPr>
          <a:xfrm>
            <a:off x="9408056" y="2717"/>
            <a:ext cx="2783944" cy="684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marL="8890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1" lang="ja-JP" altLang="en-US" sz="1050" b="0" i="0" u="none" strike="noStrike" kern="0" cap="none" spc="0" normalizeH="0" baseline="0" noProof="0" dirty="0">
                <a:ln>
                  <a:noFill/>
                </a:ln>
                <a:solidFill>
                  <a:srgbClr val="5E5E5E"/>
                </a:solidFill>
                <a:effectLst/>
                <a:uLnTx/>
                <a:uFillTx/>
                <a:latin typeface="ＭＳ Ｐゴシック" panose="020B0600070205080204" pitchFamily="50" charset="-128"/>
                <a:ea typeface="ＭＳ Ｐゴシック" panose="020B0600070205080204" pitchFamily="50" charset="-128"/>
                <a:cs typeface="+mn-cs"/>
                <a:sym typeface="Arial"/>
              </a:rPr>
              <a:t>有名企業の実績が十分にあることを</a:t>
            </a:r>
            <a:endParaRPr kumimoji="1" lang="en-US" altLang="ja-JP" sz="1050" b="0" i="0" u="none" strike="noStrike" kern="0" cap="none" spc="0" normalizeH="0" baseline="0" noProof="0" dirty="0">
              <a:ln>
                <a:noFill/>
              </a:ln>
              <a:solidFill>
                <a:srgbClr val="5E5E5E"/>
              </a:solidFill>
              <a:effectLst/>
              <a:uLnTx/>
              <a:uFillTx/>
              <a:latin typeface="ＭＳ Ｐゴシック" panose="020B0600070205080204" pitchFamily="50" charset="-128"/>
              <a:ea typeface="ＭＳ Ｐゴシック" panose="020B0600070205080204" pitchFamily="50" charset="-128"/>
              <a:cs typeface="+mn-cs"/>
              <a:sym typeface="Arial"/>
            </a:endParaRPr>
          </a:p>
          <a:p>
            <a:pPr marL="8890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1" lang="ja-JP" altLang="en-US" sz="1050" b="0" i="0" u="none" strike="noStrike" kern="0" cap="none" spc="0" normalizeH="0" baseline="0" noProof="0" dirty="0">
                <a:ln>
                  <a:noFill/>
                </a:ln>
                <a:solidFill>
                  <a:srgbClr val="5E5E5E"/>
                </a:solidFill>
                <a:effectLst/>
                <a:uLnTx/>
                <a:uFillTx/>
                <a:latin typeface="ＭＳ Ｐゴシック" panose="020B0600070205080204" pitchFamily="50" charset="-128"/>
                <a:ea typeface="ＭＳ Ｐゴシック" panose="020B0600070205080204" pitchFamily="50" charset="-128"/>
                <a:cs typeface="+mn-cs"/>
                <a:sym typeface="Arial"/>
              </a:rPr>
              <a:t>顧客の印象に残したい場合に有効です</a:t>
            </a:r>
            <a:endParaRPr kumimoji="1" lang="en-US" altLang="ja-JP" sz="1050" b="0" i="0" u="none" strike="noStrike" kern="0" cap="none" spc="0" normalizeH="0" baseline="0" noProof="0" dirty="0">
              <a:ln>
                <a:noFill/>
              </a:ln>
              <a:solidFill>
                <a:srgbClr val="5E5E5E"/>
              </a:solidFill>
              <a:effectLst/>
              <a:uLnTx/>
              <a:uFillTx/>
              <a:latin typeface="ＭＳ Ｐゴシック" panose="020B0600070205080204" pitchFamily="50" charset="-128"/>
              <a:ea typeface="ＭＳ Ｐゴシック" panose="020B0600070205080204" pitchFamily="50" charset="-128"/>
              <a:cs typeface="+mn-cs"/>
              <a:sym typeface="Arial"/>
            </a:endParaRPr>
          </a:p>
        </p:txBody>
      </p:sp>
      <p:sp>
        <p:nvSpPr>
          <p:cNvPr id="6" name="正方形/長方形 5">
            <a:extLst>
              <a:ext uri="{FF2B5EF4-FFF2-40B4-BE49-F238E27FC236}">
                <a16:creationId xmlns:a16="http://schemas.microsoft.com/office/drawing/2014/main" id="{97FB32A4-D780-94AF-107D-557893E84E65}"/>
              </a:ext>
            </a:extLst>
          </p:cNvPr>
          <p:cNvSpPr/>
          <p:nvPr/>
        </p:nvSpPr>
        <p:spPr>
          <a:xfrm>
            <a:off x="1075961" y="1779442"/>
            <a:ext cx="4800032" cy="432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1" lang="en-US" altLang="ja-JP" sz="1400" b="1" i="0" u="none" strike="noStrike" kern="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sym typeface="Arial"/>
              </a:rPr>
              <a:t>IT</a:t>
            </a:r>
            <a:r>
              <a:rPr kumimoji="1" lang="ja-JP" altLang="en-US" sz="1400" b="1" i="0" u="none" strike="noStrike" kern="0" cap="none" spc="0" normalizeH="0" baseline="0" noProof="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sym typeface="Arial"/>
              </a:rPr>
              <a:t>サービス</a:t>
            </a:r>
          </a:p>
        </p:txBody>
      </p:sp>
      <p:sp>
        <p:nvSpPr>
          <p:cNvPr id="7" name="正方形/長方形 6">
            <a:extLst>
              <a:ext uri="{FF2B5EF4-FFF2-40B4-BE49-F238E27FC236}">
                <a16:creationId xmlns:a16="http://schemas.microsoft.com/office/drawing/2014/main" id="{96E7EC06-3375-A736-B662-36114C1DFF0E}"/>
              </a:ext>
            </a:extLst>
          </p:cNvPr>
          <p:cNvSpPr/>
          <p:nvPr/>
        </p:nvSpPr>
        <p:spPr>
          <a:xfrm>
            <a:off x="1068268" y="5109022"/>
            <a:ext cx="10019339" cy="432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1" lang="ja-JP" altLang="en-US" sz="1400" b="1" i="0" u="none" strike="noStrike" kern="0" cap="none" spc="0" normalizeH="0" baseline="0" noProof="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sym typeface="Arial"/>
              </a:rPr>
              <a:t>その他</a:t>
            </a:r>
          </a:p>
        </p:txBody>
      </p:sp>
      <p:sp>
        <p:nvSpPr>
          <p:cNvPr id="8" name="Google Shape;541;p6">
            <a:extLst>
              <a:ext uri="{FF2B5EF4-FFF2-40B4-BE49-F238E27FC236}">
                <a16:creationId xmlns:a16="http://schemas.microsoft.com/office/drawing/2014/main" id="{C72F4C45-035C-10BA-10BC-70BEF2D94DFD}"/>
              </a:ext>
            </a:extLst>
          </p:cNvPr>
          <p:cNvSpPr/>
          <p:nvPr/>
        </p:nvSpPr>
        <p:spPr>
          <a:xfrm>
            <a:off x="1075961" y="2349868"/>
            <a:ext cx="1437578" cy="360000"/>
          </a:xfrm>
          <a:prstGeom prst="rect">
            <a:avLst/>
          </a:prstGeom>
          <a:solidFill>
            <a:schemeClr val="bg1">
              <a:lumMod val="95000"/>
            </a:schemeClr>
          </a:solidFill>
          <a:ln>
            <a:noFill/>
          </a:ln>
        </p:spPr>
        <p:txBody>
          <a:bodyPr spcFirstLastPara="1" wrap="square" lIns="0" tIns="33231" rIns="0" bIns="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US" altLang="ja-JP" sz="1292" b="1" i="0" u="none" strike="noStrike" kern="0" cap="none" spc="0" normalizeH="0" baseline="0" noProof="0" dirty="0">
                <a:ln>
                  <a:noFill/>
                </a:ln>
                <a:solidFill>
                  <a:srgbClr val="FFFFFF">
                    <a:lumMod val="75000"/>
                  </a:srgbClr>
                </a:solidFill>
                <a:effectLst/>
                <a:uLnTx/>
                <a:uFillTx/>
                <a:latin typeface="ＭＳ Ｐゴシック" panose="020B0600070205080204" pitchFamily="50" charset="-128"/>
                <a:ea typeface="ＭＳ Ｐゴシック" panose="020B0600070205080204" pitchFamily="50" charset="-128"/>
                <a:cs typeface="Arial"/>
                <a:sym typeface="Arial"/>
              </a:rPr>
              <a:t>LOGO</a:t>
            </a:r>
            <a:endParaRPr kumimoji="0" lang="ja-JP" altLang="en-US" sz="1292" b="1" i="0" u="none" strike="noStrike" kern="0" cap="none" spc="0" normalizeH="0" baseline="0" noProof="0" dirty="0">
              <a:ln>
                <a:noFill/>
              </a:ln>
              <a:solidFill>
                <a:srgbClr val="FFFFFF">
                  <a:lumMod val="75000"/>
                </a:srgbClr>
              </a:solidFill>
              <a:effectLst/>
              <a:uLnTx/>
              <a:uFillTx/>
              <a:latin typeface="ＭＳ Ｐゴシック" panose="020B0600070205080204" pitchFamily="50" charset="-128"/>
              <a:ea typeface="ＭＳ Ｐゴシック" panose="020B0600070205080204" pitchFamily="50" charset="-128"/>
              <a:cs typeface="Arial"/>
              <a:sym typeface="Arial"/>
            </a:endParaRPr>
          </a:p>
        </p:txBody>
      </p:sp>
      <p:sp>
        <p:nvSpPr>
          <p:cNvPr id="9" name="Google Shape;541;p6">
            <a:extLst>
              <a:ext uri="{FF2B5EF4-FFF2-40B4-BE49-F238E27FC236}">
                <a16:creationId xmlns:a16="http://schemas.microsoft.com/office/drawing/2014/main" id="{DC350943-5DB0-5EE5-45AE-C823360E8502}"/>
              </a:ext>
            </a:extLst>
          </p:cNvPr>
          <p:cNvSpPr/>
          <p:nvPr/>
        </p:nvSpPr>
        <p:spPr>
          <a:xfrm>
            <a:off x="2757188" y="2344023"/>
            <a:ext cx="1437578" cy="360000"/>
          </a:xfrm>
          <a:prstGeom prst="rect">
            <a:avLst/>
          </a:prstGeom>
          <a:solidFill>
            <a:schemeClr val="bg1">
              <a:lumMod val="95000"/>
            </a:schemeClr>
          </a:solidFill>
          <a:ln>
            <a:noFill/>
          </a:ln>
        </p:spPr>
        <p:txBody>
          <a:bodyPr spcFirstLastPara="1" wrap="square" lIns="0" tIns="33231" rIns="0" bIns="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US" altLang="ja-JP" sz="1292" b="1" i="0" u="none" strike="noStrike" kern="0" cap="none" spc="0" normalizeH="0" baseline="0" noProof="0" dirty="0">
                <a:ln>
                  <a:noFill/>
                </a:ln>
                <a:solidFill>
                  <a:srgbClr val="FFFFFF">
                    <a:lumMod val="75000"/>
                  </a:srgbClr>
                </a:solidFill>
                <a:effectLst/>
                <a:uLnTx/>
                <a:uFillTx/>
                <a:latin typeface="ＭＳ Ｐゴシック" panose="020B0600070205080204" pitchFamily="50" charset="-128"/>
                <a:ea typeface="ＭＳ Ｐゴシック" panose="020B0600070205080204" pitchFamily="50" charset="-128"/>
                <a:cs typeface="Arial"/>
                <a:sym typeface="Arial"/>
              </a:rPr>
              <a:t>LOGO</a:t>
            </a:r>
            <a:endParaRPr kumimoji="0" lang="ja-JP" altLang="en-US" sz="1292" b="1" i="0" u="none" strike="noStrike" kern="0" cap="none" spc="0" normalizeH="0" baseline="0" noProof="0" dirty="0">
              <a:ln>
                <a:noFill/>
              </a:ln>
              <a:solidFill>
                <a:srgbClr val="FFFFFF">
                  <a:lumMod val="75000"/>
                </a:srgbClr>
              </a:solidFill>
              <a:effectLst/>
              <a:uLnTx/>
              <a:uFillTx/>
              <a:latin typeface="ＭＳ Ｐゴシック" panose="020B0600070205080204" pitchFamily="50" charset="-128"/>
              <a:ea typeface="ＭＳ Ｐゴシック" panose="020B0600070205080204" pitchFamily="50" charset="-128"/>
              <a:cs typeface="Arial"/>
              <a:sym typeface="Arial"/>
            </a:endParaRPr>
          </a:p>
        </p:txBody>
      </p:sp>
      <p:sp>
        <p:nvSpPr>
          <p:cNvPr id="10" name="Google Shape;541;p6">
            <a:extLst>
              <a:ext uri="{FF2B5EF4-FFF2-40B4-BE49-F238E27FC236}">
                <a16:creationId xmlns:a16="http://schemas.microsoft.com/office/drawing/2014/main" id="{2EE43541-7A6E-1859-A4CA-561688D0DAF9}"/>
              </a:ext>
            </a:extLst>
          </p:cNvPr>
          <p:cNvSpPr/>
          <p:nvPr/>
        </p:nvSpPr>
        <p:spPr>
          <a:xfrm>
            <a:off x="4438417" y="2344023"/>
            <a:ext cx="1437578" cy="360000"/>
          </a:xfrm>
          <a:prstGeom prst="rect">
            <a:avLst/>
          </a:prstGeom>
          <a:solidFill>
            <a:schemeClr val="bg1">
              <a:lumMod val="95000"/>
            </a:schemeClr>
          </a:solidFill>
          <a:ln>
            <a:noFill/>
          </a:ln>
        </p:spPr>
        <p:txBody>
          <a:bodyPr spcFirstLastPara="1" wrap="square" lIns="0" tIns="33231" rIns="0" bIns="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US" altLang="ja-JP" sz="1292" b="1" i="0" u="none" strike="noStrike" kern="0" cap="none" spc="0" normalizeH="0" baseline="0" noProof="0" dirty="0">
                <a:ln>
                  <a:noFill/>
                </a:ln>
                <a:solidFill>
                  <a:srgbClr val="FFFFFF">
                    <a:lumMod val="75000"/>
                  </a:srgbClr>
                </a:solidFill>
                <a:effectLst/>
                <a:uLnTx/>
                <a:uFillTx/>
                <a:latin typeface="ＭＳ Ｐゴシック" panose="020B0600070205080204" pitchFamily="50" charset="-128"/>
                <a:ea typeface="ＭＳ Ｐゴシック" panose="020B0600070205080204" pitchFamily="50" charset="-128"/>
                <a:cs typeface="Arial"/>
                <a:sym typeface="Arial"/>
              </a:rPr>
              <a:t>LOGO</a:t>
            </a:r>
            <a:endParaRPr kumimoji="0" lang="ja-JP" altLang="en-US" sz="1292" b="1" i="0" u="none" strike="noStrike" kern="0" cap="none" spc="0" normalizeH="0" baseline="0" noProof="0" dirty="0">
              <a:ln>
                <a:noFill/>
              </a:ln>
              <a:solidFill>
                <a:srgbClr val="FFFFFF">
                  <a:lumMod val="75000"/>
                </a:srgbClr>
              </a:solidFill>
              <a:effectLst/>
              <a:uLnTx/>
              <a:uFillTx/>
              <a:latin typeface="ＭＳ Ｐゴシック" panose="020B0600070205080204" pitchFamily="50" charset="-128"/>
              <a:ea typeface="ＭＳ Ｐゴシック" panose="020B0600070205080204" pitchFamily="50" charset="-128"/>
              <a:cs typeface="Arial"/>
              <a:sym typeface="Arial"/>
            </a:endParaRPr>
          </a:p>
        </p:txBody>
      </p:sp>
      <p:sp>
        <p:nvSpPr>
          <p:cNvPr id="11" name="Google Shape;541;p6">
            <a:extLst>
              <a:ext uri="{FF2B5EF4-FFF2-40B4-BE49-F238E27FC236}">
                <a16:creationId xmlns:a16="http://schemas.microsoft.com/office/drawing/2014/main" id="{2B48954F-BE3B-3823-AA7F-892BB74D0C4C}"/>
              </a:ext>
            </a:extLst>
          </p:cNvPr>
          <p:cNvSpPr/>
          <p:nvPr/>
        </p:nvSpPr>
        <p:spPr>
          <a:xfrm>
            <a:off x="1075961" y="2836604"/>
            <a:ext cx="1437578" cy="360000"/>
          </a:xfrm>
          <a:prstGeom prst="rect">
            <a:avLst/>
          </a:prstGeom>
          <a:solidFill>
            <a:schemeClr val="bg1">
              <a:lumMod val="95000"/>
            </a:schemeClr>
          </a:solidFill>
          <a:ln>
            <a:noFill/>
          </a:ln>
        </p:spPr>
        <p:txBody>
          <a:bodyPr spcFirstLastPara="1" wrap="square" lIns="0" tIns="33231" rIns="0" bIns="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US" altLang="ja-JP" sz="1292" b="1" i="0" u="none" strike="noStrike" kern="0" cap="none" spc="0" normalizeH="0" baseline="0" noProof="0" dirty="0">
                <a:ln>
                  <a:noFill/>
                </a:ln>
                <a:solidFill>
                  <a:srgbClr val="FFFFFF">
                    <a:lumMod val="75000"/>
                  </a:srgbClr>
                </a:solidFill>
                <a:effectLst/>
                <a:uLnTx/>
                <a:uFillTx/>
                <a:latin typeface="ＭＳ Ｐゴシック" panose="020B0600070205080204" pitchFamily="50" charset="-128"/>
                <a:ea typeface="ＭＳ Ｐゴシック" panose="020B0600070205080204" pitchFamily="50" charset="-128"/>
                <a:cs typeface="Arial"/>
                <a:sym typeface="Arial"/>
              </a:rPr>
              <a:t>LOGO</a:t>
            </a:r>
            <a:endParaRPr kumimoji="0" lang="ja-JP" altLang="en-US" sz="1292" b="1" i="0" u="none" strike="noStrike" kern="0" cap="none" spc="0" normalizeH="0" baseline="0" noProof="0" dirty="0">
              <a:ln>
                <a:noFill/>
              </a:ln>
              <a:solidFill>
                <a:srgbClr val="FFFFFF">
                  <a:lumMod val="75000"/>
                </a:srgbClr>
              </a:solidFill>
              <a:effectLst/>
              <a:uLnTx/>
              <a:uFillTx/>
              <a:latin typeface="ＭＳ Ｐゴシック" panose="020B0600070205080204" pitchFamily="50" charset="-128"/>
              <a:ea typeface="ＭＳ Ｐゴシック" panose="020B0600070205080204" pitchFamily="50" charset="-128"/>
              <a:cs typeface="Arial"/>
              <a:sym typeface="Arial"/>
            </a:endParaRPr>
          </a:p>
        </p:txBody>
      </p:sp>
      <p:sp>
        <p:nvSpPr>
          <p:cNvPr id="12" name="Google Shape;541;p6">
            <a:extLst>
              <a:ext uri="{FF2B5EF4-FFF2-40B4-BE49-F238E27FC236}">
                <a16:creationId xmlns:a16="http://schemas.microsoft.com/office/drawing/2014/main" id="{D1675246-6BDC-D63C-54FF-9468A1FDEAC2}"/>
              </a:ext>
            </a:extLst>
          </p:cNvPr>
          <p:cNvSpPr/>
          <p:nvPr/>
        </p:nvSpPr>
        <p:spPr>
          <a:xfrm>
            <a:off x="2757187" y="2833694"/>
            <a:ext cx="1437578" cy="360000"/>
          </a:xfrm>
          <a:prstGeom prst="rect">
            <a:avLst/>
          </a:prstGeom>
          <a:solidFill>
            <a:schemeClr val="bg1">
              <a:lumMod val="95000"/>
            </a:schemeClr>
          </a:solidFill>
          <a:ln>
            <a:noFill/>
          </a:ln>
        </p:spPr>
        <p:txBody>
          <a:bodyPr spcFirstLastPara="1" wrap="square" lIns="0" tIns="33231" rIns="0" bIns="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US" altLang="ja-JP" sz="1292" b="1" i="0" u="none" strike="noStrike" kern="0" cap="none" spc="0" normalizeH="0" baseline="0" noProof="0" dirty="0">
                <a:ln>
                  <a:noFill/>
                </a:ln>
                <a:solidFill>
                  <a:srgbClr val="FFFFFF">
                    <a:lumMod val="75000"/>
                  </a:srgbClr>
                </a:solidFill>
                <a:effectLst/>
                <a:uLnTx/>
                <a:uFillTx/>
                <a:latin typeface="ＭＳ Ｐゴシック" panose="020B0600070205080204" pitchFamily="50" charset="-128"/>
                <a:ea typeface="ＭＳ Ｐゴシック" panose="020B0600070205080204" pitchFamily="50" charset="-128"/>
                <a:cs typeface="Arial"/>
                <a:sym typeface="Arial"/>
              </a:rPr>
              <a:t>LOGO</a:t>
            </a:r>
            <a:endParaRPr kumimoji="0" lang="ja-JP" altLang="en-US" sz="1292" b="1" i="0" u="none" strike="noStrike" kern="0" cap="none" spc="0" normalizeH="0" baseline="0" noProof="0" dirty="0">
              <a:ln>
                <a:noFill/>
              </a:ln>
              <a:solidFill>
                <a:srgbClr val="FFFFFF">
                  <a:lumMod val="75000"/>
                </a:srgbClr>
              </a:solidFill>
              <a:effectLst/>
              <a:uLnTx/>
              <a:uFillTx/>
              <a:latin typeface="ＭＳ Ｐゴシック" panose="020B0600070205080204" pitchFamily="50" charset="-128"/>
              <a:ea typeface="ＭＳ Ｐゴシック" panose="020B0600070205080204" pitchFamily="50" charset="-128"/>
              <a:cs typeface="Arial"/>
              <a:sym typeface="Arial"/>
            </a:endParaRPr>
          </a:p>
        </p:txBody>
      </p:sp>
      <p:sp>
        <p:nvSpPr>
          <p:cNvPr id="13" name="Google Shape;541;p6">
            <a:extLst>
              <a:ext uri="{FF2B5EF4-FFF2-40B4-BE49-F238E27FC236}">
                <a16:creationId xmlns:a16="http://schemas.microsoft.com/office/drawing/2014/main" id="{3D22C02D-1501-4225-A9DE-984DF0C6A5AE}"/>
              </a:ext>
            </a:extLst>
          </p:cNvPr>
          <p:cNvSpPr/>
          <p:nvPr/>
        </p:nvSpPr>
        <p:spPr>
          <a:xfrm>
            <a:off x="4438416" y="2836604"/>
            <a:ext cx="1437578" cy="360000"/>
          </a:xfrm>
          <a:prstGeom prst="rect">
            <a:avLst/>
          </a:prstGeom>
          <a:solidFill>
            <a:schemeClr val="bg1">
              <a:lumMod val="95000"/>
            </a:schemeClr>
          </a:solidFill>
          <a:ln>
            <a:noFill/>
          </a:ln>
        </p:spPr>
        <p:txBody>
          <a:bodyPr spcFirstLastPara="1" wrap="square" lIns="0" tIns="33231" rIns="0" bIns="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US" altLang="ja-JP" sz="1292" b="1" i="0" u="none" strike="noStrike" kern="0" cap="none" spc="0" normalizeH="0" baseline="0" noProof="0" dirty="0">
                <a:ln>
                  <a:noFill/>
                </a:ln>
                <a:solidFill>
                  <a:srgbClr val="FFFFFF">
                    <a:lumMod val="75000"/>
                  </a:srgbClr>
                </a:solidFill>
                <a:effectLst/>
                <a:uLnTx/>
                <a:uFillTx/>
                <a:latin typeface="ＭＳ Ｐゴシック" panose="020B0600070205080204" pitchFamily="50" charset="-128"/>
                <a:ea typeface="ＭＳ Ｐゴシック" panose="020B0600070205080204" pitchFamily="50" charset="-128"/>
                <a:cs typeface="Arial"/>
                <a:sym typeface="Arial"/>
              </a:rPr>
              <a:t>LOGO</a:t>
            </a:r>
            <a:endParaRPr kumimoji="0" lang="ja-JP" altLang="en-US" sz="1292" b="1" i="0" u="none" strike="noStrike" kern="0" cap="none" spc="0" normalizeH="0" baseline="0" noProof="0" dirty="0">
              <a:ln>
                <a:noFill/>
              </a:ln>
              <a:solidFill>
                <a:srgbClr val="FFFFFF">
                  <a:lumMod val="75000"/>
                </a:srgbClr>
              </a:solidFill>
              <a:effectLst/>
              <a:uLnTx/>
              <a:uFillTx/>
              <a:latin typeface="ＭＳ Ｐゴシック" panose="020B0600070205080204" pitchFamily="50" charset="-128"/>
              <a:ea typeface="ＭＳ Ｐゴシック" panose="020B0600070205080204" pitchFamily="50" charset="-128"/>
              <a:cs typeface="Arial"/>
              <a:sym typeface="Arial"/>
            </a:endParaRPr>
          </a:p>
        </p:txBody>
      </p:sp>
      <p:sp>
        <p:nvSpPr>
          <p:cNvPr id="14" name="正方形/長方形 13">
            <a:extLst>
              <a:ext uri="{FF2B5EF4-FFF2-40B4-BE49-F238E27FC236}">
                <a16:creationId xmlns:a16="http://schemas.microsoft.com/office/drawing/2014/main" id="{BC5648EA-5F81-3F61-F14A-7F6DBD141BFE}"/>
              </a:ext>
            </a:extLst>
          </p:cNvPr>
          <p:cNvSpPr/>
          <p:nvPr/>
        </p:nvSpPr>
        <p:spPr>
          <a:xfrm>
            <a:off x="6332797" y="1779442"/>
            <a:ext cx="4754811" cy="432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1" lang="ja-JP" altLang="en-US" sz="1400" b="1" i="0" u="none" strike="noStrike" kern="0" cap="none" spc="0" normalizeH="0" baseline="0" noProof="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sym typeface="Arial"/>
              </a:rPr>
              <a:t>コンサルティング</a:t>
            </a:r>
          </a:p>
        </p:txBody>
      </p:sp>
      <p:sp>
        <p:nvSpPr>
          <p:cNvPr id="21" name="正方形/長方形 20">
            <a:extLst>
              <a:ext uri="{FF2B5EF4-FFF2-40B4-BE49-F238E27FC236}">
                <a16:creationId xmlns:a16="http://schemas.microsoft.com/office/drawing/2014/main" id="{51BD920C-A745-FEFC-AD44-5386F425531E}"/>
              </a:ext>
            </a:extLst>
          </p:cNvPr>
          <p:cNvSpPr/>
          <p:nvPr/>
        </p:nvSpPr>
        <p:spPr>
          <a:xfrm>
            <a:off x="1068268" y="3444232"/>
            <a:ext cx="4800033" cy="432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1" lang="ja-JP" altLang="en-US" sz="1400" b="1" i="0" u="none" strike="noStrike" kern="0" cap="none" spc="0" normalizeH="0" baseline="0" noProof="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sym typeface="Arial"/>
              </a:rPr>
              <a:t>人材</a:t>
            </a:r>
          </a:p>
        </p:txBody>
      </p:sp>
      <p:sp>
        <p:nvSpPr>
          <p:cNvPr id="28" name="正方形/長方形 27">
            <a:extLst>
              <a:ext uri="{FF2B5EF4-FFF2-40B4-BE49-F238E27FC236}">
                <a16:creationId xmlns:a16="http://schemas.microsoft.com/office/drawing/2014/main" id="{701ECDEE-C7A1-BA53-D52E-01F77E79D28A}"/>
              </a:ext>
            </a:extLst>
          </p:cNvPr>
          <p:cNvSpPr/>
          <p:nvPr/>
        </p:nvSpPr>
        <p:spPr>
          <a:xfrm>
            <a:off x="6332797" y="3444232"/>
            <a:ext cx="4754811" cy="432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1" lang="ja-JP" altLang="en-US" sz="1400" b="1" i="0" u="none" strike="noStrike" kern="0" cap="none" spc="0" normalizeH="0" baseline="0" noProof="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sym typeface="Arial"/>
              </a:rPr>
              <a:t>製造</a:t>
            </a:r>
          </a:p>
        </p:txBody>
      </p:sp>
      <p:sp>
        <p:nvSpPr>
          <p:cNvPr id="41" name="Google Shape;541;p6">
            <a:extLst>
              <a:ext uri="{FF2B5EF4-FFF2-40B4-BE49-F238E27FC236}">
                <a16:creationId xmlns:a16="http://schemas.microsoft.com/office/drawing/2014/main" id="{FE96D295-47BC-229A-4FE1-621DD180B236}"/>
              </a:ext>
            </a:extLst>
          </p:cNvPr>
          <p:cNvSpPr/>
          <p:nvPr/>
        </p:nvSpPr>
        <p:spPr>
          <a:xfrm>
            <a:off x="6320605" y="2346154"/>
            <a:ext cx="1437578" cy="360000"/>
          </a:xfrm>
          <a:prstGeom prst="rect">
            <a:avLst/>
          </a:prstGeom>
          <a:solidFill>
            <a:schemeClr val="bg1">
              <a:lumMod val="95000"/>
            </a:schemeClr>
          </a:solidFill>
          <a:ln>
            <a:noFill/>
          </a:ln>
        </p:spPr>
        <p:txBody>
          <a:bodyPr spcFirstLastPara="1" wrap="square" lIns="0" tIns="33231" rIns="0" bIns="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US" altLang="ja-JP" sz="1292" b="1" i="0" u="none" strike="noStrike" kern="0" cap="none" spc="0" normalizeH="0" baseline="0" noProof="0" dirty="0">
                <a:ln>
                  <a:noFill/>
                </a:ln>
                <a:solidFill>
                  <a:srgbClr val="FFFFFF">
                    <a:lumMod val="75000"/>
                  </a:srgbClr>
                </a:solidFill>
                <a:effectLst/>
                <a:uLnTx/>
                <a:uFillTx/>
                <a:latin typeface="ＭＳ Ｐゴシック" panose="020B0600070205080204" pitchFamily="50" charset="-128"/>
                <a:ea typeface="ＭＳ Ｐゴシック" panose="020B0600070205080204" pitchFamily="50" charset="-128"/>
                <a:cs typeface="Arial"/>
                <a:sym typeface="Arial"/>
              </a:rPr>
              <a:t>LOGO</a:t>
            </a:r>
            <a:endParaRPr kumimoji="0" lang="ja-JP" altLang="en-US" sz="1292" b="1" i="0" u="none" strike="noStrike" kern="0" cap="none" spc="0" normalizeH="0" baseline="0" noProof="0" dirty="0">
              <a:ln>
                <a:noFill/>
              </a:ln>
              <a:solidFill>
                <a:srgbClr val="FFFFFF">
                  <a:lumMod val="75000"/>
                </a:srgbClr>
              </a:solidFill>
              <a:effectLst/>
              <a:uLnTx/>
              <a:uFillTx/>
              <a:latin typeface="ＭＳ Ｐゴシック" panose="020B0600070205080204" pitchFamily="50" charset="-128"/>
              <a:ea typeface="ＭＳ Ｐゴシック" panose="020B0600070205080204" pitchFamily="50" charset="-128"/>
              <a:cs typeface="Arial"/>
              <a:sym typeface="Arial"/>
            </a:endParaRPr>
          </a:p>
        </p:txBody>
      </p:sp>
      <p:sp>
        <p:nvSpPr>
          <p:cNvPr id="42" name="Google Shape;541;p6">
            <a:extLst>
              <a:ext uri="{FF2B5EF4-FFF2-40B4-BE49-F238E27FC236}">
                <a16:creationId xmlns:a16="http://schemas.microsoft.com/office/drawing/2014/main" id="{BB1DB626-9026-C63F-B5E8-00423B896393}"/>
              </a:ext>
            </a:extLst>
          </p:cNvPr>
          <p:cNvSpPr/>
          <p:nvPr/>
        </p:nvSpPr>
        <p:spPr>
          <a:xfrm>
            <a:off x="8001832" y="2340309"/>
            <a:ext cx="1437578" cy="360000"/>
          </a:xfrm>
          <a:prstGeom prst="rect">
            <a:avLst/>
          </a:prstGeom>
          <a:solidFill>
            <a:schemeClr val="bg1">
              <a:lumMod val="95000"/>
            </a:schemeClr>
          </a:solidFill>
          <a:ln>
            <a:noFill/>
          </a:ln>
        </p:spPr>
        <p:txBody>
          <a:bodyPr spcFirstLastPara="1" wrap="square" lIns="0" tIns="33231" rIns="0" bIns="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US" altLang="ja-JP" sz="1292" b="1" i="0" u="none" strike="noStrike" kern="0" cap="none" spc="0" normalizeH="0" baseline="0" noProof="0" dirty="0">
                <a:ln>
                  <a:noFill/>
                </a:ln>
                <a:solidFill>
                  <a:srgbClr val="FFFFFF">
                    <a:lumMod val="75000"/>
                  </a:srgbClr>
                </a:solidFill>
                <a:effectLst/>
                <a:uLnTx/>
                <a:uFillTx/>
                <a:latin typeface="ＭＳ Ｐゴシック" panose="020B0600070205080204" pitchFamily="50" charset="-128"/>
                <a:ea typeface="ＭＳ Ｐゴシック" panose="020B0600070205080204" pitchFamily="50" charset="-128"/>
                <a:cs typeface="Arial"/>
                <a:sym typeface="Arial"/>
              </a:rPr>
              <a:t>LOGO</a:t>
            </a:r>
            <a:endParaRPr kumimoji="0" lang="ja-JP" altLang="en-US" sz="1292" b="1" i="0" u="none" strike="noStrike" kern="0" cap="none" spc="0" normalizeH="0" baseline="0" noProof="0" dirty="0">
              <a:ln>
                <a:noFill/>
              </a:ln>
              <a:solidFill>
                <a:srgbClr val="FFFFFF">
                  <a:lumMod val="75000"/>
                </a:srgbClr>
              </a:solidFill>
              <a:effectLst/>
              <a:uLnTx/>
              <a:uFillTx/>
              <a:latin typeface="ＭＳ Ｐゴシック" panose="020B0600070205080204" pitchFamily="50" charset="-128"/>
              <a:ea typeface="ＭＳ Ｐゴシック" panose="020B0600070205080204" pitchFamily="50" charset="-128"/>
              <a:cs typeface="Arial"/>
              <a:sym typeface="Arial"/>
            </a:endParaRPr>
          </a:p>
        </p:txBody>
      </p:sp>
      <p:sp>
        <p:nvSpPr>
          <p:cNvPr id="43" name="Google Shape;541;p6">
            <a:extLst>
              <a:ext uri="{FF2B5EF4-FFF2-40B4-BE49-F238E27FC236}">
                <a16:creationId xmlns:a16="http://schemas.microsoft.com/office/drawing/2014/main" id="{A97D3711-FBD9-CE4B-6997-E68B87C8B8CC}"/>
              </a:ext>
            </a:extLst>
          </p:cNvPr>
          <p:cNvSpPr/>
          <p:nvPr/>
        </p:nvSpPr>
        <p:spPr>
          <a:xfrm>
            <a:off x="9683061" y="2340309"/>
            <a:ext cx="1437578" cy="360000"/>
          </a:xfrm>
          <a:prstGeom prst="rect">
            <a:avLst/>
          </a:prstGeom>
          <a:solidFill>
            <a:schemeClr val="bg1">
              <a:lumMod val="95000"/>
            </a:schemeClr>
          </a:solidFill>
          <a:ln>
            <a:noFill/>
          </a:ln>
        </p:spPr>
        <p:txBody>
          <a:bodyPr spcFirstLastPara="1" wrap="square" lIns="0" tIns="33231" rIns="0" bIns="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US" altLang="ja-JP" sz="1292" b="1" i="0" u="none" strike="noStrike" kern="0" cap="none" spc="0" normalizeH="0" baseline="0" noProof="0" dirty="0">
                <a:ln>
                  <a:noFill/>
                </a:ln>
                <a:solidFill>
                  <a:srgbClr val="FFFFFF">
                    <a:lumMod val="75000"/>
                  </a:srgbClr>
                </a:solidFill>
                <a:effectLst/>
                <a:uLnTx/>
                <a:uFillTx/>
                <a:latin typeface="ＭＳ Ｐゴシック" panose="020B0600070205080204" pitchFamily="50" charset="-128"/>
                <a:ea typeface="ＭＳ Ｐゴシック" panose="020B0600070205080204" pitchFamily="50" charset="-128"/>
                <a:cs typeface="Arial"/>
                <a:sym typeface="Arial"/>
              </a:rPr>
              <a:t>LOGO</a:t>
            </a:r>
            <a:endParaRPr kumimoji="0" lang="ja-JP" altLang="en-US" sz="1292" b="1" i="0" u="none" strike="noStrike" kern="0" cap="none" spc="0" normalizeH="0" baseline="0" noProof="0" dirty="0">
              <a:ln>
                <a:noFill/>
              </a:ln>
              <a:solidFill>
                <a:srgbClr val="FFFFFF">
                  <a:lumMod val="75000"/>
                </a:srgbClr>
              </a:solidFill>
              <a:effectLst/>
              <a:uLnTx/>
              <a:uFillTx/>
              <a:latin typeface="ＭＳ Ｐゴシック" panose="020B0600070205080204" pitchFamily="50" charset="-128"/>
              <a:ea typeface="ＭＳ Ｐゴシック" panose="020B0600070205080204" pitchFamily="50" charset="-128"/>
              <a:cs typeface="Arial"/>
              <a:sym typeface="Arial"/>
            </a:endParaRPr>
          </a:p>
        </p:txBody>
      </p:sp>
      <p:sp>
        <p:nvSpPr>
          <p:cNvPr id="44" name="Google Shape;541;p6">
            <a:extLst>
              <a:ext uri="{FF2B5EF4-FFF2-40B4-BE49-F238E27FC236}">
                <a16:creationId xmlns:a16="http://schemas.microsoft.com/office/drawing/2014/main" id="{538121C8-6807-949A-7BF6-353DE6646973}"/>
              </a:ext>
            </a:extLst>
          </p:cNvPr>
          <p:cNvSpPr/>
          <p:nvPr/>
        </p:nvSpPr>
        <p:spPr>
          <a:xfrm>
            <a:off x="6320605" y="2832890"/>
            <a:ext cx="1437578" cy="360000"/>
          </a:xfrm>
          <a:prstGeom prst="rect">
            <a:avLst/>
          </a:prstGeom>
          <a:solidFill>
            <a:schemeClr val="bg1">
              <a:lumMod val="95000"/>
            </a:schemeClr>
          </a:solidFill>
          <a:ln>
            <a:noFill/>
          </a:ln>
        </p:spPr>
        <p:txBody>
          <a:bodyPr spcFirstLastPara="1" wrap="square" lIns="0" tIns="33231" rIns="0" bIns="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US" altLang="ja-JP" sz="1292" b="1" i="0" u="none" strike="noStrike" kern="0" cap="none" spc="0" normalizeH="0" baseline="0" noProof="0" dirty="0">
                <a:ln>
                  <a:noFill/>
                </a:ln>
                <a:solidFill>
                  <a:srgbClr val="FFFFFF">
                    <a:lumMod val="75000"/>
                  </a:srgbClr>
                </a:solidFill>
                <a:effectLst/>
                <a:uLnTx/>
                <a:uFillTx/>
                <a:latin typeface="ＭＳ Ｐゴシック" panose="020B0600070205080204" pitchFamily="50" charset="-128"/>
                <a:ea typeface="ＭＳ Ｐゴシック" panose="020B0600070205080204" pitchFamily="50" charset="-128"/>
                <a:cs typeface="Arial"/>
                <a:sym typeface="Arial"/>
              </a:rPr>
              <a:t>LOGO</a:t>
            </a:r>
            <a:endParaRPr kumimoji="0" lang="ja-JP" altLang="en-US" sz="1292" b="1" i="0" u="none" strike="noStrike" kern="0" cap="none" spc="0" normalizeH="0" baseline="0" noProof="0" dirty="0">
              <a:ln>
                <a:noFill/>
              </a:ln>
              <a:solidFill>
                <a:srgbClr val="FFFFFF">
                  <a:lumMod val="75000"/>
                </a:srgbClr>
              </a:solidFill>
              <a:effectLst/>
              <a:uLnTx/>
              <a:uFillTx/>
              <a:latin typeface="ＭＳ Ｐゴシック" panose="020B0600070205080204" pitchFamily="50" charset="-128"/>
              <a:ea typeface="ＭＳ Ｐゴシック" panose="020B0600070205080204" pitchFamily="50" charset="-128"/>
              <a:cs typeface="Arial"/>
              <a:sym typeface="Arial"/>
            </a:endParaRPr>
          </a:p>
        </p:txBody>
      </p:sp>
      <p:sp>
        <p:nvSpPr>
          <p:cNvPr id="45" name="Google Shape;541;p6">
            <a:extLst>
              <a:ext uri="{FF2B5EF4-FFF2-40B4-BE49-F238E27FC236}">
                <a16:creationId xmlns:a16="http://schemas.microsoft.com/office/drawing/2014/main" id="{999F35B9-49F9-A5E3-2A84-E20B25E93E46}"/>
              </a:ext>
            </a:extLst>
          </p:cNvPr>
          <p:cNvSpPr/>
          <p:nvPr/>
        </p:nvSpPr>
        <p:spPr>
          <a:xfrm>
            <a:off x="8001831" y="2829980"/>
            <a:ext cx="1437578" cy="360000"/>
          </a:xfrm>
          <a:prstGeom prst="rect">
            <a:avLst/>
          </a:prstGeom>
          <a:solidFill>
            <a:schemeClr val="bg1">
              <a:lumMod val="95000"/>
            </a:schemeClr>
          </a:solidFill>
          <a:ln>
            <a:noFill/>
          </a:ln>
        </p:spPr>
        <p:txBody>
          <a:bodyPr spcFirstLastPara="1" wrap="square" lIns="0" tIns="33231" rIns="0" bIns="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US" altLang="ja-JP" sz="1292" b="1" i="0" u="none" strike="noStrike" kern="0" cap="none" spc="0" normalizeH="0" baseline="0" noProof="0" dirty="0">
                <a:ln>
                  <a:noFill/>
                </a:ln>
                <a:solidFill>
                  <a:srgbClr val="FFFFFF">
                    <a:lumMod val="75000"/>
                  </a:srgbClr>
                </a:solidFill>
                <a:effectLst/>
                <a:uLnTx/>
                <a:uFillTx/>
                <a:latin typeface="ＭＳ Ｐゴシック" panose="020B0600070205080204" pitchFamily="50" charset="-128"/>
                <a:ea typeface="ＭＳ Ｐゴシック" panose="020B0600070205080204" pitchFamily="50" charset="-128"/>
                <a:cs typeface="Arial"/>
                <a:sym typeface="Arial"/>
              </a:rPr>
              <a:t>LOGO</a:t>
            </a:r>
            <a:endParaRPr kumimoji="0" lang="ja-JP" altLang="en-US" sz="1292" b="1" i="0" u="none" strike="noStrike" kern="0" cap="none" spc="0" normalizeH="0" baseline="0" noProof="0" dirty="0">
              <a:ln>
                <a:noFill/>
              </a:ln>
              <a:solidFill>
                <a:srgbClr val="FFFFFF">
                  <a:lumMod val="75000"/>
                </a:srgbClr>
              </a:solidFill>
              <a:effectLst/>
              <a:uLnTx/>
              <a:uFillTx/>
              <a:latin typeface="ＭＳ Ｐゴシック" panose="020B0600070205080204" pitchFamily="50" charset="-128"/>
              <a:ea typeface="ＭＳ Ｐゴシック" panose="020B0600070205080204" pitchFamily="50" charset="-128"/>
              <a:cs typeface="Arial"/>
              <a:sym typeface="Arial"/>
            </a:endParaRPr>
          </a:p>
        </p:txBody>
      </p:sp>
      <p:sp>
        <p:nvSpPr>
          <p:cNvPr id="46" name="Google Shape;541;p6">
            <a:extLst>
              <a:ext uri="{FF2B5EF4-FFF2-40B4-BE49-F238E27FC236}">
                <a16:creationId xmlns:a16="http://schemas.microsoft.com/office/drawing/2014/main" id="{251F9714-82FF-301C-4B29-8BB6E0690957}"/>
              </a:ext>
            </a:extLst>
          </p:cNvPr>
          <p:cNvSpPr/>
          <p:nvPr/>
        </p:nvSpPr>
        <p:spPr>
          <a:xfrm>
            <a:off x="9683060" y="2832890"/>
            <a:ext cx="1437578" cy="360000"/>
          </a:xfrm>
          <a:prstGeom prst="rect">
            <a:avLst/>
          </a:prstGeom>
          <a:solidFill>
            <a:schemeClr val="bg1">
              <a:lumMod val="95000"/>
            </a:schemeClr>
          </a:solidFill>
          <a:ln>
            <a:noFill/>
          </a:ln>
        </p:spPr>
        <p:txBody>
          <a:bodyPr spcFirstLastPara="1" wrap="square" lIns="0" tIns="33231" rIns="0" bIns="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US" altLang="ja-JP" sz="1292" b="1" i="0" u="none" strike="noStrike" kern="0" cap="none" spc="0" normalizeH="0" baseline="0" noProof="0" dirty="0">
                <a:ln>
                  <a:noFill/>
                </a:ln>
                <a:solidFill>
                  <a:srgbClr val="FFFFFF">
                    <a:lumMod val="75000"/>
                  </a:srgbClr>
                </a:solidFill>
                <a:effectLst/>
                <a:uLnTx/>
                <a:uFillTx/>
                <a:latin typeface="ＭＳ Ｐゴシック" panose="020B0600070205080204" pitchFamily="50" charset="-128"/>
                <a:ea typeface="ＭＳ Ｐゴシック" panose="020B0600070205080204" pitchFamily="50" charset="-128"/>
                <a:cs typeface="Arial"/>
                <a:sym typeface="Arial"/>
              </a:rPr>
              <a:t>LOGO</a:t>
            </a:r>
            <a:endParaRPr kumimoji="0" lang="ja-JP" altLang="en-US" sz="1292" b="1" i="0" u="none" strike="noStrike" kern="0" cap="none" spc="0" normalizeH="0" baseline="0" noProof="0" dirty="0">
              <a:ln>
                <a:noFill/>
              </a:ln>
              <a:solidFill>
                <a:srgbClr val="FFFFFF">
                  <a:lumMod val="75000"/>
                </a:srgbClr>
              </a:solidFill>
              <a:effectLst/>
              <a:uLnTx/>
              <a:uFillTx/>
              <a:latin typeface="ＭＳ Ｐゴシック" panose="020B0600070205080204" pitchFamily="50" charset="-128"/>
              <a:ea typeface="ＭＳ Ｐゴシック" panose="020B0600070205080204" pitchFamily="50" charset="-128"/>
              <a:cs typeface="Arial"/>
              <a:sym typeface="Arial"/>
            </a:endParaRPr>
          </a:p>
        </p:txBody>
      </p:sp>
      <p:sp>
        <p:nvSpPr>
          <p:cNvPr id="47" name="Google Shape;541;p6">
            <a:extLst>
              <a:ext uri="{FF2B5EF4-FFF2-40B4-BE49-F238E27FC236}">
                <a16:creationId xmlns:a16="http://schemas.microsoft.com/office/drawing/2014/main" id="{A47CB458-3F40-4D0D-850E-C5CD756AF8D6}"/>
              </a:ext>
            </a:extLst>
          </p:cNvPr>
          <p:cNvSpPr/>
          <p:nvPr/>
        </p:nvSpPr>
        <p:spPr>
          <a:xfrm>
            <a:off x="6311900" y="4012774"/>
            <a:ext cx="1437578" cy="360000"/>
          </a:xfrm>
          <a:prstGeom prst="rect">
            <a:avLst/>
          </a:prstGeom>
          <a:solidFill>
            <a:schemeClr val="bg1">
              <a:lumMod val="95000"/>
            </a:schemeClr>
          </a:solidFill>
          <a:ln>
            <a:noFill/>
          </a:ln>
        </p:spPr>
        <p:txBody>
          <a:bodyPr spcFirstLastPara="1" wrap="square" lIns="0" tIns="33231" rIns="0" bIns="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US" altLang="ja-JP" sz="1292" b="1" i="0" u="none" strike="noStrike" kern="0" cap="none" spc="0" normalizeH="0" baseline="0" noProof="0" dirty="0">
                <a:ln>
                  <a:noFill/>
                </a:ln>
                <a:solidFill>
                  <a:srgbClr val="FFFFFF">
                    <a:lumMod val="75000"/>
                  </a:srgbClr>
                </a:solidFill>
                <a:effectLst/>
                <a:uLnTx/>
                <a:uFillTx/>
                <a:latin typeface="ＭＳ Ｐゴシック" panose="020B0600070205080204" pitchFamily="50" charset="-128"/>
                <a:ea typeface="ＭＳ Ｐゴシック" panose="020B0600070205080204" pitchFamily="50" charset="-128"/>
                <a:cs typeface="Arial"/>
                <a:sym typeface="Arial"/>
              </a:rPr>
              <a:t>LOGO</a:t>
            </a:r>
            <a:endParaRPr kumimoji="0" lang="ja-JP" altLang="en-US" sz="1292" b="1" i="0" u="none" strike="noStrike" kern="0" cap="none" spc="0" normalizeH="0" baseline="0" noProof="0" dirty="0">
              <a:ln>
                <a:noFill/>
              </a:ln>
              <a:solidFill>
                <a:srgbClr val="FFFFFF">
                  <a:lumMod val="75000"/>
                </a:srgbClr>
              </a:solidFill>
              <a:effectLst/>
              <a:uLnTx/>
              <a:uFillTx/>
              <a:latin typeface="ＭＳ Ｐゴシック" panose="020B0600070205080204" pitchFamily="50" charset="-128"/>
              <a:ea typeface="ＭＳ Ｐゴシック" panose="020B0600070205080204" pitchFamily="50" charset="-128"/>
              <a:cs typeface="Arial"/>
              <a:sym typeface="Arial"/>
            </a:endParaRPr>
          </a:p>
        </p:txBody>
      </p:sp>
      <p:sp>
        <p:nvSpPr>
          <p:cNvPr id="48" name="Google Shape;541;p6">
            <a:extLst>
              <a:ext uri="{FF2B5EF4-FFF2-40B4-BE49-F238E27FC236}">
                <a16:creationId xmlns:a16="http://schemas.microsoft.com/office/drawing/2014/main" id="{1A013009-5A09-4D1C-39CE-338E29202508}"/>
              </a:ext>
            </a:extLst>
          </p:cNvPr>
          <p:cNvSpPr/>
          <p:nvPr/>
        </p:nvSpPr>
        <p:spPr>
          <a:xfrm>
            <a:off x="7993127" y="4006929"/>
            <a:ext cx="1437578" cy="360000"/>
          </a:xfrm>
          <a:prstGeom prst="rect">
            <a:avLst/>
          </a:prstGeom>
          <a:solidFill>
            <a:schemeClr val="bg1">
              <a:lumMod val="95000"/>
            </a:schemeClr>
          </a:solidFill>
          <a:ln>
            <a:noFill/>
          </a:ln>
        </p:spPr>
        <p:txBody>
          <a:bodyPr spcFirstLastPara="1" wrap="square" lIns="0" tIns="33231" rIns="0" bIns="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US" altLang="ja-JP" sz="1292" b="1" i="0" u="none" strike="noStrike" kern="0" cap="none" spc="0" normalizeH="0" baseline="0" noProof="0" dirty="0">
                <a:ln>
                  <a:noFill/>
                </a:ln>
                <a:solidFill>
                  <a:srgbClr val="FFFFFF">
                    <a:lumMod val="75000"/>
                  </a:srgbClr>
                </a:solidFill>
                <a:effectLst/>
                <a:uLnTx/>
                <a:uFillTx/>
                <a:latin typeface="ＭＳ Ｐゴシック" panose="020B0600070205080204" pitchFamily="50" charset="-128"/>
                <a:ea typeface="ＭＳ Ｐゴシック" panose="020B0600070205080204" pitchFamily="50" charset="-128"/>
                <a:cs typeface="Arial"/>
                <a:sym typeface="Arial"/>
              </a:rPr>
              <a:t>LOGO</a:t>
            </a:r>
            <a:endParaRPr kumimoji="0" lang="ja-JP" altLang="en-US" sz="1292" b="1" i="0" u="none" strike="noStrike" kern="0" cap="none" spc="0" normalizeH="0" baseline="0" noProof="0" dirty="0">
              <a:ln>
                <a:noFill/>
              </a:ln>
              <a:solidFill>
                <a:srgbClr val="FFFFFF">
                  <a:lumMod val="75000"/>
                </a:srgbClr>
              </a:solidFill>
              <a:effectLst/>
              <a:uLnTx/>
              <a:uFillTx/>
              <a:latin typeface="ＭＳ Ｐゴシック" panose="020B0600070205080204" pitchFamily="50" charset="-128"/>
              <a:ea typeface="ＭＳ Ｐゴシック" panose="020B0600070205080204" pitchFamily="50" charset="-128"/>
              <a:cs typeface="Arial"/>
              <a:sym typeface="Arial"/>
            </a:endParaRPr>
          </a:p>
        </p:txBody>
      </p:sp>
      <p:sp>
        <p:nvSpPr>
          <p:cNvPr id="49" name="Google Shape;541;p6">
            <a:extLst>
              <a:ext uri="{FF2B5EF4-FFF2-40B4-BE49-F238E27FC236}">
                <a16:creationId xmlns:a16="http://schemas.microsoft.com/office/drawing/2014/main" id="{F90375FE-B929-8AB7-9D7E-E21E1659E407}"/>
              </a:ext>
            </a:extLst>
          </p:cNvPr>
          <p:cNvSpPr/>
          <p:nvPr/>
        </p:nvSpPr>
        <p:spPr>
          <a:xfrm>
            <a:off x="9674356" y="4006929"/>
            <a:ext cx="1437578" cy="360000"/>
          </a:xfrm>
          <a:prstGeom prst="rect">
            <a:avLst/>
          </a:prstGeom>
          <a:solidFill>
            <a:schemeClr val="bg1">
              <a:lumMod val="95000"/>
            </a:schemeClr>
          </a:solidFill>
          <a:ln>
            <a:noFill/>
          </a:ln>
        </p:spPr>
        <p:txBody>
          <a:bodyPr spcFirstLastPara="1" wrap="square" lIns="0" tIns="33231" rIns="0" bIns="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US" altLang="ja-JP" sz="1292" b="1" i="0" u="none" strike="noStrike" kern="0" cap="none" spc="0" normalizeH="0" baseline="0" noProof="0" dirty="0">
                <a:ln>
                  <a:noFill/>
                </a:ln>
                <a:solidFill>
                  <a:srgbClr val="FFFFFF">
                    <a:lumMod val="75000"/>
                  </a:srgbClr>
                </a:solidFill>
                <a:effectLst/>
                <a:uLnTx/>
                <a:uFillTx/>
                <a:latin typeface="ＭＳ Ｐゴシック" panose="020B0600070205080204" pitchFamily="50" charset="-128"/>
                <a:ea typeface="ＭＳ Ｐゴシック" panose="020B0600070205080204" pitchFamily="50" charset="-128"/>
                <a:cs typeface="Arial"/>
                <a:sym typeface="Arial"/>
              </a:rPr>
              <a:t>LOGO</a:t>
            </a:r>
            <a:endParaRPr kumimoji="0" lang="ja-JP" altLang="en-US" sz="1292" b="1" i="0" u="none" strike="noStrike" kern="0" cap="none" spc="0" normalizeH="0" baseline="0" noProof="0" dirty="0">
              <a:ln>
                <a:noFill/>
              </a:ln>
              <a:solidFill>
                <a:srgbClr val="FFFFFF">
                  <a:lumMod val="75000"/>
                </a:srgbClr>
              </a:solidFill>
              <a:effectLst/>
              <a:uLnTx/>
              <a:uFillTx/>
              <a:latin typeface="ＭＳ Ｐゴシック" panose="020B0600070205080204" pitchFamily="50" charset="-128"/>
              <a:ea typeface="ＭＳ Ｐゴシック" panose="020B0600070205080204" pitchFamily="50" charset="-128"/>
              <a:cs typeface="Arial"/>
              <a:sym typeface="Arial"/>
            </a:endParaRPr>
          </a:p>
        </p:txBody>
      </p:sp>
      <p:sp>
        <p:nvSpPr>
          <p:cNvPr id="50" name="Google Shape;541;p6">
            <a:extLst>
              <a:ext uri="{FF2B5EF4-FFF2-40B4-BE49-F238E27FC236}">
                <a16:creationId xmlns:a16="http://schemas.microsoft.com/office/drawing/2014/main" id="{FD79AC23-E206-5AF6-F2C7-840A581A7807}"/>
              </a:ext>
            </a:extLst>
          </p:cNvPr>
          <p:cNvSpPr/>
          <p:nvPr/>
        </p:nvSpPr>
        <p:spPr>
          <a:xfrm>
            <a:off x="6311900" y="4499510"/>
            <a:ext cx="1437578" cy="360000"/>
          </a:xfrm>
          <a:prstGeom prst="rect">
            <a:avLst/>
          </a:prstGeom>
          <a:solidFill>
            <a:schemeClr val="bg1">
              <a:lumMod val="95000"/>
            </a:schemeClr>
          </a:solidFill>
          <a:ln>
            <a:noFill/>
          </a:ln>
        </p:spPr>
        <p:txBody>
          <a:bodyPr spcFirstLastPara="1" wrap="square" lIns="0" tIns="33231" rIns="0" bIns="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US" altLang="ja-JP" sz="1292" b="1" i="0" u="none" strike="noStrike" kern="0" cap="none" spc="0" normalizeH="0" baseline="0" noProof="0" dirty="0">
                <a:ln>
                  <a:noFill/>
                </a:ln>
                <a:solidFill>
                  <a:srgbClr val="FFFFFF">
                    <a:lumMod val="75000"/>
                  </a:srgbClr>
                </a:solidFill>
                <a:effectLst/>
                <a:uLnTx/>
                <a:uFillTx/>
                <a:latin typeface="ＭＳ Ｐゴシック" panose="020B0600070205080204" pitchFamily="50" charset="-128"/>
                <a:ea typeface="ＭＳ Ｐゴシック" panose="020B0600070205080204" pitchFamily="50" charset="-128"/>
                <a:cs typeface="Arial"/>
                <a:sym typeface="Arial"/>
              </a:rPr>
              <a:t>LOGO</a:t>
            </a:r>
            <a:endParaRPr kumimoji="0" lang="ja-JP" altLang="en-US" sz="1292" b="1" i="0" u="none" strike="noStrike" kern="0" cap="none" spc="0" normalizeH="0" baseline="0" noProof="0" dirty="0">
              <a:ln>
                <a:noFill/>
              </a:ln>
              <a:solidFill>
                <a:srgbClr val="FFFFFF">
                  <a:lumMod val="75000"/>
                </a:srgbClr>
              </a:solidFill>
              <a:effectLst/>
              <a:uLnTx/>
              <a:uFillTx/>
              <a:latin typeface="ＭＳ Ｐゴシック" panose="020B0600070205080204" pitchFamily="50" charset="-128"/>
              <a:ea typeface="ＭＳ Ｐゴシック" panose="020B0600070205080204" pitchFamily="50" charset="-128"/>
              <a:cs typeface="Arial"/>
              <a:sym typeface="Arial"/>
            </a:endParaRPr>
          </a:p>
        </p:txBody>
      </p:sp>
      <p:sp>
        <p:nvSpPr>
          <p:cNvPr id="51" name="Google Shape;541;p6">
            <a:extLst>
              <a:ext uri="{FF2B5EF4-FFF2-40B4-BE49-F238E27FC236}">
                <a16:creationId xmlns:a16="http://schemas.microsoft.com/office/drawing/2014/main" id="{7F1579BA-85EA-879B-4694-572F5BFB5D7F}"/>
              </a:ext>
            </a:extLst>
          </p:cNvPr>
          <p:cNvSpPr/>
          <p:nvPr/>
        </p:nvSpPr>
        <p:spPr>
          <a:xfrm>
            <a:off x="7993126" y="4496600"/>
            <a:ext cx="1437578" cy="360000"/>
          </a:xfrm>
          <a:prstGeom prst="rect">
            <a:avLst/>
          </a:prstGeom>
          <a:solidFill>
            <a:schemeClr val="bg1">
              <a:lumMod val="95000"/>
            </a:schemeClr>
          </a:solidFill>
          <a:ln>
            <a:noFill/>
          </a:ln>
        </p:spPr>
        <p:txBody>
          <a:bodyPr spcFirstLastPara="1" wrap="square" lIns="0" tIns="33231" rIns="0" bIns="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US" altLang="ja-JP" sz="1292" b="1" i="0" u="none" strike="noStrike" kern="0" cap="none" spc="0" normalizeH="0" baseline="0" noProof="0" dirty="0">
                <a:ln>
                  <a:noFill/>
                </a:ln>
                <a:solidFill>
                  <a:srgbClr val="FFFFFF">
                    <a:lumMod val="75000"/>
                  </a:srgbClr>
                </a:solidFill>
                <a:effectLst/>
                <a:uLnTx/>
                <a:uFillTx/>
                <a:latin typeface="ＭＳ Ｐゴシック" panose="020B0600070205080204" pitchFamily="50" charset="-128"/>
                <a:ea typeface="ＭＳ Ｐゴシック" panose="020B0600070205080204" pitchFamily="50" charset="-128"/>
                <a:cs typeface="Arial"/>
                <a:sym typeface="Arial"/>
              </a:rPr>
              <a:t>LOGO</a:t>
            </a:r>
            <a:endParaRPr kumimoji="0" lang="ja-JP" altLang="en-US" sz="1292" b="1" i="0" u="none" strike="noStrike" kern="0" cap="none" spc="0" normalizeH="0" baseline="0" noProof="0" dirty="0">
              <a:ln>
                <a:noFill/>
              </a:ln>
              <a:solidFill>
                <a:srgbClr val="FFFFFF">
                  <a:lumMod val="75000"/>
                </a:srgbClr>
              </a:solidFill>
              <a:effectLst/>
              <a:uLnTx/>
              <a:uFillTx/>
              <a:latin typeface="ＭＳ Ｐゴシック" panose="020B0600070205080204" pitchFamily="50" charset="-128"/>
              <a:ea typeface="ＭＳ Ｐゴシック" panose="020B0600070205080204" pitchFamily="50" charset="-128"/>
              <a:cs typeface="Arial"/>
              <a:sym typeface="Arial"/>
            </a:endParaRPr>
          </a:p>
        </p:txBody>
      </p:sp>
      <p:sp>
        <p:nvSpPr>
          <p:cNvPr id="52" name="Google Shape;541;p6">
            <a:extLst>
              <a:ext uri="{FF2B5EF4-FFF2-40B4-BE49-F238E27FC236}">
                <a16:creationId xmlns:a16="http://schemas.microsoft.com/office/drawing/2014/main" id="{80BBCB3C-B6F6-F0A2-ECF7-A25851EF41EB}"/>
              </a:ext>
            </a:extLst>
          </p:cNvPr>
          <p:cNvSpPr/>
          <p:nvPr/>
        </p:nvSpPr>
        <p:spPr>
          <a:xfrm>
            <a:off x="9674355" y="4499510"/>
            <a:ext cx="1437578" cy="360000"/>
          </a:xfrm>
          <a:prstGeom prst="rect">
            <a:avLst/>
          </a:prstGeom>
          <a:solidFill>
            <a:schemeClr val="bg1">
              <a:lumMod val="95000"/>
            </a:schemeClr>
          </a:solidFill>
          <a:ln>
            <a:noFill/>
          </a:ln>
        </p:spPr>
        <p:txBody>
          <a:bodyPr spcFirstLastPara="1" wrap="square" lIns="0" tIns="33231" rIns="0" bIns="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US" altLang="ja-JP" sz="1292" b="1" i="0" u="none" strike="noStrike" kern="0" cap="none" spc="0" normalizeH="0" baseline="0" noProof="0" dirty="0">
                <a:ln>
                  <a:noFill/>
                </a:ln>
                <a:solidFill>
                  <a:srgbClr val="FFFFFF">
                    <a:lumMod val="75000"/>
                  </a:srgbClr>
                </a:solidFill>
                <a:effectLst/>
                <a:uLnTx/>
                <a:uFillTx/>
                <a:latin typeface="ＭＳ Ｐゴシック" panose="020B0600070205080204" pitchFamily="50" charset="-128"/>
                <a:ea typeface="ＭＳ Ｐゴシック" panose="020B0600070205080204" pitchFamily="50" charset="-128"/>
                <a:cs typeface="Arial"/>
                <a:sym typeface="Arial"/>
              </a:rPr>
              <a:t>LOGO</a:t>
            </a:r>
            <a:endParaRPr kumimoji="0" lang="ja-JP" altLang="en-US" sz="1292" b="1" i="0" u="none" strike="noStrike" kern="0" cap="none" spc="0" normalizeH="0" baseline="0" noProof="0" dirty="0">
              <a:ln>
                <a:noFill/>
              </a:ln>
              <a:solidFill>
                <a:srgbClr val="FFFFFF">
                  <a:lumMod val="75000"/>
                </a:srgbClr>
              </a:solidFill>
              <a:effectLst/>
              <a:uLnTx/>
              <a:uFillTx/>
              <a:latin typeface="ＭＳ Ｐゴシック" panose="020B0600070205080204" pitchFamily="50" charset="-128"/>
              <a:ea typeface="ＭＳ Ｐゴシック" panose="020B0600070205080204" pitchFamily="50" charset="-128"/>
              <a:cs typeface="Arial"/>
              <a:sym typeface="Arial"/>
            </a:endParaRPr>
          </a:p>
        </p:txBody>
      </p:sp>
      <p:sp>
        <p:nvSpPr>
          <p:cNvPr id="53" name="Google Shape;541;p6">
            <a:extLst>
              <a:ext uri="{FF2B5EF4-FFF2-40B4-BE49-F238E27FC236}">
                <a16:creationId xmlns:a16="http://schemas.microsoft.com/office/drawing/2014/main" id="{369C5E64-51B0-989E-E6D6-3592DBFA5BE8}"/>
              </a:ext>
            </a:extLst>
          </p:cNvPr>
          <p:cNvSpPr/>
          <p:nvPr/>
        </p:nvSpPr>
        <p:spPr>
          <a:xfrm>
            <a:off x="1068268" y="4019838"/>
            <a:ext cx="1437578" cy="360000"/>
          </a:xfrm>
          <a:prstGeom prst="rect">
            <a:avLst/>
          </a:prstGeom>
          <a:solidFill>
            <a:schemeClr val="bg1">
              <a:lumMod val="95000"/>
            </a:schemeClr>
          </a:solidFill>
          <a:ln>
            <a:noFill/>
          </a:ln>
        </p:spPr>
        <p:txBody>
          <a:bodyPr spcFirstLastPara="1" wrap="square" lIns="0" tIns="33231" rIns="0" bIns="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US" altLang="ja-JP" sz="1292" b="1" i="0" u="none" strike="noStrike" kern="0" cap="none" spc="0" normalizeH="0" baseline="0" noProof="0" dirty="0">
                <a:ln>
                  <a:noFill/>
                </a:ln>
                <a:solidFill>
                  <a:srgbClr val="FFFFFF">
                    <a:lumMod val="75000"/>
                  </a:srgbClr>
                </a:solidFill>
                <a:effectLst/>
                <a:uLnTx/>
                <a:uFillTx/>
                <a:latin typeface="ＭＳ Ｐゴシック" panose="020B0600070205080204" pitchFamily="50" charset="-128"/>
                <a:ea typeface="ＭＳ Ｐゴシック" panose="020B0600070205080204" pitchFamily="50" charset="-128"/>
                <a:cs typeface="Arial"/>
                <a:sym typeface="Arial"/>
              </a:rPr>
              <a:t>LOGO</a:t>
            </a:r>
            <a:endParaRPr kumimoji="0" lang="ja-JP" altLang="en-US" sz="1292" b="1" i="0" u="none" strike="noStrike" kern="0" cap="none" spc="0" normalizeH="0" baseline="0" noProof="0" dirty="0">
              <a:ln>
                <a:noFill/>
              </a:ln>
              <a:solidFill>
                <a:srgbClr val="FFFFFF">
                  <a:lumMod val="75000"/>
                </a:srgbClr>
              </a:solidFill>
              <a:effectLst/>
              <a:uLnTx/>
              <a:uFillTx/>
              <a:latin typeface="ＭＳ Ｐゴシック" panose="020B0600070205080204" pitchFamily="50" charset="-128"/>
              <a:ea typeface="ＭＳ Ｐゴシック" panose="020B0600070205080204" pitchFamily="50" charset="-128"/>
              <a:cs typeface="Arial"/>
              <a:sym typeface="Arial"/>
            </a:endParaRPr>
          </a:p>
        </p:txBody>
      </p:sp>
      <p:sp>
        <p:nvSpPr>
          <p:cNvPr id="54" name="Google Shape;541;p6">
            <a:extLst>
              <a:ext uri="{FF2B5EF4-FFF2-40B4-BE49-F238E27FC236}">
                <a16:creationId xmlns:a16="http://schemas.microsoft.com/office/drawing/2014/main" id="{E6D284C5-EEA7-0CBA-DCDA-437793B78FF8}"/>
              </a:ext>
            </a:extLst>
          </p:cNvPr>
          <p:cNvSpPr/>
          <p:nvPr/>
        </p:nvSpPr>
        <p:spPr>
          <a:xfrm>
            <a:off x="2749495" y="4013993"/>
            <a:ext cx="1437578" cy="360000"/>
          </a:xfrm>
          <a:prstGeom prst="rect">
            <a:avLst/>
          </a:prstGeom>
          <a:solidFill>
            <a:schemeClr val="bg1">
              <a:lumMod val="95000"/>
            </a:schemeClr>
          </a:solidFill>
          <a:ln>
            <a:noFill/>
          </a:ln>
        </p:spPr>
        <p:txBody>
          <a:bodyPr spcFirstLastPara="1" wrap="square" lIns="0" tIns="33231" rIns="0" bIns="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US" altLang="ja-JP" sz="1292" b="1" i="0" u="none" strike="noStrike" kern="0" cap="none" spc="0" normalizeH="0" baseline="0" noProof="0" dirty="0">
                <a:ln>
                  <a:noFill/>
                </a:ln>
                <a:solidFill>
                  <a:srgbClr val="FFFFFF">
                    <a:lumMod val="75000"/>
                  </a:srgbClr>
                </a:solidFill>
                <a:effectLst/>
                <a:uLnTx/>
                <a:uFillTx/>
                <a:latin typeface="ＭＳ Ｐゴシック" panose="020B0600070205080204" pitchFamily="50" charset="-128"/>
                <a:ea typeface="ＭＳ Ｐゴシック" panose="020B0600070205080204" pitchFamily="50" charset="-128"/>
                <a:cs typeface="Arial"/>
                <a:sym typeface="Arial"/>
              </a:rPr>
              <a:t>LOGO</a:t>
            </a:r>
            <a:endParaRPr kumimoji="0" lang="ja-JP" altLang="en-US" sz="1292" b="1" i="0" u="none" strike="noStrike" kern="0" cap="none" spc="0" normalizeH="0" baseline="0" noProof="0" dirty="0">
              <a:ln>
                <a:noFill/>
              </a:ln>
              <a:solidFill>
                <a:srgbClr val="FFFFFF">
                  <a:lumMod val="75000"/>
                </a:srgbClr>
              </a:solidFill>
              <a:effectLst/>
              <a:uLnTx/>
              <a:uFillTx/>
              <a:latin typeface="ＭＳ Ｐゴシック" panose="020B0600070205080204" pitchFamily="50" charset="-128"/>
              <a:ea typeface="ＭＳ Ｐゴシック" panose="020B0600070205080204" pitchFamily="50" charset="-128"/>
              <a:cs typeface="Arial"/>
              <a:sym typeface="Arial"/>
            </a:endParaRPr>
          </a:p>
        </p:txBody>
      </p:sp>
      <p:sp>
        <p:nvSpPr>
          <p:cNvPr id="55" name="Google Shape;541;p6">
            <a:extLst>
              <a:ext uri="{FF2B5EF4-FFF2-40B4-BE49-F238E27FC236}">
                <a16:creationId xmlns:a16="http://schemas.microsoft.com/office/drawing/2014/main" id="{9634A3B1-BBCC-66D8-7267-5F1D59432F0F}"/>
              </a:ext>
            </a:extLst>
          </p:cNvPr>
          <p:cNvSpPr/>
          <p:nvPr/>
        </p:nvSpPr>
        <p:spPr>
          <a:xfrm>
            <a:off x="4430724" y="4013993"/>
            <a:ext cx="1437578" cy="360000"/>
          </a:xfrm>
          <a:prstGeom prst="rect">
            <a:avLst/>
          </a:prstGeom>
          <a:solidFill>
            <a:schemeClr val="bg1">
              <a:lumMod val="95000"/>
            </a:schemeClr>
          </a:solidFill>
          <a:ln>
            <a:noFill/>
          </a:ln>
        </p:spPr>
        <p:txBody>
          <a:bodyPr spcFirstLastPara="1" wrap="square" lIns="0" tIns="33231" rIns="0" bIns="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US" altLang="ja-JP" sz="1292" b="1" i="0" u="none" strike="noStrike" kern="0" cap="none" spc="0" normalizeH="0" baseline="0" noProof="0" dirty="0">
                <a:ln>
                  <a:noFill/>
                </a:ln>
                <a:solidFill>
                  <a:srgbClr val="FFFFFF">
                    <a:lumMod val="75000"/>
                  </a:srgbClr>
                </a:solidFill>
                <a:effectLst/>
                <a:uLnTx/>
                <a:uFillTx/>
                <a:latin typeface="ＭＳ Ｐゴシック" panose="020B0600070205080204" pitchFamily="50" charset="-128"/>
                <a:ea typeface="ＭＳ Ｐゴシック" panose="020B0600070205080204" pitchFamily="50" charset="-128"/>
                <a:cs typeface="Arial"/>
                <a:sym typeface="Arial"/>
              </a:rPr>
              <a:t>LOGO</a:t>
            </a:r>
            <a:endParaRPr kumimoji="0" lang="ja-JP" altLang="en-US" sz="1292" b="1" i="0" u="none" strike="noStrike" kern="0" cap="none" spc="0" normalizeH="0" baseline="0" noProof="0" dirty="0">
              <a:ln>
                <a:noFill/>
              </a:ln>
              <a:solidFill>
                <a:srgbClr val="FFFFFF">
                  <a:lumMod val="75000"/>
                </a:srgbClr>
              </a:solidFill>
              <a:effectLst/>
              <a:uLnTx/>
              <a:uFillTx/>
              <a:latin typeface="ＭＳ Ｐゴシック" panose="020B0600070205080204" pitchFamily="50" charset="-128"/>
              <a:ea typeface="ＭＳ Ｐゴシック" panose="020B0600070205080204" pitchFamily="50" charset="-128"/>
              <a:cs typeface="Arial"/>
              <a:sym typeface="Arial"/>
            </a:endParaRPr>
          </a:p>
        </p:txBody>
      </p:sp>
      <p:sp>
        <p:nvSpPr>
          <p:cNvPr id="56" name="Google Shape;541;p6">
            <a:extLst>
              <a:ext uri="{FF2B5EF4-FFF2-40B4-BE49-F238E27FC236}">
                <a16:creationId xmlns:a16="http://schemas.microsoft.com/office/drawing/2014/main" id="{54073437-EAED-B998-7B82-8162D31E6AF4}"/>
              </a:ext>
            </a:extLst>
          </p:cNvPr>
          <p:cNvSpPr/>
          <p:nvPr/>
        </p:nvSpPr>
        <p:spPr>
          <a:xfrm>
            <a:off x="1068268" y="4506574"/>
            <a:ext cx="1437578" cy="360000"/>
          </a:xfrm>
          <a:prstGeom prst="rect">
            <a:avLst/>
          </a:prstGeom>
          <a:solidFill>
            <a:schemeClr val="bg1">
              <a:lumMod val="95000"/>
            </a:schemeClr>
          </a:solidFill>
          <a:ln>
            <a:noFill/>
          </a:ln>
        </p:spPr>
        <p:txBody>
          <a:bodyPr spcFirstLastPara="1" wrap="square" lIns="0" tIns="33231" rIns="0" bIns="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US" altLang="ja-JP" sz="1292" b="1" i="0" u="none" strike="noStrike" kern="0" cap="none" spc="0" normalizeH="0" baseline="0" noProof="0" dirty="0">
                <a:ln>
                  <a:noFill/>
                </a:ln>
                <a:solidFill>
                  <a:srgbClr val="FFFFFF">
                    <a:lumMod val="75000"/>
                  </a:srgbClr>
                </a:solidFill>
                <a:effectLst/>
                <a:uLnTx/>
                <a:uFillTx/>
                <a:latin typeface="ＭＳ Ｐゴシック" panose="020B0600070205080204" pitchFamily="50" charset="-128"/>
                <a:ea typeface="ＭＳ Ｐゴシック" panose="020B0600070205080204" pitchFamily="50" charset="-128"/>
                <a:cs typeface="Arial"/>
                <a:sym typeface="Arial"/>
              </a:rPr>
              <a:t>LOGO</a:t>
            </a:r>
            <a:endParaRPr kumimoji="0" lang="ja-JP" altLang="en-US" sz="1292" b="1" i="0" u="none" strike="noStrike" kern="0" cap="none" spc="0" normalizeH="0" baseline="0" noProof="0" dirty="0">
              <a:ln>
                <a:noFill/>
              </a:ln>
              <a:solidFill>
                <a:srgbClr val="FFFFFF">
                  <a:lumMod val="75000"/>
                </a:srgbClr>
              </a:solidFill>
              <a:effectLst/>
              <a:uLnTx/>
              <a:uFillTx/>
              <a:latin typeface="ＭＳ Ｐゴシック" panose="020B0600070205080204" pitchFamily="50" charset="-128"/>
              <a:ea typeface="ＭＳ Ｐゴシック" panose="020B0600070205080204" pitchFamily="50" charset="-128"/>
              <a:cs typeface="Arial"/>
              <a:sym typeface="Arial"/>
            </a:endParaRPr>
          </a:p>
        </p:txBody>
      </p:sp>
      <p:sp>
        <p:nvSpPr>
          <p:cNvPr id="57" name="Google Shape;541;p6">
            <a:extLst>
              <a:ext uri="{FF2B5EF4-FFF2-40B4-BE49-F238E27FC236}">
                <a16:creationId xmlns:a16="http://schemas.microsoft.com/office/drawing/2014/main" id="{7866F15C-E2F2-B107-A5EF-2C78F121F874}"/>
              </a:ext>
            </a:extLst>
          </p:cNvPr>
          <p:cNvSpPr/>
          <p:nvPr/>
        </p:nvSpPr>
        <p:spPr>
          <a:xfrm>
            <a:off x="2749494" y="4503664"/>
            <a:ext cx="1437578" cy="360000"/>
          </a:xfrm>
          <a:prstGeom prst="rect">
            <a:avLst/>
          </a:prstGeom>
          <a:solidFill>
            <a:schemeClr val="bg1">
              <a:lumMod val="95000"/>
            </a:schemeClr>
          </a:solidFill>
          <a:ln>
            <a:noFill/>
          </a:ln>
        </p:spPr>
        <p:txBody>
          <a:bodyPr spcFirstLastPara="1" wrap="square" lIns="0" tIns="33231" rIns="0" bIns="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US" altLang="ja-JP" sz="1292" b="1" i="0" u="none" strike="noStrike" kern="0" cap="none" spc="0" normalizeH="0" baseline="0" noProof="0" dirty="0">
                <a:ln>
                  <a:noFill/>
                </a:ln>
                <a:solidFill>
                  <a:srgbClr val="FFFFFF">
                    <a:lumMod val="75000"/>
                  </a:srgbClr>
                </a:solidFill>
                <a:effectLst/>
                <a:uLnTx/>
                <a:uFillTx/>
                <a:latin typeface="ＭＳ Ｐゴシック" panose="020B0600070205080204" pitchFamily="50" charset="-128"/>
                <a:ea typeface="ＭＳ Ｐゴシック" panose="020B0600070205080204" pitchFamily="50" charset="-128"/>
                <a:cs typeface="Arial"/>
                <a:sym typeface="Arial"/>
              </a:rPr>
              <a:t>LOGO</a:t>
            </a:r>
            <a:endParaRPr kumimoji="0" lang="ja-JP" altLang="en-US" sz="1292" b="1" i="0" u="none" strike="noStrike" kern="0" cap="none" spc="0" normalizeH="0" baseline="0" noProof="0" dirty="0">
              <a:ln>
                <a:noFill/>
              </a:ln>
              <a:solidFill>
                <a:srgbClr val="FFFFFF">
                  <a:lumMod val="75000"/>
                </a:srgbClr>
              </a:solidFill>
              <a:effectLst/>
              <a:uLnTx/>
              <a:uFillTx/>
              <a:latin typeface="ＭＳ Ｐゴシック" panose="020B0600070205080204" pitchFamily="50" charset="-128"/>
              <a:ea typeface="ＭＳ Ｐゴシック" panose="020B0600070205080204" pitchFamily="50" charset="-128"/>
              <a:cs typeface="Arial"/>
              <a:sym typeface="Arial"/>
            </a:endParaRPr>
          </a:p>
        </p:txBody>
      </p:sp>
      <p:sp>
        <p:nvSpPr>
          <p:cNvPr id="58" name="Google Shape;541;p6">
            <a:extLst>
              <a:ext uri="{FF2B5EF4-FFF2-40B4-BE49-F238E27FC236}">
                <a16:creationId xmlns:a16="http://schemas.microsoft.com/office/drawing/2014/main" id="{17F933C1-3A8B-1A76-57DE-1D0CCB5B0BF7}"/>
              </a:ext>
            </a:extLst>
          </p:cNvPr>
          <p:cNvSpPr/>
          <p:nvPr/>
        </p:nvSpPr>
        <p:spPr>
          <a:xfrm>
            <a:off x="4430723" y="4506574"/>
            <a:ext cx="1437578" cy="360000"/>
          </a:xfrm>
          <a:prstGeom prst="rect">
            <a:avLst/>
          </a:prstGeom>
          <a:solidFill>
            <a:schemeClr val="bg1">
              <a:lumMod val="95000"/>
            </a:schemeClr>
          </a:solidFill>
          <a:ln>
            <a:noFill/>
          </a:ln>
        </p:spPr>
        <p:txBody>
          <a:bodyPr spcFirstLastPara="1" wrap="square" lIns="0" tIns="33231" rIns="0" bIns="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US" altLang="ja-JP" sz="1292" b="1" i="0" u="none" strike="noStrike" kern="0" cap="none" spc="0" normalizeH="0" baseline="0" noProof="0" dirty="0">
                <a:ln>
                  <a:noFill/>
                </a:ln>
                <a:solidFill>
                  <a:srgbClr val="FFFFFF">
                    <a:lumMod val="75000"/>
                  </a:srgbClr>
                </a:solidFill>
                <a:effectLst/>
                <a:uLnTx/>
                <a:uFillTx/>
                <a:latin typeface="ＭＳ Ｐゴシック" panose="020B0600070205080204" pitchFamily="50" charset="-128"/>
                <a:ea typeface="ＭＳ Ｐゴシック" panose="020B0600070205080204" pitchFamily="50" charset="-128"/>
                <a:cs typeface="Arial"/>
                <a:sym typeface="Arial"/>
              </a:rPr>
              <a:t>LOGO</a:t>
            </a:r>
            <a:endParaRPr kumimoji="0" lang="ja-JP" altLang="en-US" sz="1292" b="1" i="0" u="none" strike="noStrike" kern="0" cap="none" spc="0" normalizeH="0" baseline="0" noProof="0" dirty="0">
              <a:ln>
                <a:noFill/>
              </a:ln>
              <a:solidFill>
                <a:srgbClr val="FFFFFF">
                  <a:lumMod val="75000"/>
                </a:srgbClr>
              </a:solidFill>
              <a:effectLst/>
              <a:uLnTx/>
              <a:uFillTx/>
              <a:latin typeface="ＭＳ Ｐゴシック" panose="020B0600070205080204" pitchFamily="50" charset="-128"/>
              <a:ea typeface="ＭＳ Ｐゴシック" panose="020B0600070205080204" pitchFamily="50" charset="-128"/>
              <a:cs typeface="Arial"/>
              <a:sym typeface="Arial"/>
            </a:endParaRPr>
          </a:p>
        </p:txBody>
      </p:sp>
      <p:sp>
        <p:nvSpPr>
          <p:cNvPr id="59" name="Google Shape;541;p6">
            <a:extLst>
              <a:ext uri="{FF2B5EF4-FFF2-40B4-BE49-F238E27FC236}">
                <a16:creationId xmlns:a16="http://schemas.microsoft.com/office/drawing/2014/main" id="{83758D57-BB4F-CCFB-E2C2-DC7FC1857E27}"/>
              </a:ext>
            </a:extLst>
          </p:cNvPr>
          <p:cNvSpPr/>
          <p:nvPr/>
        </p:nvSpPr>
        <p:spPr>
          <a:xfrm>
            <a:off x="1068268" y="5677268"/>
            <a:ext cx="1437578" cy="360000"/>
          </a:xfrm>
          <a:prstGeom prst="rect">
            <a:avLst/>
          </a:prstGeom>
          <a:solidFill>
            <a:schemeClr val="bg1">
              <a:lumMod val="95000"/>
            </a:schemeClr>
          </a:solidFill>
          <a:ln>
            <a:noFill/>
          </a:ln>
        </p:spPr>
        <p:txBody>
          <a:bodyPr spcFirstLastPara="1" wrap="square" lIns="0" tIns="33231" rIns="0" bIns="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US" altLang="ja-JP" sz="1292" b="1" i="0" u="none" strike="noStrike" kern="0" cap="none" spc="0" normalizeH="0" baseline="0" noProof="0" dirty="0">
                <a:ln>
                  <a:noFill/>
                </a:ln>
                <a:solidFill>
                  <a:srgbClr val="FFFFFF">
                    <a:lumMod val="75000"/>
                  </a:srgbClr>
                </a:solidFill>
                <a:effectLst/>
                <a:uLnTx/>
                <a:uFillTx/>
                <a:latin typeface="ＭＳ Ｐゴシック" panose="020B0600070205080204" pitchFamily="50" charset="-128"/>
                <a:ea typeface="ＭＳ Ｐゴシック" panose="020B0600070205080204" pitchFamily="50" charset="-128"/>
                <a:cs typeface="Arial"/>
                <a:sym typeface="Arial"/>
              </a:rPr>
              <a:t>LOGO</a:t>
            </a:r>
            <a:endParaRPr kumimoji="0" lang="ja-JP" altLang="en-US" sz="1292" b="1" i="0" u="none" strike="noStrike" kern="0" cap="none" spc="0" normalizeH="0" baseline="0" noProof="0" dirty="0">
              <a:ln>
                <a:noFill/>
              </a:ln>
              <a:solidFill>
                <a:srgbClr val="FFFFFF">
                  <a:lumMod val="75000"/>
                </a:srgbClr>
              </a:solidFill>
              <a:effectLst/>
              <a:uLnTx/>
              <a:uFillTx/>
              <a:latin typeface="ＭＳ Ｐゴシック" panose="020B0600070205080204" pitchFamily="50" charset="-128"/>
              <a:ea typeface="ＭＳ Ｐゴシック" panose="020B0600070205080204" pitchFamily="50" charset="-128"/>
              <a:cs typeface="Arial"/>
              <a:sym typeface="Arial"/>
            </a:endParaRPr>
          </a:p>
        </p:txBody>
      </p:sp>
      <p:sp>
        <p:nvSpPr>
          <p:cNvPr id="60" name="Google Shape;541;p6">
            <a:extLst>
              <a:ext uri="{FF2B5EF4-FFF2-40B4-BE49-F238E27FC236}">
                <a16:creationId xmlns:a16="http://schemas.microsoft.com/office/drawing/2014/main" id="{13C7B7E1-11D7-FB87-021C-8CA5E52A44B7}"/>
              </a:ext>
            </a:extLst>
          </p:cNvPr>
          <p:cNvSpPr/>
          <p:nvPr/>
        </p:nvSpPr>
        <p:spPr>
          <a:xfrm>
            <a:off x="2749494" y="5674358"/>
            <a:ext cx="1437578" cy="360000"/>
          </a:xfrm>
          <a:prstGeom prst="rect">
            <a:avLst/>
          </a:prstGeom>
          <a:solidFill>
            <a:schemeClr val="bg1">
              <a:lumMod val="95000"/>
            </a:schemeClr>
          </a:solidFill>
          <a:ln>
            <a:noFill/>
          </a:ln>
        </p:spPr>
        <p:txBody>
          <a:bodyPr spcFirstLastPara="1" wrap="square" lIns="0" tIns="33231" rIns="0" bIns="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US" altLang="ja-JP" sz="1292" b="1" i="0" u="none" strike="noStrike" kern="0" cap="none" spc="0" normalizeH="0" baseline="0" noProof="0" dirty="0">
                <a:ln>
                  <a:noFill/>
                </a:ln>
                <a:solidFill>
                  <a:srgbClr val="FFFFFF">
                    <a:lumMod val="75000"/>
                  </a:srgbClr>
                </a:solidFill>
                <a:effectLst/>
                <a:uLnTx/>
                <a:uFillTx/>
                <a:latin typeface="ＭＳ Ｐゴシック" panose="020B0600070205080204" pitchFamily="50" charset="-128"/>
                <a:ea typeface="ＭＳ Ｐゴシック" panose="020B0600070205080204" pitchFamily="50" charset="-128"/>
                <a:cs typeface="Arial"/>
                <a:sym typeface="Arial"/>
              </a:rPr>
              <a:t>LOGO</a:t>
            </a:r>
            <a:endParaRPr kumimoji="0" lang="ja-JP" altLang="en-US" sz="1292" b="1" i="0" u="none" strike="noStrike" kern="0" cap="none" spc="0" normalizeH="0" baseline="0" noProof="0" dirty="0">
              <a:ln>
                <a:noFill/>
              </a:ln>
              <a:solidFill>
                <a:srgbClr val="FFFFFF">
                  <a:lumMod val="75000"/>
                </a:srgbClr>
              </a:solidFill>
              <a:effectLst/>
              <a:uLnTx/>
              <a:uFillTx/>
              <a:latin typeface="ＭＳ Ｐゴシック" panose="020B0600070205080204" pitchFamily="50" charset="-128"/>
              <a:ea typeface="ＭＳ Ｐゴシック" panose="020B0600070205080204" pitchFamily="50" charset="-128"/>
              <a:cs typeface="Arial"/>
              <a:sym typeface="Arial"/>
            </a:endParaRPr>
          </a:p>
        </p:txBody>
      </p:sp>
      <p:sp>
        <p:nvSpPr>
          <p:cNvPr id="61" name="Google Shape;541;p6">
            <a:extLst>
              <a:ext uri="{FF2B5EF4-FFF2-40B4-BE49-F238E27FC236}">
                <a16:creationId xmlns:a16="http://schemas.microsoft.com/office/drawing/2014/main" id="{686626A4-0A1A-F48B-F6D5-13F4B7D93187}"/>
              </a:ext>
            </a:extLst>
          </p:cNvPr>
          <p:cNvSpPr/>
          <p:nvPr/>
        </p:nvSpPr>
        <p:spPr>
          <a:xfrm>
            <a:off x="4430723" y="5677268"/>
            <a:ext cx="1437578" cy="360000"/>
          </a:xfrm>
          <a:prstGeom prst="rect">
            <a:avLst/>
          </a:prstGeom>
          <a:solidFill>
            <a:schemeClr val="bg1">
              <a:lumMod val="95000"/>
            </a:schemeClr>
          </a:solidFill>
          <a:ln>
            <a:noFill/>
          </a:ln>
        </p:spPr>
        <p:txBody>
          <a:bodyPr spcFirstLastPara="1" wrap="square" lIns="0" tIns="33231" rIns="0" bIns="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US" altLang="ja-JP" sz="1292" b="1" i="0" u="none" strike="noStrike" kern="0" cap="none" spc="0" normalizeH="0" baseline="0" noProof="0" dirty="0">
                <a:ln>
                  <a:noFill/>
                </a:ln>
                <a:solidFill>
                  <a:srgbClr val="FFFFFF">
                    <a:lumMod val="75000"/>
                  </a:srgbClr>
                </a:solidFill>
                <a:effectLst/>
                <a:uLnTx/>
                <a:uFillTx/>
                <a:latin typeface="ＭＳ Ｐゴシック" panose="020B0600070205080204" pitchFamily="50" charset="-128"/>
                <a:ea typeface="ＭＳ Ｐゴシック" panose="020B0600070205080204" pitchFamily="50" charset="-128"/>
                <a:cs typeface="Arial"/>
                <a:sym typeface="Arial"/>
              </a:rPr>
              <a:t>LOGO</a:t>
            </a:r>
            <a:endParaRPr kumimoji="0" lang="ja-JP" altLang="en-US" sz="1292" b="1" i="0" u="none" strike="noStrike" kern="0" cap="none" spc="0" normalizeH="0" baseline="0" noProof="0" dirty="0">
              <a:ln>
                <a:noFill/>
              </a:ln>
              <a:solidFill>
                <a:srgbClr val="FFFFFF">
                  <a:lumMod val="75000"/>
                </a:srgbClr>
              </a:solidFill>
              <a:effectLst/>
              <a:uLnTx/>
              <a:uFillTx/>
              <a:latin typeface="ＭＳ Ｐゴシック" panose="020B0600070205080204" pitchFamily="50" charset="-128"/>
              <a:ea typeface="ＭＳ Ｐゴシック" panose="020B0600070205080204" pitchFamily="50" charset="-128"/>
              <a:cs typeface="Arial"/>
              <a:sym typeface="Arial"/>
            </a:endParaRPr>
          </a:p>
        </p:txBody>
      </p:sp>
      <p:sp>
        <p:nvSpPr>
          <p:cNvPr id="62" name="Google Shape;541;p6">
            <a:extLst>
              <a:ext uri="{FF2B5EF4-FFF2-40B4-BE49-F238E27FC236}">
                <a16:creationId xmlns:a16="http://schemas.microsoft.com/office/drawing/2014/main" id="{CB4B7264-6180-10BE-DC92-C467028A8A8A}"/>
              </a:ext>
            </a:extLst>
          </p:cNvPr>
          <p:cNvSpPr/>
          <p:nvPr/>
        </p:nvSpPr>
        <p:spPr>
          <a:xfrm>
            <a:off x="6311900" y="5674358"/>
            <a:ext cx="1437578" cy="360000"/>
          </a:xfrm>
          <a:prstGeom prst="rect">
            <a:avLst/>
          </a:prstGeom>
          <a:solidFill>
            <a:schemeClr val="bg1">
              <a:lumMod val="95000"/>
            </a:schemeClr>
          </a:solidFill>
          <a:ln>
            <a:noFill/>
          </a:ln>
        </p:spPr>
        <p:txBody>
          <a:bodyPr spcFirstLastPara="1" wrap="square" lIns="0" tIns="33231" rIns="0" bIns="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US" altLang="ja-JP" sz="1292" b="1" i="0" u="none" strike="noStrike" kern="0" cap="none" spc="0" normalizeH="0" baseline="0" noProof="0" dirty="0">
                <a:ln>
                  <a:noFill/>
                </a:ln>
                <a:solidFill>
                  <a:srgbClr val="FFFFFF">
                    <a:lumMod val="75000"/>
                  </a:srgbClr>
                </a:solidFill>
                <a:effectLst/>
                <a:uLnTx/>
                <a:uFillTx/>
                <a:latin typeface="ＭＳ Ｐゴシック" panose="020B0600070205080204" pitchFamily="50" charset="-128"/>
                <a:ea typeface="ＭＳ Ｐゴシック" panose="020B0600070205080204" pitchFamily="50" charset="-128"/>
                <a:cs typeface="Arial"/>
                <a:sym typeface="Arial"/>
              </a:rPr>
              <a:t>LOGO</a:t>
            </a:r>
            <a:endParaRPr kumimoji="0" lang="ja-JP" altLang="en-US" sz="1292" b="1" i="0" u="none" strike="noStrike" kern="0" cap="none" spc="0" normalizeH="0" baseline="0" noProof="0" dirty="0">
              <a:ln>
                <a:noFill/>
              </a:ln>
              <a:solidFill>
                <a:srgbClr val="FFFFFF">
                  <a:lumMod val="75000"/>
                </a:srgbClr>
              </a:solidFill>
              <a:effectLst/>
              <a:uLnTx/>
              <a:uFillTx/>
              <a:latin typeface="ＭＳ Ｐゴシック" panose="020B0600070205080204" pitchFamily="50" charset="-128"/>
              <a:ea typeface="ＭＳ Ｐゴシック" panose="020B0600070205080204" pitchFamily="50" charset="-128"/>
              <a:cs typeface="Arial"/>
              <a:sym typeface="Arial"/>
            </a:endParaRPr>
          </a:p>
        </p:txBody>
      </p:sp>
      <p:sp>
        <p:nvSpPr>
          <p:cNvPr id="63" name="Google Shape;541;p6">
            <a:extLst>
              <a:ext uri="{FF2B5EF4-FFF2-40B4-BE49-F238E27FC236}">
                <a16:creationId xmlns:a16="http://schemas.microsoft.com/office/drawing/2014/main" id="{BE2B4EA9-783B-802D-6978-1134732C0B96}"/>
              </a:ext>
            </a:extLst>
          </p:cNvPr>
          <p:cNvSpPr/>
          <p:nvPr/>
        </p:nvSpPr>
        <p:spPr>
          <a:xfrm>
            <a:off x="7993126" y="5671448"/>
            <a:ext cx="1437578" cy="360000"/>
          </a:xfrm>
          <a:prstGeom prst="rect">
            <a:avLst/>
          </a:prstGeom>
          <a:solidFill>
            <a:schemeClr val="bg1">
              <a:lumMod val="95000"/>
            </a:schemeClr>
          </a:solidFill>
          <a:ln>
            <a:noFill/>
          </a:ln>
        </p:spPr>
        <p:txBody>
          <a:bodyPr spcFirstLastPara="1" wrap="square" lIns="0" tIns="33231" rIns="0" bIns="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US" altLang="ja-JP" sz="1292" b="1" i="0" u="none" strike="noStrike" kern="0" cap="none" spc="0" normalizeH="0" baseline="0" noProof="0" dirty="0">
                <a:ln>
                  <a:noFill/>
                </a:ln>
                <a:solidFill>
                  <a:srgbClr val="FFFFFF">
                    <a:lumMod val="75000"/>
                  </a:srgbClr>
                </a:solidFill>
                <a:effectLst/>
                <a:uLnTx/>
                <a:uFillTx/>
                <a:latin typeface="ＭＳ Ｐゴシック" panose="020B0600070205080204" pitchFamily="50" charset="-128"/>
                <a:ea typeface="ＭＳ Ｐゴシック" panose="020B0600070205080204" pitchFamily="50" charset="-128"/>
                <a:cs typeface="Arial"/>
                <a:sym typeface="Arial"/>
              </a:rPr>
              <a:t>LOGO</a:t>
            </a:r>
            <a:endParaRPr kumimoji="0" lang="ja-JP" altLang="en-US" sz="1292" b="1" i="0" u="none" strike="noStrike" kern="0" cap="none" spc="0" normalizeH="0" baseline="0" noProof="0" dirty="0">
              <a:ln>
                <a:noFill/>
              </a:ln>
              <a:solidFill>
                <a:srgbClr val="FFFFFF">
                  <a:lumMod val="75000"/>
                </a:srgbClr>
              </a:solidFill>
              <a:effectLst/>
              <a:uLnTx/>
              <a:uFillTx/>
              <a:latin typeface="ＭＳ Ｐゴシック" panose="020B0600070205080204" pitchFamily="50" charset="-128"/>
              <a:ea typeface="ＭＳ Ｐゴシック" panose="020B0600070205080204" pitchFamily="50" charset="-128"/>
              <a:cs typeface="Arial"/>
              <a:sym typeface="Arial"/>
            </a:endParaRPr>
          </a:p>
        </p:txBody>
      </p:sp>
      <p:sp>
        <p:nvSpPr>
          <p:cNvPr id="64" name="Google Shape;541;p6">
            <a:extLst>
              <a:ext uri="{FF2B5EF4-FFF2-40B4-BE49-F238E27FC236}">
                <a16:creationId xmlns:a16="http://schemas.microsoft.com/office/drawing/2014/main" id="{1AF7A310-3B44-FA9C-025B-5311C0B3C662}"/>
              </a:ext>
            </a:extLst>
          </p:cNvPr>
          <p:cNvSpPr/>
          <p:nvPr/>
        </p:nvSpPr>
        <p:spPr>
          <a:xfrm>
            <a:off x="9674355" y="5674358"/>
            <a:ext cx="1437578" cy="360000"/>
          </a:xfrm>
          <a:prstGeom prst="rect">
            <a:avLst/>
          </a:prstGeom>
          <a:solidFill>
            <a:schemeClr val="bg1">
              <a:lumMod val="95000"/>
            </a:schemeClr>
          </a:solidFill>
          <a:ln>
            <a:noFill/>
          </a:ln>
        </p:spPr>
        <p:txBody>
          <a:bodyPr spcFirstLastPara="1" wrap="square" lIns="0" tIns="33231" rIns="0" bIns="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US" altLang="ja-JP" sz="1292" b="1" i="0" u="none" strike="noStrike" kern="0" cap="none" spc="0" normalizeH="0" baseline="0" noProof="0" dirty="0">
                <a:ln>
                  <a:noFill/>
                </a:ln>
                <a:solidFill>
                  <a:srgbClr val="FFFFFF">
                    <a:lumMod val="75000"/>
                  </a:srgbClr>
                </a:solidFill>
                <a:effectLst/>
                <a:uLnTx/>
                <a:uFillTx/>
                <a:latin typeface="ＭＳ Ｐゴシック" panose="020B0600070205080204" pitchFamily="50" charset="-128"/>
                <a:ea typeface="ＭＳ Ｐゴシック" panose="020B0600070205080204" pitchFamily="50" charset="-128"/>
                <a:cs typeface="Arial"/>
                <a:sym typeface="Arial"/>
              </a:rPr>
              <a:t>LOGO</a:t>
            </a:r>
            <a:endParaRPr kumimoji="0" lang="ja-JP" altLang="en-US" sz="1292" b="1" i="0" u="none" strike="noStrike" kern="0" cap="none" spc="0" normalizeH="0" baseline="0" noProof="0" dirty="0">
              <a:ln>
                <a:noFill/>
              </a:ln>
              <a:solidFill>
                <a:srgbClr val="FFFFFF">
                  <a:lumMod val="75000"/>
                </a:srgbClr>
              </a:solidFill>
              <a:effectLst/>
              <a:uLnTx/>
              <a:uFillTx/>
              <a:latin typeface="ＭＳ Ｐゴシック" panose="020B0600070205080204" pitchFamily="50" charset="-128"/>
              <a:ea typeface="ＭＳ Ｐゴシック" panose="020B0600070205080204" pitchFamily="50" charset="-128"/>
              <a:cs typeface="Arial"/>
              <a:sym typeface="Arial"/>
            </a:endParaRPr>
          </a:p>
        </p:txBody>
      </p:sp>
      <p:sp>
        <p:nvSpPr>
          <p:cNvPr id="32" name="スライド番号プレースホルダー 31">
            <a:extLst>
              <a:ext uri="{FF2B5EF4-FFF2-40B4-BE49-F238E27FC236}">
                <a16:creationId xmlns:a16="http://schemas.microsoft.com/office/drawing/2014/main" id="{FE7151BF-01DD-23DB-EC5A-3136C3AD7CF3}"/>
              </a:ext>
            </a:extLst>
          </p:cNvPr>
          <p:cNvSpPr>
            <a:spLocks noGrp="1"/>
          </p:cNvSpPr>
          <p:nvPr>
            <p:ph type="sldNum" sz="quarter" idx="4"/>
          </p:nvPr>
        </p:nvSpPr>
        <p:spPr/>
        <p:txBody>
          <a:bodyPr/>
          <a:lstStyle/>
          <a:p>
            <a:fld id="{2CF39A64-FD95-C144-B37D-DFADB2595A9F}" type="slidenum">
              <a:rPr kumimoji="1" lang="ja-JP" altLang="en-US" smtClean="0"/>
              <a:pPr/>
              <a:t>23</a:t>
            </a:fld>
            <a:endParaRPr kumimoji="1" lang="ja-JP" altLang="en-US" dirty="0"/>
          </a:p>
        </p:txBody>
      </p:sp>
      <p:sp>
        <p:nvSpPr>
          <p:cNvPr id="33" name="フッター プレースホルダー 32">
            <a:extLst>
              <a:ext uri="{FF2B5EF4-FFF2-40B4-BE49-F238E27FC236}">
                <a16:creationId xmlns:a16="http://schemas.microsoft.com/office/drawing/2014/main" id="{D62BF041-3A5D-2D0E-8A34-BD70B4D94285}"/>
              </a:ext>
            </a:extLst>
          </p:cNvPr>
          <p:cNvSpPr>
            <a:spLocks noGrp="1"/>
          </p:cNvSpPr>
          <p:nvPr>
            <p:ph type="ftr" sz="quarter" idx="3"/>
          </p:nvPr>
        </p:nvSpPr>
        <p:spPr/>
        <p:txBody>
          <a:bodyPr/>
          <a:lstStyle/>
          <a:p>
            <a:r>
              <a:rPr lang="en" altLang="ja-JP"/>
              <a:t>SAIRU</a:t>
            </a:r>
            <a:endParaRPr kumimoji="1" lang="ja-JP" altLang="en-US" dirty="0"/>
          </a:p>
        </p:txBody>
      </p:sp>
    </p:spTree>
    <p:extLst>
      <p:ext uri="{BB962C8B-B14F-4D97-AF65-F5344CB8AC3E}">
        <p14:creationId xmlns:p14="http://schemas.microsoft.com/office/powerpoint/2010/main" val="12685633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正方形/長方形 28">
            <a:extLst>
              <a:ext uri="{FF2B5EF4-FFF2-40B4-BE49-F238E27FC236}">
                <a16:creationId xmlns:a16="http://schemas.microsoft.com/office/drawing/2014/main" id="{E3BC682E-8F35-2847-A7D9-85010BF235C0}"/>
              </a:ext>
            </a:extLst>
          </p:cNvPr>
          <p:cNvSpPr/>
          <p:nvPr/>
        </p:nvSpPr>
        <p:spPr>
          <a:xfrm>
            <a:off x="1070845" y="2710707"/>
            <a:ext cx="3143358" cy="94753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554"/>
              </a:spcAft>
              <a:buClr>
                <a:srgbClr val="000000"/>
              </a:buClr>
              <a:buSzTx/>
              <a:buFont typeface="Arial"/>
              <a:buNone/>
              <a:tabLst/>
              <a:defRPr/>
            </a:pPr>
            <a:r>
              <a:rPr kumimoji="1" lang="ja-JP" altLang="en-US" sz="1400" b="1" i="0" u="none" strike="noStrike" kern="0" cap="none" spc="0" normalizeH="0" baseline="0" noProof="0">
                <a:ln>
                  <a:noFill/>
                </a:ln>
                <a:solidFill>
                  <a:srgbClr val="1B224C"/>
                </a:solidFill>
                <a:effectLst/>
                <a:uLnTx/>
                <a:uFillTx/>
                <a:latin typeface="ＭＳ Ｐゴシック" panose="020B0600070205080204" pitchFamily="50" charset="-128"/>
                <a:ea typeface="ＭＳ Ｐゴシック" panose="020B0600070205080204" pitchFamily="50" charset="-128"/>
                <a:cs typeface="+mn-cs"/>
                <a:sym typeface="Arial"/>
              </a:rPr>
              <a:t>ビジネス理解が想像以上に深く</a:t>
            </a:r>
          </a:p>
          <a:p>
            <a:pPr marL="0" marR="0" lvl="0" indent="0" algn="ctr" defTabSz="914400" rtl="0" eaLnBrk="1" fontAlgn="auto" latinLnBrk="0" hangingPunct="1">
              <a:lnSpc>
                <a:spcPct val="100000"/>
              </a:lnSpc>
              <a:spcBef>
                <a:spcPts val="0"/>
              </a:spcBef>
              <a:spcAft>
                <a:spcPts val="554"/>
              </a:spcAft>
              <a:buClr>
                <a:srgbClr val="000000"/>
              </a:buClr>
              <a:buSzTx/>
              <a:buFont typeface="Arial"/>
              <a:buNone/>
              <a:tabLst/>
              <a:defRPr/>
            </a:pPr>
            <a:r>
              <a:rPr kumimoji="1" lang="ja-JP" altLang="en-US" sz="1400" b="1" i="0" u="none" strike="noStrike" kern="0" cap="none" spc="0" normalizeH="0" baseline="0" noProof="0">
                <a:ln>
                  <a:noFill/>
                </a:ln>
                <a:solidFill>
                  <a:srgbClr val="1B224C"/>
                </a:solidFill>
                <a:effectLst/>
                <a:uLnTx/>
                <a:uFillTx/>
                <a:latin typeface="ＭＳ Ｐゴシック" panose="020B0600070205080204" pitchFamily="50" charset="-128"/>
                <a:ea typeface="ＭＳ Ｐゴシック" panose="020B0600070205080204" pitchFamily="50" charset="-128"/>
                <a:cs typeface="+mn-cs"/>
                <a:sym typeface="Arial"/>
              </a:rPr>
              <a:t>同じ目線で取り組めた</a:t>
            </a:r>
          </a:p>
        </p:txBody>
      </p:sp>
      <p:sp>
        <p:nvSpPr>
          <p:cNvPr id="26" name="タイトル 25">
            <a:extLst>
              <a:ext uri="{FF2B5EF4-FFF2-40B4-BE49-F238E27FC236}">
                <a16:creationId xmlns:a16="http://schemas.microsoft.com/office/drawing/2014/main" id="{6C614945-909D-F34D-9965-4BBEA8BD25EA}"/>
              </a:ext>
            </a:extLst>
          </p:cNvPr>
          <p:cNvSpPr>
            <a:spLocks noGrp="1"/>
          </p:cNvSpPr>
          <p:nvPr>
            <p:ph type="title"/>
          </p:nvPr>
        </p:nvSpPr>
        <p:spPr/>
        <p:txBody>
          <a:bodyPr/>
          <a:lstStyle/>
          <a:p>
            <a:r>
              <a:rPr lang="ja-JP" altLang="en-US"/>
              <a:t>お客様の声</a:t>
            </a:r>
            <a:endParaRPr lang="ja-JP" altLang="en-US" dirty="0"/>
          </a:p>
        </p:txBody>
      </p:sp>
      <p:sp>
        <p:nvSpPr>
          <p:cNvPr id="3" name="テキスト プレースホルダー 2">
            <a:extLst>
              <a:ext uri="{FF2B5EF4-FFF2-40B4-BE49-F238E27FC236}">
                <a16:creationId xmlns:a16="http://schemas.microsoft.com/office/drawing/2014/main" id="{8510E145-1CCD-2949-94C6-1D484273EA86}"/>
              </a:ext>
            </a:extLst>
          </p:cNvPr>
          <p:cNvSpPr>
            <a:spLocks noGrp="1"/>
          </p:cNvSpPr>
          <p:nvPr>
            <p:ph type="body" sz="quarter" idx="13"/>
          </p:nvPr>
        </p:nvSpPr>
        <p:spPr/>
        <p:txBody>
          <a:bodyPr/>
          <a:lstStyle/>
          <a:p>
            <a:r>
              <a:rPr lang="ja-JP" altLang="en-US"/>
              <a:t>既存のお客様からいただくことが多い感想・ご評価をまとめました</a:t>
            </a:r>
            <a:endParaRPr lang="en-US" altLang="ja-JP" dirty="0"/>
          </a:p>
        </p:txBody>
      </p:sp>
      <p:sp>
        <p:nvSpPr>
          <p:cNvPr id="30" name="テキスト ボックス 29">
            <a:extLst>
              <a:ext uri="{FF2B5EF4-FFF2-40B4-BE49-F238E27FC236}">
                <a16:creationId xmlns:a16="http://schemas.microsoft.com/office/drawing/2014/main" id="{2E166270-6822-0D41-9732-4A530168C9F6}"/>
              </a:ext>
            </a:extLst>
          </p:cNvPr>
          <p:cNvSpPr txBox="1"/>
          <p:nvPr/>
        </p:nvSpPr>
        <p:spPr>
          <a:xfrm>
            <a:off x="1067880" y="3814413"/>
            <a:ext cx="3156458" cy="1826432"/>
          </a:xfrm>
          <a:prstGeom prst="rect">
            <a:avLst/>
          </a:prstGeom>
          <a:noFill/>
        </p:spPr>
        <p:txBody>
          <a:bodyPr wrap="square" lIns="36000" tIns="36000" rIns="36000" bIns="36000" rtlCol="0">
            <a:noAutofit/>
          </a:bodyPr>
          <a:lstStyle/>
          <a:p>
            <a:pPr marL="0" marR="0" lvl="0" indent="0" algn="just" defTabSz="914400" rtl="0" eaLnBrk="1" fontAlgn="auto" latinLnBrk="0" hangingPunct="1">
              <a:lnSpc>
                <a:spcPct val="150000"/>
              </a:lnSpc>
              <a:spcBef>
                <a:spcPts val="0"/>
              </a:spcBef>
              <a:spcAft>
                <a:spcPts val="400"/>
              </a:spcAft>
              <a:buClr>
                <a:srgbClr val="000000"/>
              </a:buClr>
              <a:buSzTx/>
              <a:buFont typeface="Arial"/>
              <a:buNone/>
              <a:tabLst/>
              <a:defRPr/>
            </a:pPr>
            <a:r>
              <a:rPr kumimoji="1" lang="ja-JP" altLang="en-US" sz="1200" b="0" i="0" u="none" strike="noStrike" kern="0" cap="none" spc="0" normalizeH="0" baseline="0" noProof="0" dirty="0">
                <a:ln>
                  <a:noFill/>
                </a:ln>
                <a:solidFill>
                  <a:srgbClr val="1B224C"/>
                </a:solidFill>
                <a:effectLst/>
                <a:uLnTx/>
                <a:uFillTx/>
                <a:latin typeface="ＭＳ Ｐゴシック" panose="020B0600070205080204" pitchFamily="50" charset="-128"/>
                <a:ea typeface="ＭＳ Ｐゴシック" panose="020B0600070205080204" pitchFamily="50" charset="-128"/>
                <a:cs typeface="Arial"/>
                <a:sym typeface="Arial"/>
              </a:rPr>
              <a:t>エンジニア、カスタマーサクセスの方々の当社ビジネスに対する理解度が非常に深く、驚きました。プロダクトの機能的にも満足していますが、当社の業務にあわせた使い方を提案いただき、オンボーディングまで支援いただけた点を特に評価しています。</a:t>
            </a:r>
          </a:p>
        </p:txBody>
      </p:sp>
      <p:sp>
        <p:nvSpPr>
          <p:cNvPr id="19" name="円/楕円 25">
            <a:extLst>
              <a:ext uri="{FF2B5EF4-FFF2-40B4-BE49-F238E27FC236}">
                <a16:creationId xmlns:a16="http://schemas.microsoft.com/office/drawing/2014/main" id="{493BBE2C-90B1-0D45-BECF-EDEB08C2870B}"/>
              </a:ext>
            </a:extLst>
          </p:cNvPr>
          <p:cNvSpPr>
            <a:spLocks noChangeAspect="1"/>
          </p:cNvSpPr>
          <p:nvPr/>
        </p:nvSpPr>
        <p:spPr>
          <a:xfrm>
            <a:off x="3298759" y="1785558"/>
            <a:ext cx="768977" cy="768977"/>
          </a:xfrm>
          <a:prstGeom prst="ellipse">
            <a:avLst/>
          </a:prstGeom>
          <a:solidFill>
            <a:srgbClr val="1B224C"/>
          </a:solidFill>
          <a:ln w="19050" cap="flat" cmpd="sng" algn="ctr">
            <a:noFill/>
            <a:prstDash val="solid"/>
          </a:ln>
          <a:effectLst/>
        </p:spPr>
        <p:txBody>
          <a:bodyPr rot="0" spcFirstLastPara="0" vertOverflow="overflow" horzOverflow="overflow" vert="horz" wrap="square" lIns="33231" tIns="33231" rIns="33231" bIns="33231" numCol="1" spcCol="0" rtlCol="0" fromWordArt="0" anchor="ctr" anchorCtr="0" forceAA="0" compatLnSpc="1">
            <a:prstTxWarp prst="textNoShape">
              <a:avLst/>
            </a:prstTxWarp>
            <a:noAutofit/>
          </a:bodyPr>
          <a:lstStyle/>
          <a:p>
            <a:pPr marL="0" marR="0" lvl="0" indent="0" algn="ctr" defTabSz="844083" rtl="0" eaLnBrk="1" fontAlgn="auto" latinLnBrk="0" hangingPunct="1">
              <a:lnSpc>
                <a:spcPct val="100000"/>
              </a:lnSpc>
              <a:spcBef>
                <a:spcPts val="0"/>
              </a:spcBef>
              <a:spcAft>
                <a:spcPts val="0"/>
              </a:spcAft>
              <a:buClr>
                <a:srgbClr val="000000"/>
              </a:buClr>
              <a:buSzTx/>
              <a:buFont typeface="Arial"/>
              <a:buNone/>
              <a:tabLst/>
              <a:defRPr/>
            </a:pPr>
            <a:endParaRPr kumimoji="1" lang="ja-JP" altLang="en-US" sz="1108" b="1" i="0" u="none" strike="noStrike" kern="0" cap="none" spc="92" normalizeH="0" baseline="0" noProof="0">
              <a:ln>
                <a:noFill/>
              </a:ln>
              <a:solidFill>
                <a:srgbClr val="FFFFFF"/>
              </a:solidFill>
              <a:effectLst/>
              <a:uLnTx/>
              <a:uFillTx/>
              <a:latin typeface="ＭＳ Ｐゴシック" panose="020B0600070205080204" pitchFamily="50" charset="-128"/>
              <a:ea typeface="ＭＳ Ｐゴシック" panose="020B0600070205080204" pitchFamily="50" charset="-128"/>
              <a:cs typeface="Arial"/>
              <a:sym typeface="Arial"/>
            </a:endParaRPr>
          </a:p>
        </p:txBody>
      </p:sp>
      <p:pic>
        <p:nvPicPr>
          <p:cNvPr id="20" name="グラフィックス 19" descr="オフィス ワーカー (男性) 枠線">
            <a:extLst>
              <a:ext uri="{FF2B5EF4-FFF2-40B4-BE49-F238E27FC236}">
                <a16:creationId xmlns:a16="http://schemas.microsoft.com/office/drawing/2014/main" id="{20794E75-4395-9D41-9A76-ECEE3895BC8A}"/>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3432819" y="1907567"/>
            <a:ext cx="494342" cy="494342"/>
          </a:xfrm>
          <a:prstGeom prst="rect">
            <a:avLst/>
          </a:prstGeom>
        </p:spPr>
      </p:pic>
      <p:sp>
        <p:nvSpPr>
          <p:cNvPr id="21" name="テキスト ボックス 20">
            <a:extLst>
              <a:ext uri="{FF2B5EF4-FFF2-40B4-BE49-F238E27FC236}">
                <a16:creationId xmlns:a16="http://schemas.microsoft.com/office/drawing/2014/main" id="{472EA611-165A-5949-A581-2F6695C662EF}"/>
              </a:ext>
            </a:extLst>
          </p:cNvPr>
          <p:cNvSpPr txBox="1"/>
          <p:nvPr/>
        </p:nvSpPr>
        <p:spPr>
          <a:xfrm>
            <a:off x="1067880" y="1785558"/>
            <a:ext cx="1998615" cy="768977"/>
          </a:xfrm>
          <a:prstGeom prst="rect">
            <a:avLst/>
          </a:prstGeom>
          <a:noFill/>
        </p:spPr>
        <p:txBody>
          <a:bodyPr wrap="square" lIns="36000" tIns="36000" rIns="36000" bIns="36000" rtlCol="0" anchor="ctr">
            <a:normAutofit/>
          </a:bodyPr>
          <a:lstStyle/>
          <a:p>
            <a:pPr marL="0" marR="0" lvl="0" indent="0" algn="ctr" defTabSz="914400" rtl="0" eaLnBrk="1" fontAlgn="auto" latinLnBrk="0" hangingPunct="1">
              <a:lnSpc>
                <a:spcPct val="100000"/>
              </a:lnSpc>
              <a:spcBef>
                <a:spcPts val="0"/>
              </a:spcBef>
              <a:spcAft>
                <a:spcPts val="554"/>
              </a:spcAft>
              <a:buClr>
                <a:srgbClr val="000000"/>
              </a:buClr>
              <a:buSzTx/>
              <a:buFont typeface="Arial"/>
              <a:buNone/>
              <a:tabLst/>
              <a:defRPr/>
            </a:pPr>
            <a:r>
              <a:rPr kumimoji="1" lang="ja-JP" altLang="en-US" sz="1600" b="1" i="0" u="none" strike="noStrike" kern="0" cap="none" spc="0" normalizeH="0" baseline="0" noProof="0">
                <a:ln>
                  <a:noFill/>
                </a:ln>
                <a:solidFill>
                  <a:srgbClr val="1B224C"/>
                </a:solidFill>
                <a:effectLst/>
                <a:uLnTx/>
                <a:uFillTx/>
                <a:latin typeface="ＭＳ Ｐゴシック" panose="020B0600070205080204" pitchFamily="50" charset="-128"/>
                <a:ea typeface="ＭＳ Ｐゴシック" panose="020B0600070205080204" pitchFamily="50" charset="-128"/>
                <a:cs typeface="Arial"/>
                <a:sym typeface="Arial"/>
              </a:rPr>
              <a:t>株式会社〇〇</a:t>
            </a:r>
          </a:p>
          <a:p>
            <a:pPr marL="0" marR="0" lvl="0" indent="0" algn="ctr" defTabSz="914400" rtl="0" eaLnBrk="1" fontAlgn="auto" latinLnBrk="0" hangingPunct="1">
              <a:lnSpc>
                <a:spcPct val="100000"/>
              </a:lnSpc>
              <a:spcBef>
                <a:spcPts val="0"/>
              </a:spcBef>
              <a:spcAft>
                <a:spcPts val="554"/>
              </a:spcAft>
              <a:buClr>
                <a:srgbClr val="000000"/>
              </a:buClr>
              <a:buSzTx/>
              <a:buFont typeface="Arial"/>
              <a:buNone/>
              <a:tabLst/>
              <a:defRPr/>
            </a:pPr>
            <a:r>
              <a:rPr kumimoji="1" lang="en" altLang="ja-JP" sz="1600" b="1" i="0" u="none" strike="noStrike" kern="0" cap="none" spc="0" normalizeH="0" baseline="0" noProof="0" dirty="0">
                <a:ln>
                  <a:noFill/>
                </a:ln>
                <a:solidFill>
                  <a:srgbClr val="1B224C"/>
                </a:solidFill>
                <a:effectLst/>
                <a:uLnTx/>
                <a:uFillTx/>
                <a:latin typeface="ＭＳ Ｐゴシック" panose="020B0600070205080204" pitchFamily="50" charset="-128"/>
                <a:ea typeface="ＭＳ Ｐゴシック" panose="020B0600070205080204" pitchFamily="50" charset="-128"/>
                <a:cs typeface="Arial"/>
                <a:sym typeface="Arial"/>
              </a:rPr>
              <a:t>CEO</a:t>
            </a:r>
          </a:p>
        </p:txBody>
      </p:sp>
      <p:sp>
        <p:nvSpPr>
          <p:cNvPr id="2" name="正方形/長方形 1">
            <a:extLst>
              <a:ext uri="{FF2B5EF4-FFF2-40B4-BE49-F238E27FC236}">
                <a16:creationId xmlns:a16="http://schemas.microsoft.com/office/drawing/2014/main" id="{1C7F0AF5-C45D-3371-AD6A-5AC23BD007C5}"/>
              </a:ext>
            </a:extLst>
          </p:cNvPr>
          <p:cNvSpPr/>
          <p:nvPr/>
        </p:nvSpPr>
        <p:spPr>
          <a:xfrm>
            <a:off x="9408056" y="0"/>
            <a:ext cx="2783944" cy="684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marL="8890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1" lang="ja-JP" altLang="en-US" sz="1050" b="0" i="0" u="none" strike="noStrike" kern="0" cap="none" spc="0" normalizeH="0" baseline="0" noProof="0" dirty="0">
                <a:ln>
                  <a:noFill/>
                </a:ln>
                <a:solidFill>
                  <a:srgbClr val="5E5E5E"/>
                </a:solidFill>
                <a:effectLst/>
                <a:uLnTx/>
                <a:uFillTx/>
                <a:latin typeface="ＭＳ Ｐゴシック" panose="020B0600070205080204" pitchFamily="50" charset="-128"/>
                <a:ea typeface="ＭＳ Ｐゴシック" panose="020B0600070205080204" pitchFamily="50" charset="-128"/>
                <a:cs typeface="+mn-cs"/>
                <a:sym typeface="Arial"/>
              </a:rPr>
              <a:t>商材の強みを、顧客の声やエピソードを</a:t>
            </a:r>
            <a:endParaRPr kumimoji="1" lang="en-US" altLang="ja-JP" sz="1050" b="0" i="0" u="none" strike="noStrike" kern="0" cap="none" spc="0" normalizeH="0" baseline="0" noProof="0" dirty="0">
              <a:ln>
                <a:noFill/>
              </a:ln>
              <a:solidFill>
                <a:srgbClr val="5E5E5E"/>
              </a:solidFill>
              <a:effectLst/>
              <a:uLnTx/>
              <a:uFillTx/>
              <a:latin typeface="ＭＳ Ｐゴシック" panose="020B0600070205080204" pitchFamily="50" charset="-128"/>
              <a:ea typeface="ＭＳ Ｐゴシック" panose="020B0600070205080204" pitchFamily="50" charset="-128"/>
              <a:cs typeface="+mn-cs"/>
              <a:sym typeface="Arial"/>
            </a:endParaRPr>
          </a:p>
          <a:p>
            <a:pPr marL="8890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1" lang="ja-JP" altLang="en-US" sz="1050" b="0" i="0" u="none" strike="noStrike" kern="0" cap="none" spc="0" normalizeH="0" baseline="0" noProof="0" dirty="0">
                <a:ln>
                  <a:noFill/>
                </a:ln>
                <a:solidFill>
                  <a:srgbClr val="5E5E5E"/>
                </a:solidFill>
                <a:effectLst/>
                <a:uLnTx/>
                <a:uFillTx/>
                <a:latin typeface="ＭＳ Ｐゴシック" panose="020B0600070205080204" pitchFamily="50" charset="-128"/>
                <a:ea typeface="ＭＳ Ｐゴシック" panose="020B0600070205080204" pitchFamily="50" charset="-128"/>
                <a:cs typeface="+mn-cs"/>
                <a:sym typeface="Arial"/>
              </a:rPr>
              <a:t>通して語りたい場合に有効です</a:t>
            </a:r>
            <a:endParaRPr kumimoji="1" lang="en-US" altLang="ja-JP" sz="1050" b="0" i="0" u="none" strike="noStrike" kern="0" cap="none" spc="0" normalizeH="0" baseline="0" noProof="0" dirty="0">
              <a:ln>
                <a:noFill/>
              </a:ln>
              <a:solidFill>
                <a:srgbClr val="5E5E5E"/>
              </a:solidFill>
              <a:effectLst/>
              <a:uLnTx/>
              <a:uFillTx/>
              <a:latin typeface="ＭＳ Ｐゴシック" panose="020B0600070205080204" pitchFamily="50" charset="-128"/>
              <a:ea typeface="ＭＳ Ｐゴシック" panose="020B0600070205080204" pitchFamily="50" charset="-128"/>
              <a:cs typeface="+mn-cs"/>
              <a:sym typeface="Arial"/>
            </a:endParaRPr>
          </a:p>
        </p:txBody>
      </p:sp>
      <p:sp>
        <p:nvSpPr>
          <p:cNvPr id="6" name="正方形/長方形 5">
            <a:extLst>
              <a:ext uri="{FF2B5EF4-FFF2-40B4-BE49-F238E27FC236}">
                <a16:creationId xmlns:a16="http://schemas.microsoft.com/office/drawing/2014/main" id="{AE9930E9-1D12-B008-88C7-D997337D2745}"/>
              </a:ext>
            </a:extLst>
          </p:cNvPr>
          <p:cNvSpPr/>
          <p:nvPr/>
        </p:nvSpPr>
        <p:spPr>
          <a:xfrm>
            <a:off x="4521181" y="2710707"/>
            <a:ext cx="3143358" cy="94753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554"/>
              </a:spcAft>
              <a:buClr>
                <a:srgbClr val="000000"/>
              </a:buClr>
              <a:buSzTx/>
              <a:buFont typeface="Arial"/>
              <a:buNone/>
              <a:tabLst/>
              <a:defRPr/>
            </a:pPr>
            <a:r>
              <a:rPr kumimoji="1" lang="ja-JP" altLang="en-US" sz="1400" b="1" i="0" u="none" strike="noStrike" kern="0" cap="none" spc="0" normalizeH="0" baseline="0" noProof="0">
                <a:ln>
                  <a:noFill/>
                </a:ln>
                <a:solidFill>
                  <a:srgbClr val="1B224C"/>
                </a:solidFill>
                <a:effectLst/>
                <a:uLnTx/>
                <a:uFillTx/>
                <a:latin typeface="ＭＳ Ｐゴシック" panose="020B0600070205080204" pitchFamily="50" charset="-128"/>
                <a:ea typeface="ＭＳ Ｐゴシック" panose="020B0600070205080204" pitchFamily="50" charset="-128"/>
                <a:cs typeface="+mn-cs"/>
                <a:sym typeface="Arial"/>
              </a:rPr>
              <a:t>〇〇が〇〇で</a:t>
            </a:r>
          </a:p>
          <a:p>
            <a:pPr marL="0" marR="0" lvl="0" indent="0" algn="ctr" defTabSz="914400" rtl="0" eaLnBrk="1" fontAlgn="auto" latinLnBrk="0" hangingPunct="1">
              <a:lnSpc>
                <a:spcPct val="100000"/>
              </a:lnSpc>
              <a:spcBef>
                <a:spcPts val="0"/>
              </a:spcBef>
              <a:spcAft>
                <a:spcPts val="554"/>
              </a:spcAft>
              <a:buClr>
                <a:srgbClr val="000000"/>
              </a:buClr>
              <a:buSzTx/>
              <a:buFont typeface="Arial"/>
              <a:buNone/>
              <a:tabLst/>
              <a:defRPr/>
            </a:pPr>
            <a:r>
              <a:rPr kumimoji="1" lang="ja-JP" altLang="en-US" sz="1400" b="1" i="0" u="none" strike="noStrike" kern="0" cap="none" spc="0" normalizeH="0" baseline="0" noProof="0">
                <a:ln>
                  <a:noFill/>
                </a:ln>
                <a:solidFill>
                  <a:srgbClr val="1B224C"/>
                </a:solidFill>
                <a:effectLst/>
                <a:uLnTx/>
                <a:uFillTx/>
                <a:latin typeface="ＭＳ Ｐゴシック" panose="020B0600070205080204" pitchFamily="50" charset="-128"/>
                <a:ea typeface="ＭＳ Ｐゴシック" panose="020B0600070205080204" pitchFamily="50" charset="-128"/>
                <a:cs typeface="+mn-cs"/>
                <a:sym typeface="Arial"/>
              </a:rPr>
              <a:t>〇〇だった</a:t>
            </a:r>
          </a:p>
        </p:txBody>
      </p:sp>
      <p:sp>
        <p:nvSpPr>
          <p:cNvPr id="7" name="テキスト ボックス 6">
            <a:extLst>
              <a:ext uri="{FF2B5EF4-FFF2-40B4-BE49-F238E27FC236}">
                <a16:creationId xmlns:a16="http://schemas.microsoft.com/office/drawing/2014/main" id="{28DA37F8-EDA3-993A-4EA8-FE0A6995844E}"/>
              </a:ext>
            </a:extLst>
          </p:cNvPr>
          <p:cNvSpPr txBox="1"/>
          <p:nvPr/>
        </p:nvSpPr>
        <p:spPr>
          <a:xfrm>
            <a:off x="4518216" y="3814413"/>
            <a:ext cx="3156458" cy="1826432"/>
          </a:xfrm>
          <a:prstGeom prst="rect">
            <a:avLst/>
          </a:prstGeom>
          <a:noFill/>
        </p:spPr>
        <p:txBody>
          <a:bodyPr wrap="square" lIns="36000" tIns="36000" rIns="36000" bIns="36000" rtlCol="0">
            <a:noAutofit/>
          </a:bodyPr>
          <a:lstStyle/>
          <a:p>
            <a:pPr marL="0" marR="0" lvl="0" indent="0" algn="just" defTabSz="914400" rtl="0" eaLnBrk="1" fontAlgn="auto" latinLnBrk="0" hangingPunct="1">
              <a:lnSpc>
                <a:spcPct val="150000"/>
              </a:lnSpc>
              <a:spcBef>
                <a:spcPts val="0"/>
              </a:spcBef>
              <a:spcAft>
                <a:spcPts val="400"/>
              </a:spcAft>
              <a:buClr>
                <a:srgbClr val="000000"/>
              </a:buClr>
              <a:buSzTx/>
              <a:buFont typeface="Arial"/>
              <a:buNone/>
              <a:tabLst/>
              <a:defRPr/>
            </a:pPr>
            <a:r>
              <a:rPr kumimoji="1" lang="ja-JP" altLang="en-US" sz="1200" b="0" i="0" u="none" strike="noStrike" kern="0" cap="none" spc="0" normalizeH="0" baseline="0" noProof="0">
                <a:ln>
                  <a:noFill/>
                </a:ln>
                <a:solidFill>
                  <a:srgbClr val="1B224C"/>
                </a:solidFill>
                <a:effectLst/>
                <a:uLnTx/>
                <a:uFillTx/>
                <a:latin typeface="ＭＳ Ｐゴシック" panose="020B0600070205080204" pitchFamily="50" charset="-128"/>
                <a:ea typeface="ＭＳ Ｐゴシック" panose="020B0600070205080204" pitchFamily="50" charset="-128"/>
                <a:cs typeface="Arial"/>
                <a:sym typeface="Arial"/>
              </a:rPr>
              <a:t>〇〇〇〇〇〇〇〇〇〇〇〇〇〇〇〇〇〇〇〇〇〇〇〇〇〇〇〇〇〇〇〇〇</a:t>
            </a:r>
          </a:p>
          <a:p>
            <a:pPr marL="0" marR="0" lvl="0" indent="0" algn="just" defTabSz="914400" rtl="0" eaLnBrk="1" fontAlgn="auto" latinLnBrk="0" hangingPunct="1">
              <a:lnSpc>
                <a:spcPct val="150000"/>
              </a:lnSpc>
              <a:spcBef>
                <a:spcPts val="0"/>
              </a:spcBef>
              <a:spcAft>
                <a:spcPts val="400"/>
              </a:spcAft>
              <a:buClr>
                <a:srgbClr val="000000"/>
              </a:buClr>
              <a:buSzTx/>
              <a:buFont typeface="Arial"/>
              <a:buNone/>
              <a:tabLst/>
              <a:defRPr/>
            </a:pPr>
            <a:r>
              <a:rPr kumimoji="1" lang="ja-JP" altLang="en-US" sz="1200" b="0" i="0" u="none" strike="noStrike" kern="0" cap="none" spc="0" normalizeH="0" baseline="0" noProof="0">
                <a:ln>
                  <a:noFill/>
                </a:ln>
                <a:solidFill>
                  <a:srgbClr val="1B224C"/>
                </a:solidFill>
                <a:effectLst/>
                <a:uLnTx/>
                <a:uFillTx/>
                <a:latin typeface="ＭＳ Ｐゴシック" panose="020B0600070205080204" pitchFamily="50" charset="-128"/>
                <a:ea typeface="ＭＳ Ｐゴシック" panose="020B0600070205080204" pitchFamily="50" charset="-128"/>
                <a:cs typeface="Arial"/>
                <a:sym typeface="Arial"/>
              </a:rPr>
              <a:t>〇〇〇〇〇〇〇〇〇〇〇〇〇〇〇〇〇〇〇〇〇〇〇〇〇〇〇〇〇〇〇〇〇〇</a:t>
            </a:r>
          </a:p>
          <a:p>
            <a:pPr marL="0" marR="0" lvl="0" indent="0" algn="just" defTabSz="914400" rtl="0" eaLnBrk="1" fontAlgn="auto" latinLnBrk="0" hangingPunct="1">
              <a:lnSpc>
                <a:spcPct val="150000"/>
              </a:lnSpc>
              <a:spcBef>
                <a:spcPts val="0"/>
              </a:spcBef>
              <a:spcAft>
                <a:spcPts val="400"/>
              </a:spcAft>
              <a:buClr>
                <a:srgbClr val="000000"/>
              </a:buClr>
              <a:buSzTx/>
              <a:buFont typeface="Arial"/>
              <a:buNone/>
              <a:tabLst/>
              <a:defRPr/>
            </a:pPr>
            <a:r>
              <a:rPr kumimoji="1" lang="ja-JP" altLang="en-US" sz="1200" b="0" i="0" u="none" strike="noStrike" kern="0" cap="none" spc="0" normalizeH="0" baseline="0" noProof="0">
                <a:ln>
                  <a:noFill/>
                </a:ln>
                <a:solidFill>
                  <a:srgbClr val="1B224C"/>
                </a:solidFill>
                <a:effectLst/>
                <a:uLnTx/>
                <a:uFillTx/>
                <a:latin typeface="ＭＳ Ｐゴシック" panose="020B0600070205080204" pitchFamily="50" charset="-128"/>
                <a:ea typeface="ＭＳ Ｐゴシック" panose="020B0600070205080204" pitchFamily="50" charset="-128"/>
                <a:cs typeface="Arial"/>
                <a:sym typeface="Arial"/>
              </a:rPr>
              <a:t>〇〇〇〇〇〇〇〇〇〇〇〇〇〇〇〇〇〇〇〇〇〇〇〇〇〇〇〇〇〇〇〇〇〇</a:t>
            </a:r>
          </a:p>
        </p:txBody>
      </p:sp>
      <p:sp>
        <p:nvSpPr>
          <p:cNvPr id="8" name="円/楕円 25">
            <a:extLst>
              <a:ext uri="{FF2B5EF4-FFF2-40B4-BE49-F238E27FC236}">
                <a16:creationId xmlns:a16="http://schemas.microsoft.com/office/drawing/2014/main" id="{E83ABBEE-16CF-6873-401D-F6B2B423D2D8}"/>
              </a:ext>
            </a:extLst>
          </p:cNvPr>
          <p:cNvSpPr>
            <a:spLocks noChangeAspect="1"/>
          </p:cNvSpPr>
          <p:nvPr/>
        </p:nvSpPr>
        <p:spPr>
          <a:xfrm>
            <a:off x="6749095" y="1785558"/>
            <a:ext cx="768977" cy="768977"/>
          </a:xfrm>
          <a:prstGeom prst="ellipse">
            <a:avLst/>
          </a:prstGeom>
          <a:solidFill>
            <a:srgbClr val="1B224C"/>
          </a:solidFill>
          <a:ln w="19050" cap="flat" cmpd="sng" algn="ctr">
            <a:noFill/>
            <a:prstDash val="solid"/>
          </a:ln>
          <a:effectLst/>
        </p:spPr>
        <p:txBody>
          <a:bodyPr rot="0" spcFirstLastPara="0" vertOverflow="overflow" horzOverflow="overflow" vert="horz" wrap="square" lIns="33231" tIns="33231" rIns="33231" bIns="33231" numCol="1" spcCol="0" rtlCol="0" fromWordArt="0" anchor="ctr" anchorCtr="0" forceAA="0" compatLnSpc="1">
            <a:prstTxWarp prst="textNoShape">
              <a:avLst/>
            </a:prstTxWarp>
            <a:noAutofit/>
          </a:bodyPr>
          <a:lstStyle/>
          <a:p>
            <a:pPr marL="0" marR="0" lvl="0" indent="0" algn="ctr" defTabSz="844083" rtl="0" eaLnBrk="1" fontAlgn="auto" latinLnBrk="0" hangingPunct="1">
              <a:lnSpc>
                <a:spcPct val="100000"/>
              </a:lnSpc>
              <a:spcBef>
                <a:spcPts val="0"/>
              </a:spcBef>
              <a:spcAft>
                <a:spcPts val="0"/>
              </a:spcAft>
              <a:buClr>
                <a:srgbClr val="000000"/>
              </a:buClr>
              <a:buSzTx/>
              <a:buFont typeface="Arial"/>
              <a:buNone/>
              <a:tabLst/>
              <a:defRPr/>
            </a:pPr>
            <a:endParaRPr kumimoji="1" lang="ja-JP" altLang="en-US" sz="1108" b="1" i="0" u="none" strike="noStrike" kern="0" cap="none" spc="92" normalizeH="0" baseline="0" noProof="0">
              <a:ln>
                <a:noFill/>
              </a:ln>
              <a:solidFill>
                <a:srgbClr val="FFFFFF"/>
              </a:solidFill>
              <a:effectLst/>
              <a:uLnTx/>
              <a:uFillTx/>
              <a:latin typeface="ＭＳ Ｐゴシック" panose="020B0600070205080204" pitchFamily="50" charset="-128"/>
              <a:ea typeface="ＭＳ Ｐゴシック" panose="020B0600070205080204" pitchFamily="50" charset="-128"/>
              <a:cs typeface="Arial"/>
              <a:sym typeface="Arial"/>
            </a:endParaRPr>
          </a:p>
        </p:txBody>
      </p:sp>
      <p:pic>
        <p:nvPicPr>
          <p:cNvPr id="9" name="グラフィックス 8" descr="オフィス ワーカー (男性) 枠線">
            <a:extLst>
              <a:ext uri="{FF2B5EF4-FFF2-40B4-BE49-F238E27FC236}">
                <a16:creationId xmlns:a16="http://schemas.microsoft.com/office/drawing/2014/main" id="{518C579D-C395-059D-3D51-042C64ADC936}"/>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6883155" y="1907567"/>
            <a:ext cx="494342" cy="494342"/>
          </a:xfrm>
          <a:prstGeom prst="rect">
            <a:avLst/>
          </a:prstGeom>
        </p:spPr>
      </p:pic>
      <p:sp>
        <p:nvSpPr>
          <p:cNvPr id="10" name="テキスト ボックス 9">
            <a:extLst>
              <a:ext uri="{FF2B5EF4-FFF2-40B4-BE49-F238E27FC236}">
                <a16:creationId xmlns:a16="http://schemas.microsoft.com/office/drawing/2014/main" id="{E5F43AEA-B0E2-33C9-46B0-4D50B0C95171}"/>
              </a:ext>
            </a:extLst>
          </p:cNvPr>
          <p:cNvSpPr txBox="1"/>
          <p:nvPr/>
        </p:nvSpPr>
        <p:spPr>
          <a:xfrm>
            <a:off x="4518216" y="1785558"/>
            <a:ext cx="1998615" cy="768977"/>
          </a:xfrm>
          <a:prstGeom prst="rect">
            <a:avLst/>
          </a:prstGeom>
          <a:noFill/>
        </p:spPr>
        <p:txBody>
          <a:bodyPr wrap="square" lIns="36000" tIns="36000" rIns="36000" bIns="36000" rtlCol="0" anchor="ctr">
            <a:normAutofit/>
          </a:bodyPr>
          <a:lstStyle/>
          <a:p>
            <a:pPr marL="0" marR="0" lvl="0" indent="0" algn="ctr" defTabSz="914400" rtl="0" eaLnBrk="1" fontAlgn="auto" latinLnBrk="0" hangingPunct="1">
              <a:lnSpc>
                <a:spcPct val="100000"/>
              </a:lnSpc>
              <a:spcBef>
                <a:spcPts val="0"/>
              </a:spcBef>
              <a:spcAft>
                <a:spcPts val="554"/>
              </a:spcAft>
              <a:buClr>
                <a:srgbClr val="000000"/>
              </a:buClr>
              <a:buSzTx/>
              <a:buFont typeface="Arial"/>
              <a:buNone/>
              <a:tabLst/>
              <a:defRPr/>
            </a:pPr>
            <a:r>
              <a:rPr kumimoji="1" lang="ja-JP" altLang="en-US" sz="1600" b="1" i="0" u="none" strike="noStrike" kern="0" cap="none" spc="0" normalizeH="0" baseline="0" noProof="0">
                <a:ln>
                  <a:noFill/>
                </a:ln>
                <a:solidFill>
                  <a:srgbClr val="1B224C"/>
                </a:solidFill>
                <a:effectLst/>
                <a:uLnTx/>
                <a:uFillTx/>
                <a:latin typeface="ＭＳ Ｐゴシック" panose="020B0600070205080204" pitchFamily="50" charset="-128"/>
                <a:ea typeface="ＭＳ Ｐゴシック" panose="020B0600070205080204" pitchFamily="50" charset="-128"/>
                <a:cs typeface="Arial"/>
                <a:sym typeface="Arial"/>
              </a:rPr>
              <a:t>株式会社〇〇</a:t>
            </a:r>
          </a:p>
          <a:p>
            <a:pPr marL="0" marR="0" lvl="0" indent="0" algn="ctr" defTabSz="914400" rtl="0" eaLnBrk="1" fontAlgn="auto" latinLnBrk="0" hangingPunct="1">
              <a:lnSpc>
                <a:spcPct val="100000"/>
              </a:lnSpc>
              <a:spcBef>
                <a:spcPts val="0"/>
              </a:spcBef>
              <a:spcAft>
                <a:spcPts val="554"/>
              </a:spcAft>
              <a:buClr>
                <a:srgbClr val="000000"/>
              </a:buClr>
              <a:buSzTx/>
              <a:buFont typeface="Arial"/>
              <a:buNone/>
              <a:tabLst/>
              <a:defRPr/>
            </a:pPr>
            <a:r>
              <a:rPr kumimoji="1" lang="ja-JP" altLang="en-US" sz="1600" b="1" i="0" u="none" strike="noStrike" kern="0" cap="none" spc="0" normalizeH="0" baseline="0" noProof="0">
                <a:ln>
                  <a:noFill/>
                </a:ln>
                <a:solidFill>
                  <a:srgbClr val="1B224C"/>
                </a:solidFill>
                <a:effectLst/>
                <a:uLnTx/>
                <a:uFillTx/>
                <a:latin typeface="ＭＳ Ｐゴシック" panose="020B0600070205080204" pitchFamily="50" charset="-128"/>
                <a:ea typeface="ＭＳ Ｐゴシック" panose="020B0600070205080204" pitchFamily="50" charset="-128"/>
                <a:cs typeface="Arial"/>
                <a:sym typeface="Arial"/>
              </a:rPr>
              <a:t>〇〇部　部長</a:t>
            </a:r>
          </a:p>
        </p:txBody>
      </p:sp>
      <p:sp>
        <p:nvSpPr>
          <p:cNvPr id="11" name="正方形/長方形 10">
            <a:extLst>
              <a:ext uri="{FF2B5EF4-FFF2-40B4-BE49-F238E27FC236}">
                <a16:creationId xmlns:a16="http://schemas.microsoft.com/office/drawing/2014/main" id="{2CF536C3-4D6C-C41E-C2AC-9A3010C96362}"/>
              </a:ext>
            </a:extLst>
          </p:cNvPr>
          <p:cNvSpPr/>
          <p:nvPr/>
        </p:nvSpPr>
        <p:spPr>
          <a:xfrm>
            <a:off x="7983709" y="2710707"/>
            <a:ext cx="3143358" cy="94753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554"/>
              </a:spcAft>
              <a:buClr>
                <a:srgbClr val="000000"/>
              </a:buClr>
              <a:buSzTx/>
              <a:buFont typeface="Arial"/>
              <a:buNone/>
              <a:tabLst/>
              <a:defRPr/>
            </a:pPr>
            <a:r>
              <a:rPr kumimoji="1" lang="ja-JP" altLang="en-US" sz="1400" b="1" i="0" u="none" strike="noStrike" kern="0" cap="none" spc="0" normalizeH="0" baseline="0" noProof="0">
                <a:ln>
                  <a:noFill/>
                </a:ln>
                <a:solidFill>
                  <a:srgbClr val="1B224C"/>
                </a:solidFill>
                <a:effectLst/>
                <a:uLnTx/>
                <a:uFillTx/>
                <a:latin typeface="ＭＳ Ｐゴシック" panose="020B0600070205080204" pitchFamily="50" charset="-128"/>
                <a:ea typeface="ＭＳ Ｐゴシック" panose="020B0600070205080204" pitchFamily="50" charset="-128"/>
                <a:cs typeface="+mn-cs"/>
                <a:sym typeface="Arial"/>
              </a:rPr>
              <a:t>〇〇が〇〇で</a:t>
            </a:r>
          </a:p>
          <a:p>
            <a:pPr marL="0" marR="0" lvl="0" indent="0" algn="ctr" defTabSz="914400" rtl="0" eaLnBrk="1" fontAlgn="auto" latinLnBrk="0" hangingPunct="1">
              <a:lnSpc>
                <a:spcPct val="100000"/>
              </a:lnSpc>
              <a:spcBef>
                <a:spcPts val="0"/>
              </a:spcBef>
              <a:spcAft>
                <a:spcPts val="554"/>
              </a:spcAft>
              <a:buClr>
                <a:srgbClr val="000000"/>
              </a:buClr>
              <a:buSzTx/>
              <a:buFont typeface="Arial"/>
              <a:buNone/>
              <a:tabLst/>
              <a:defRPr/>
            </a:pPr>
            <a:r>
              <a:rPr kumimoji="1" lang="ja-JP" altLang="en-US" sz="1400" b="1" i="0" u="none" strike="noStrike" kern="0" cap="none" spc="0" normalizeH="0" baseline="0" noProof="0">
                <a:ln>
                  <a:noFill/>
                </a:ln>
                <a:solidFill>
                  <a:srgbClr val="1B224C"/>
                </a:solidFill>
                <a:effectLst/>
                <a:uLnTx/>
                <a:uFillTx/>
                <a:latin typeface="ＭＳ Ｐゴシック" panose="020B0600070205080204" pitchFamily="50" charset="-128"/>
                <a:ea typeface="ＭＳ Ｐゴシック" panose="020B0600070205080204" pitchFamily="50" charset="-128"/>
                <a:cs typeface="+mn-cs"/>
                <a:sym typeface="Arial"/>
              </a:rPr>
              <a:t>〇〇だった</a:t>
            </a:r>
          </a:p>
        </p:txBody>
      </p:sp>
      <p:sp>
        <p:nvSpPr>
          <p:cNvPr id="12" name="テキスト ボックス 11">
            <a:extLst>
              <a:ext uri="{FF2B5EF4-FFF2-40B4-BE49-F238E27FC236}">
                <a16:creationId xmlns:a16="http://schemas.microsoft.com/office/drawing/2014/main" id="{FC4F433E-1616-F37F-DC55-FF3116457363}"/>
              </a:ext>
            </a:extLst>
          </p:cNvPr>
          <p:cNvSpPr txBox="1"/>
          <p:nvPr/>
        </p:nvSpPr>
        <p:spPr>
          <a:xfrm>
            <a:off x="7980744" y="3814413"/>
            <a:ext cx="3156458" cy="1826432"/>
          </a:xfrm>
          <a:prstGeom prst="rect">
            <a:avLst/>
          </a:prstGeom>
          <a:noFill/>
        </p:spPr>
        <p:txBody>
          <a:bodyPr wrap="square" lIns="36000" tIns="36000" rIns="36000" bIns="36000" rtlCol="0">
            <a:noAutofit/>
          </a:bodyPr>
          <a:lstStyle/>
          <a:p>
            <a:pPr marL="0" marR="0" lvl="0" indent="0" algn="just" defTabSz="914400" rtl="0" eaLnBrk="1" fontAlgn="auto" latinLnBrk="0" hangingPunct="1">
              <a:lnSpc>
                <a:spcPct val="150000"/>
              </a:lnSpc>
              <a:spcBef>
                <a:spcPts val="0"/>
              </a:spcBef>
              <a:spcAft>
                <a:spcPts val="400"/>
              </a:spcAft>
              <a:buClr>
                <a:srgbClr val="000000"/>
              </a:buClr>
              <a:buSzTx/>
              <a:buFont typeface="Arial"/>
              <a:buNone/>
              <a:tabLst/>
              <a:defRPr/>
            </a:pPr>
            <a:r>
              <a:rPr kumimoji="1" lang="ja-JP" altLang="en-US" sz="1200" b="0" i="0" u="none" strike="noStrike" kern="0" cap="none" spc="0" normalizeH="0" baseline="0" noProof="0">
                <a:ln>
                  <a:noFill/>
                </a:ln>
                <a:solidFill>
                  <a:srgbClr val="000000"/>
                </a:solidFill>
                <a:effectLst/>
                <a:uLnTx/>
                <a:uFillTx/>
                <a:latin typeface="ＭＳ Ｐゴシック" panose="020B0600070205080204" pitchFamily="50" charset="-128"/>
                <a:ea typeface="ＭＳ Ｐゴシック" panose="020B0600070205080204" pitchFamily="50" charset="-128"/>
                <a:cs typeface="Arial"/>
                <a:sym typeface="Arial"/>
              </a:rPr>
              <a:t>〇〇〇〇〇〇〇〇〇〇〇〇〇〇〇〇〇〇〇〇〇〇〇〇〇〇〇〇〇〇〇〇〇</a:t>
            </a:r>
          </a:p>
          <a:p>
            <a:pPr marL="0" marR="0" lvl="0" indent="0" algn="just" defTabSz="914400" rtl="0" eaLnBrk="1" fontAlgn="auto" latinLnBrk="0" hangingPunct="1">
              <a:lnSpc>
                <a:spcPct val="150000"/>
              </a:lnSpc>
              <a:spcBef>
                <a:spcPts val="0"/>
              </a:spcBef>
              <a:spcAft>
                <a:spcPts val="400"/>
              </a:spcAft>
              <a:buClr>
                <a:srgbClr val="000000"/>
              </a:buClr>
              <a:buSzTx/>
              <a:buFont typeface="Arial"/>
              <a:buNone/>
              <a:tabLst/>
              <a:defRPr/>
            </a:pPr>
            <a:r>
              <a:rPr kumimoji="1" lang="ja-JP" altLang="en-US" sz="1200" b="0" i="0" u="none" strike="noStrike" kern="0" cap="none" spc="0" normalizeH="0" baseline="0" noProof="0">
                <a:ln>
                  <a:noFill/>
                </a:ln>
                <a:solidFill>
                  <a:srgbClr val="000000"/>
                </a:solidFill>
                <a:effectLst/>
                <a:uLnTx/>
                <a:uFillTx/>
                <a:latin typeface="ＭＳ Ｐゴシック" panose="020B0600070205080204" pitchFamily="50" charset="-128"/>
                <a:ea typeface="ＭＳ Ｐゴシック" panose="020B0600070205080204" pitchFamily="50" charset="-128"/>
                <a:cs typeface="Arial"/>
                <a:sym typeface="Arial"/>
              </a:rPr>
              <a:t>〇〇〇〇〇〇〇〇〇〇〇〇〇〇〇〇〇〇〇〇〇〇〇〇〇〇〇〇〇〇〇〇〇〇</a:t>
            </a:r>
          </a:p>
          <a:p>
            <a:pPr marL="0" marR="0" lvl="0" indent="0" algn="just" defTabSz="914400" rtl="0" eaLnBrk="1" fontAlgn="auto" latinLnBrk="0" hangingPunct="1">
              <a:lnSpc>
                <a:spcPct val="150000"/>
              </a:lnSpc>
              <a:spcBef>
                <a:spcPts val="0"/>
              </a:spcBef>
              <a:spcAft>
                <a:spcPts val="400"/>
              </a:spcAft>
              <a:buClr>
                <a:srgbClr val="000000"/>
              </a:buClr>
              <a:buSzTx/>
              <a:buFont typeface="Arial"/>
              <a:buNone/>
              <a:tabLst/>
              <a:defRPr/>
            </a:pPr>
            <a:r>
              <a:rPr kumimoji="1" lang="ja-JP" altLang="en-US" sz="1200" b="0" i="0" u="none" strike="noStrike" kern="0" cap="none" spc="0" normalizeH="0" baseline="0" noProof="0">
                <a:ln>
                  <a:noFill/>
                </a:ln>
                <a:solidFill>
                  <a:srgbClr val="000000"/>
                </a:solidFill>
                <a:effectLst/>
                <a:uLnTx/>
                <a:uFillTx/>
                <a:latin typeface="ＭＳ Ｐゴシック" panose="020B0600070205080204" pitchFamily="50" charset="-128"/>
                <a:ea typeface="ＭＳ Ｐゴシック" panose="020B0600070205080204" pitchFamily="50" charset="-128"/>
                <a:cs typeface="Arial"/>
                <a:sym typeface="Arial"/>
              </a:rPr>
              <a:t>〇〇〇〇〇〇〇〇〇〇〇〇〇〇〇〇〇〇〇〇〇〇〇〇〇〇〇〇〇〇〇〇〇〇</a:t>
            </a:r>
          </a:p>
        </p:txBody>
      </p:sp>
      <p:sp>
        <p:nvSpPr>
          <p:cNvPr id="13" name="円/楕円 25">
            <a:extLst>
              <a:ext uri="{FF2B5EF4-FFF2-40B4-BE49-F238E27FC236}">
                <a16:creationId xmlns:a16="http://schemas.microsoft.com/office/drawing/2014/main" id="{04BD075E-1696-2587-0C0B-A664C3020876}"/>
              </a:ext>
            </a:extLst>
          </p:cNvPr>
          <p:cNvSpPr>
            <a:spLocks noChangeAspect="1"/>
          </p:cNvSpPr>
          <p:nvPr/>
        </p:nvSpPr>
        <p:spPr>
          <a:xfrm>
            <a:off x="10211623" y="1785558"/>
            <a:ext cx="768977" cy="768977"/>
          </a:xfrm>
          <a:prstGeom prst="ellipse">
            <a:avLst/>
          </a:prstGeom>
          <a:solidFill>
            <a:srgbClr val="1B224C"/>
          </a:solidFill>
          <a:ln w="19050" cap="flat" cmpd="sng" algn="ctr">
            <a:noFill/>
            <a:prstDash val="solid"/>
          </a:ln>
          <a:effectLst/>
        </p:spPr>
        <p:txBody>
          <a:bodyPr rot="0" spcFirstLastPara="0" vertOverflow="overflow" horzOverflow="overflow" vert="horz" wrap="square" lIns="33231" tIns="33231" rIns="33231" bIns="33231" numCol="1" spcCol="0" rtlCol="0" fromWordArt="0" anchor="ctr" anchorCtr="0" forceAA="0" compatLnSpc="1">
            <a:prstTxWarp prst="textNoShape">
              <a:avLst/>
            </a:prstTxWarp>
            <a:noAutofit/>
          </a:bodyPr>
          <a:lstStyle/>
          <a:p>
            <a:pPr marL="0" marR="0" lvl="0" indent="0" algn="ctr" defTabSz="844083" rtl="0" eaLnBrk="1" fontAlgn="auto" latinLnBrk="0" hangingPunct="1">
              <a:lnSpc>
                <a:spcPct val="100000"/>
              </a:lnSpc>
              <a:spcBef>
                <a:spcPts val="0"/>
              </a:spcBef>
              <a:spcAft>
                <a:spcPts val="0"/>
              </a:spcAft>
              <a:buClr>
                <a:srgbClr val="000000"/>
              </a:buClr>
              <a:buSzTx/>
              <a:buFont typeface="Arial"/>
              <a:buNone/>
              <a:tabLst/>
              <a:defRPr/>
            </a:pPr>
            <a:endParaRPr kumimoji="1" lang="ja-JP" altLang="en-US" sz="1108" b="1" i="0" u="none" strike="noStrike" kern="0" cap="none" spc="92" normalizeH="0" baseline="0" noProof="0">
              <a:ln>
                <a:noFill/>
              </a:ln>
              <a:solidFill>
                <a:srgbClr val="FFFFFF"/>
              </a:solidFill>
              <a:effectLst/>
              <a:uLnTx/>
              <a:uFillTx/>
              <a:latin typeface="ＭＳ Ｐゴシック" panose="020B0600070205080204" pitchFamily="50" charset="-128"/>
              <a:ea typeface="ＭＳ Ｐゴシック" panose="020B0600070205080204" pitchFamily="50" charset="-128"/>
              <a:cs typeface="Arial"/>
              <a:sym typeface="Arial"/>
            </a:endParaRPr>
          </a:p>
        </p:txBody>
      </p:sp>
      <p:pic>
        <p:nvPicPr>
          <p:cNvPr id="14" name="グラフィックス 13" descr="オフィス ワーカー (男性) 枠線">
            <a:extLst>
              <a:ext uri="{FF2B5EF4-FFF2-40B4-BE49-F238E27FC236}">
                <a16:creationId xmlns:a16="http://schemas.microsoft.com/office/drawing/2014/main" id="{C41F5C6F-BFDC-3EF9-7ABE-927EF7A0CC30}"/>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0345683" y="1907567"/>
            <a:ext cx="494342" cy="494342"/>
          </a:xfrm>
          <a:prstGeom prst="rect">
            <a:avLst/>
          </a:prstGeom>
        </p:spPr>
      </p:pic>
      <p:sp>
        <p:nvSpPr>
          <p:cNvPr id="15" name="テキスト ボックス 14">
            <a:extLst>
              <a:ext uri="{FF2B5EF4-FFF2-40B4-BE49-F238E27FC236}">
                <a16:creationId xmlns:a16="http://schemas.microsoft.com/office/drawing/2014/main" id="{F3C8AF41-BA96-EF5A-C111-7B61031EC7F6}"/>
              </a:ext>
            </a:extLst>
          </p:cNvPr>
          <p:cNvSpPr txBox="1"/>
          <p:nvPr/>
        </p:nvSpPr>
        <p:spPr>
          <a:xfrm>
            <a:off x="7980744" y="1785558"/>
            <a:ext cx="1998615" cy="768977"/>
          </a:xfrm>
          <a:prstGeom prst="rect">
            <a:avLst/>
          </a:prstGeom>
          <a:noFill/>
        </p:spPr>
        <p:txBody>
          <a:bodyPr wrap="square" lIns="36000" tIns="36000" rIns="36000" bIns="36000" rtlCol="0" anchor="ctr">
            <a:normAutofit/>
          </a:bodyPr>
          <a:lstStyle/>
          <a:p>
            <a:pPr marL="0" marR="0" lvl="0" indent="0" algn="ctr" defTabSz="914400" rtl="0" eaLnBrk="1" fontAlgn="auto" latinLnBrk="0" hangingPunct="1">
              <a:lnSpc>
                <a:spcPct val="100000"/>
              </a:lnSpc>
              <a:spcBef>
                <a:spcPts val="0"/>
              </a:spcBef>
              <a:spcAft>
                <a:spcPts val="554"/>
              </a:spcAft>
              <a:buClr>
                <a:srgbClr val="000000"/>
              </a:buClr>
              <a:buSzTx/>
              <a:buFont typeface="Arial"/>
              <a:buNone/>
              <a:tabLst/>
              <a:defRPr/>
            </a:pPr>
            <a:r>
              <a:rPr kumimoji="1" lang="ja-JP" altLang="en-US" sz="1600" b="1" i="0" u="none" strike="noStrike" kern="0" cap="none" spc="0" normalizeH="0" baseline="0" noProof="0">
                <a:ln>
                  <a:noFill/>
                </a:ln>
                <a:solidFill>
                  <a:srgbClr val="1B224C"/>
                </a:solidFill>
                <a:effectLst/>
                <a:uLnTx/>
                <a:uFillTx/>
                <a:latin typeface="ＭＳ Ｐゴシック" panose="020B0600070205080204" pitchFamily="50" charset="-128"/>
                <a:ea typeface="ＭＳ Ｐゴシック" panose="020B0600070205080204" pitchFamily="50" charset="-128"/>
                <a:cs typeface="Arial"/>
                <a:sym typeface="Arial"/>
              </a:rPr>
              <a:t>株式会社〇〇</a:t>
            </a:r>
          </a:p>
          <a:p>
            <a:pPr marL="0" marR="0" lvl="0" indent="0" algn="ctr" defTabSz="914400" rtl="0" eaLnBrk="1" fontAlgn="auto" latinLnBrk="0" hangingPunct="1">
              <a:lnSpc>
                <a:spcPct val="100000"/>
              </a:lnSpc>
              <a:spcBef>
                <a:spcPts val="0"/>
              </a:spcBef>
              <a:spcAft>
                <a:spcPts val="554"/>
              </a:spcAft>
              <a:buClr>
                <a:srgbClr val="000000"/>
              </a:buClr>
              <a:buSzTx/>
              <a:buFont typeface="Arial"/>
              <a:buNone/>
              <a:tabLst/>
              <a:defRPr/>
            </a:pPr>
            <a:r>
              <a:rPr kumimoji="1" lang="ja-JP" altLang="en-US" sz="1600" b="1" i="0" u="none" strike="noStrike" kern="0" cap="none" spc="0" normalizeH="0" baseline="0" noProof="0">
                <a:ln>
                  <a:noFill/>
                </a:ln>
                <a:solidFill>
                  <a:srgbClr val="1B224C"/>
                </a:solidFill>
                <a:effectLst/>
                <a:uLnTx/>
                <a:uFillTx/>
                <a:latin typeface="ＭＳ Ｐゴシック" panose="020B0600070205080204" pitchFamily="50" charset="-128"/>
                <a:ea typeface="ＭＳ Ｐゴシック" panose="020B0600070205080204" pitchFamily="50" charset="-128"/>
                <a:cs typeface="Arial"/>
                <a:sym typeface="Arial"/>
              </a:rPr>
              <a:t>〇〇部　リーダー</a:t>
            </a:r>
          </a:p>
        </p:txBody>
      </p:sp>
      <p:sp>
        <p:nvSpPr>
          <p:cNvPr id="37" name="スライド番号プレースホルダー 36">
            <a:extLst>
              <a:ext uri="{FF2B5EF4-FFF2-40B4-BE49-F238E27FC236}">
                <a16:creationId xmlns:a16="http://schemas.microsoft.com/office/drawing/2014/main" id="{513FEC5F-8618-D498-A9E0-B6C37F4789FF}"/>
              </a:ext>
            </a:extLst>
          </p:cNvPr>
          <p:cNvSpPr>
            <a:spLocks noGrp="1"/>
          </p:cNvSpPr>
          <p:nvPr>
            <p:ph type="sldNum" sz="quarter" idx="4"/>
          </p:nvPr>
        </p:nvSpPr>
        <p:spPr/>
        <p:txBody>
          <a:bodyPr/>
          <a:lstStyle/>
          <a:p>
            <a:fld id="{2CF39A64-FD95-C144-B37D-DFADB2595A9F}" type="slidenum">
              <a:rPr kumimoji="1" lang="ja-JP" altLang="en-US" smtClean="0"/>
              <a:pPr/>
              <a:t>24</a:t>
            </a:fld>
            <a:endParaRPr kumimoji="1" lang="ja-JP" altLang="en-US" dirty="0"/>
          </a:p>
        </p:txBody>
      </p:sp>
      <p:sp>
        <p:nvSpPr>
          <p:cNvPr id="38" name="フッター プレースホルダー 37">
            <a:extLst>
              <a:ext uri="{FF2B5EF4-FFF2-40B4-BE49-F238E27FC236}">
                <a16:creationId xmlns:a16="http://schemas.microsoft.com/office/drawing/2014/main" id="{F32DE4D6-55F5-499B-EB15-6A6D77011AC8}"/>
              </a:ext>
            </a:extLst>
          </p:cNvPr>
          <p:cNvSpPr>
            <a:spLocks noGrp="1"/>
          </p:cNvSpPr>
          <p:nvPr>
            <p:ph type="ftr" sz="quarter" idx="3"/>
          </p:nvPr>
        </p:nvSpPr>
        <p:spPr/>
        <p:txBody>
          <a:bodyPr/>
          <a:lstStyle/>
          <a:p>
            <a:r>
              <a:rPr lang="en" altLang="ja-JP"/>
              <a:t>SAIRU</a:t>
            </a:r>
            <a:endParaRPr kumimoji="1" lang="ja-JP" altLang="en-US" dirty="0"/>
          </a:p>
        </p:txBody>
      </p:sp>
    </p:spTree>
    <p:extLst>
      <p:ext uri="{BB962C8B-B14F-4D97-AF65-F5344CB8AC3E}">
        <p14:creationId xmlns:p14="http://schemas.microsoft.com/office/powerpoint/2010/main" val="139197476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55D6856-1F29-B843-99F2-00B6245BBF99}"/>
              </a:ext>
            </a:extLst>
          </p:cNvPr>
          <p:cNvSpPr>
            <a:spLocks noGrp="1"/>
          </p:cNvSpPr>
          <p:nvPr>
            <p:ph type="title"/>
          </p:nvPr>
        </p:nvSpPr>
        <p:spPr/>
        <p:txBody>
          <a:bodyPr/>
          <a:lstStyle/>
          <a:p>
            <a:r>
              <a:rPr lang="ja-JP" altLang="en-US" dirty="0"/>
              <a:t>業務フロー</a:t>
            </a:r>
            <a:r>
              <a:rPr lang="en-US" altLang="ja-JP" dirty="0"/>
              <a:t> Before/After</a:t>
            </a:r>
            <a:endParaRPr lang="ja-JP" altLang="en-US" dirty="0"/>
          </a:p>
        </p:txBody>
      </p:sp>
      <p:sp>
        <p:nvSpPr>
          <p:cNvPr id="9" name="テキスト プレースホルダー 8">
            <a:extLst>
              <a:ext uri="{FF2B5EF4-FFF2-40B4-BE49-F238E27FC236}">
                <a16:creationId xmlns:a16="http://schemas.microsoft.com/office/drawing/2014/main" id="{92EA9AFA-EDA2-2E44-854F-0F7BFCF43626}"/>
              </a:ext>
            </a:extLst>
          </p:cNvPr>
          <p:cNvSpPr>
            <a:spLocks noGrp="1"/>
          </p:cNvSpPr>
          <p:nvPr>
            <p:ph type="body" sz="quarter" idx="13"/>
          </p:nvPr>
        </p:nvSpPr>
        <p:spPr/>
        <p:txBody>
          <a:bodyPr/>
          <a:lstStyle/>
          <a:p>
            <a:r>
              <a:rPr lang="ja-JP" altLang="en-US" dirty="0"/>
              <a:t>電子契約ツール●●●を用いることで、契約締結までの工程を大幅に</a:t>
            </a:r>
            <a:r>
              <a:rPr lang="ja-JP" altLang="en-US"/>
              <a:t>短縮します</a:t>
            </a:r>
          </a:p>
        </p:txBody>
      </p:sp>
      <p:sp>
        <p:nvSpPr>
          <p:cNvPr id="28" name="テキスト ボックス 27">
            <a:extLst>
              <a:ext uri="{FF2B5EF4-FFF2-40B4-BE49-F238E27FC236}">
                <a16:creationId xmlns:a16="http://schemas.microsoft.com/office/drawing/2014/main" id="{BE1089A5-6404-9445-89B7-EB3D062BE7BE}"/>
              </a:ext>
            </a:extLst>
          </p:cNvPr>
          <p:cNvSpPr txBox="1"/>
          <p:nvPr/>
        </p:nvSpPr>
        <p:spPr>
          <a:xfrm>
            <a:off x="1055688" y="3997056"/>
            <a:ext cx="4144316" cy="349702"/>
          </a:xfrm>
          <a:prstGeom prst="rect">
            <a:avLst/>
          </a:prstGeom>
          <a:noFill/>
        </p:spPr>
        <p:txBody>
          <a:bodyPr wrap="square" lIns="36000" tIns="36000" rIns="36000" bIns="36000" rtlCol="0">
            <a:spAutoFit/>
          </a:bodyPr>
          <a:lstStyle/>
          <a:p>
            <a:pPr marL="0" marR="0" lvl="0" indent="0" algn="l" defTabSz="914400" rtl="0" eaLnBrk="1" fontAlgn="auto" latinLnBrk="0" hangingPunct="1">
              <a:lnSpc>
                <a:spcPct val="100000"/>
              </a:lnSpc>
              <a:spcBef>
                <a:spcPts val="0"/>
              </a:spcBef>
              <a:spcAft>
                <a:spcPts val="400"/>
              </a:spcAft>
              <a:buClr>
                <a:srgbClr val="000000"/>
              </a:buClr>
              <a:buSzTx/>
              <a:buFont typeface="Arial"/>
              <a:buNone/>
              <a:tabLst/>
              <a:defRPr/>
            </a:pPr>
            <a:r>
              <a:rPr kumimoji="1" lang="ja-JP" altLang="en-US" sz="1800" b="1" i="0" u="none" strike="noStrike" kern="0" cap="none" spc="0" normalizeH="0" baseline="0" noProof="0" dirty="0">
                <a:ln>
                  <a:noFill/>
                </a:ln>
                <a:solidFill>
                  <a:srgbClr val="00ACBA"/>
                </a:solidFill>
                <a:effectLst/>
                <a:uLnTx/>
                <a:uFillTx/>
                <a:latin typeface="ＭＳ Ｐゴシック" panose="020B0600070205080204" pitchFamily="50" charset="-128"/>
                <a:ea typeface="ＭＳ Ｐゴシック" panose="020B0600070205080204" pitchFamily="50" charset="-128"/>
                <a:cs typeface="Arial"/>
                <a:sym typeface="Arial"/>
              </a:rPr>
              <a:t>電子ツール●●●による契約締結</a:t>
            </a:r>
          </a:p>
        </p:txBody>
      </p:sp>
      <p:sp>
        <p:nvSpPr>
          <p:cNvPr id="29" name="テキスト ボックス 28">
            <a:extLst>
              <a:ext uri="{FF2B5EF4-FFF2-40B4-BE49-F238E27FC236}">
                <a16:creationId xmlns:a16="http://schemas.microsoft.com/office/drawing/2014/main" id="{53C0E2CC-8766-6C49-8384-102C071E604C}"/>
              </a:ext>
            </a:extLst>
          </p:cNvPr>
          <p:cNvSpPr txBox="1"/>
          <p:nvPr/>
        </p:nvSpPr>
        <p:spPr>
          <a:xfrm>
            <a:off x="1062808" y="2004886"/>
            <a:ext cx="4144068" cy="349702"/>
          </a:xfrm>
          <a:prstGeom prst="rect">
            <a:avLst/>
          </a:prstGeom>
          <a:noFill/>
        </p:spPr>
        <p:txBody>
          <a:bodyPr wrap="square" lIns="36000" tIns="36000" rIns="36000" bIns="36000" rtlCol="0">
            <a:spAutoFit/>
          </a:bodyPr>
          <a:lstStyle/>
          <a:p>
            <a:pPr marL="0" marR="0" lvl="0" indent="0" algn="l" defTabSz="914400" rtl="0" eaLnBrk="1" fontAlgn="auto" latinLnBrk="0" hangingPunct="1">
              <a:lnSpc>
                <a:spcPct val="100000"/>
              </a:lnSpc>
              <a:spcBef>
                <a:spcPts val="0"/>
              </a:spcBef>
              <a:spcAft>
                <a:spcPts val="400"/>
              </a:spcAft>
              <a:buClr>
                <a:srgbClr val="000000"/>
              </a:buClr>
              <a:buSzTx/>
              <a:buFont typeface="Arial"/>
              <a:buNone/>
              <a:tabLst/>
              <a:defRPr/>
            </a:pPr>
            <a:r>
              <a:rPr kumimoji="1" lang="ja-JP" altLang="en-US" sz="1800" b="1" i="0" u="none" strike="noStrike" kern="0" cap="none" spc="0" normalizeH="0" baseline="0" noProof="0">
                <a:ln>
                  <a:noFill/>
                </a:ln>
                <a:solidFill>
                  <a:srgbClr val="1B224C"/>
                </a:solidFill>
                <a:effectLst/>
                <a:uLnTx/>
                <a:uFillTx/>
                <a:latin typeface="ＭＳ Ｐゴシック" panose="020B0600070205080204" pitchFamily="50" charset="-128"/>
                <a:ea typeface="ＭＳ Ｐゴシック" panose="020B0600070205080204" pitchFamily="50" charset="-128"/>
                <a:cs typeface="Arial"/>
                <a:sym typeface="Arial"/>
              </a:rPr>
              <a:t>これまでの契約締結</a:t>
            </a:r>
            <a:endParaRPr kumimoji="1" lang="ja-JP" altLang="en-US" sz="1800" b="1" i="0" u="none" strike="noStrike" kern="0" cap="none" spc="0" normalizeH="0" baseline="0" noProof="0" dirty="0">
              <a:ln>
                <a:noFill/>
              </a:ln>
              <a:solidFill>
                <a:srgbClr val="1B224C"/>
              </a:solidFill>
              <a:effectLst/>
              <a:uLnTx/>
              <a:uFillTx/>
              <a:latin typeface="ＭＳ Ｐゴシック" panose="020B0600070205080204" pitchFamily="50" charset="-128"/>
              <a:ea typeface="ＭＳ Ｐゴシック" panose="020B0600070205080204" pitchFamily="50" charset="-128"/>
              <a:cs typeface="Arial"/>
              <a:sym typeface="Arial"/>
            </a:endParaRPr>
          </a:p>
        </p:txBody>
      </p:sp>
      <p:sp>
        <p:nvSpPr>
          <p:cNvPr id="32" name="四角形吹き出し 31">
            <a:extLst>
              <a:ext uri="{FF2B5EF4-FFF2-40B4-BE49-F238E27FC236}">
                <a16:creationId xmlns:a16="http://schemas.microsoft.com/office/drawing/2014/main" id="{10D75880-D5AE-874B-B7A5-9D52D3FF6D0B}"/>
              </a:ext>
            </a:extLst>
          </p:cNvPr>
          <p:cNvSpPr/>
          <p:nvPr/>
        </p:nvSpPr>
        <p:spPr>
          <a:xfrm>
            <a:off x="5901595" y="3675530"/>
            <a:ext cx="1778977" cy="830304"/>
          </a:xfrm>
          <a:prstGeom prst="wedgeRectCallout">
            <a:avLst>
              <a:gd name="adj1" fmla="val -71201"/>
              <a:gd name="adj2" fmla="val 50408"/>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30000"/>
              </a:lnSpc>
              <a:spcBef>
                <a:spcPts val="0"/>
              </a:spcBef>
              <a:spcAft>
                <a:spcPts val="369"/>
              </a:spcAft>
              <a:buClr>
                <a:srgbClr val="000000"/>
              </a:buClr>
              <a:buSzTx/>
              <a:buFont typeface="Arial"/>
              <a:buNone/>
              <a:tabLst/>
              <a:defRPr/>
            </a:pPr>
            <a:r>
              <a:rPr kumimoji="1" lang="en-US" altLang="ja-JP" sz="1400" b="1" i="0" u="none" strike="noStrike" kern="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sym typeface="Arial"/>
              </a:rPr>
              <a:t>Web</a:t>
            </a:r>
            <a:r>
              <a:rPr kumimoji="1" lang="ja-JP" altLang="en-US" sz="1400" b="1" i="0" u="none" strike="noStrike" kern="0" cap="none" spc="0" normalizeH="0" baseline="0" noProof="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sym typeface="Arial"/>
              </a:rPr>
              <a:t>でスムーズに</a:t>
            </a:r>
            <a:br>
              <a:rPr kumimoji="1" lang="en-US" altLang="ja-JP" sz="1400" b="1" i="0" u="none" strike="noStrike" kern="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sym typeface="Arial"/>
              </a:rPr>
            </a:br>
            <a:r>
              <a:rPr kumimoji="1" lang="en-US" altLang="ja-JP" sz="1400" b="1" i="0" u="none" strike="noStrike" kern="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sym typeface="Arial"/>
              </a:rPr>
              <a:t>3</a:t>
            </a:r>
            <a:r>
              <a:rPr kumimoji="1" lang="ja-JP" altLang="en-US" sz="1400" b="1" i="0" u="none" strike="noStrike" kern="0" cap="none" spc="0" normalizeH="0" baseline="0" noProof="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sym typeface="Arial"/>
              </a:rPr>
              <a:t>つの工程を削減</a:t>
            </a:r>
            <a:endParaRPr kumimoji="1" lang="en-US" altLang="ja-JP" sz="1400" b="1" i="0" u="none" strike="noStrike" kern="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sym typeface="Arial"/>
            </a:endParaRPr>
          </a:p>
        </p:txBody>
      </p:sp>
      <p:graphicFrame>
        <p:nvGraphicFramePr>
          <p:cNvPr id="15" name="図表 14">
            <a:extLst>
              <a:ext uri="{FF2B5EF4-FFF2-40B4-BE49-F238E27FC236}">
                <a16:creationId xmlns:a16="http://schemas.microsoft.com/office/drawing/2014/main" id="{AE9D4F4E-D261-8F43-98D2-73BB4018FDBC}"/>
              </a:ext>
            </a:extLst>
          </p:cNvPr>
          <p:cNvGraphicFramePr/>
          <p:nvPr/>
        </p:nvGraphicFramePr>
        <p:xfrm>
          <a:off x="766763" y="2449561"/>
          <a:ext cx="10658475" cy="104977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正方形/長方形 2">
            <a:extLst>
              <a:ext uri="{FF2B5EF4-FFF2-40B4-BE49-F238E27FC236}">
                <a16:creationId xmlns:a16="http://schemas.microsoft.com/office/drawing/2014/main" id="{B25CB939-C767-DC49-D06C-5C242FB06D5C}"/>
              </a:ext>
            </a:extLst>
          </p:cNvPr>
          <p:cNvSpPr/>
          <p:nvPr/>
        </p:nvSpPr>
        <p:spPr>
          <a:xfrm>
            <a:off x="9408058" y="-2843"/>
            <a:ext cx="2783944" cy="684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marL="8890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1" lang="ja-JP" altLang="en-US" sz="1050" b="0" i="0" u="none" strike="noStrike" kern="0" cap="none" spc="0" normalizeH="0" baseline="0" noProof="0" dirty="0">
                <a:ln>
                  <a:noFill/>
                </a:ln>
                <a:solidFill>
                  <a:srgbClr val="5E5E5E"/>
                </a:solidFill>
                <a:effectLst/>
                <a:uLnTx/>
                <a:uFillTx/>
                <a:latin typeface="ＭＳ Ｐゴシック" panose="020B0600070205080204" pitchFamily="50" charset="-128"/>
                <a:ea typeface="ＭＳ Ｐゴシック" panose="020B0600070205080204" pitchFamily="50" charset="-128"/>
                <a:cs typeface="+mn-cs"/>
                <a:sym typeface="Arial"/>
              </a:rPr>
              <a:t>顧客に「業務がどう変わるのか</a:t>
            </a:r>
            <a:r>
              <a:rPr kumimoji="1" lang="ja-JP" altLang="en-US" sz="1050" b="0" i="0" u="none" strike="noStrike" kern="0" cap="none" spc="0" normalizeH="0" baseline="0" noProof="0">
                <a:ln>
                  <a:noFill/>
                </a:ln>
                <a:solidFill>
                  <a:srgbClr val="5E5E5E"/>
                </a:solidFill>
                <a:effectLst/>
                <a:uLnTx/>
                <a:uFillTx/>
                <a:latin typeface="ＭＳ Ｐゴシック" panose="020B0600070205080204" pitchFamily="50" charset="-128"/>
                <a:ea typeface="ＭＳ Ｐゴシック" panose="020B0600070205080204" pitchFamily="50" charset="-128"/>
                <a:cs typeface="+mn-cs"/>
                <a:sym typeface="Arial"/>
              </a:rPr>
              <a:t>」のイメージ</a:t>
            </a:r>
            <a:r>
              <a:rPr kumimoji="1" lang="ja-JP" altLang="en-US" sz="1050" b="0" i="0" u="none" strike="noStrike" kern="0" cap="none" spc="0" normalizeH="0" baseline="0" noProof="0" dirty="0">
                <a:ln>
                  <a:noFill/>
                </a:ln>
                <a:solidFill>
                  <a:srgbClr val="5E5E5E"/>
                </a:solidFill>
                <a:effectLst/>
                <a:uLnTx/>
                <a:uFillTx/>
                <a:latin typeface="ＭＳ Ｐゴシック" panose="020B0600070205080204" pitchFamily="50" charset="-128"/>
                <a:ea typeface="ＭＳ Ｐゴシック" panose="020B0600070205080204" pitchFamily="50" charset="-128"/>
                <a:cs typeface="+mn-cs"/>
                <a:sym typeface="Arial"/>
              </a:rPr>
              <a:t>を持ってもらいたい場合に有効です</a:t>
            </a:r>
            <a:endParaRPr kumimoji="1" lang="en-US" altLang="ja-JP" sz="1050" b="0" i="0" u="none" strike="noStrike" kern="0" cap="none" spc="0" normalizeH="0" baseline="0" noProof="0" dirty="0">
              <a:ln>
                <a:noFill/>
              </a:ln>
              <a:solidFill>
                <a:srgbClr val="5E5E5E"/>
              </a:solidFill>
              <a:effectLst/>
              <a:uLnTx/>
              <a:uFillTx/>
              <a:latin typeface="ＭＳ Ｐゴシック" panose="020B0600070205080204" pitchFamily="50" charset="-128"/>
              <a:ea typeface="ＭＳ Ｐゴシック" panose="020B0600070205080204" pitchFamily="50" charset="-128"/>
              <a:cs typeface="+mn-cs"/>
              <a:sym typeface="Arial"/>
            </a:endParaRPr>
          </a:p>
        </p:txBody>
      </p:sp>
      <p:graphicFrame>
        <p:nvGraphicFramePr>
          <p:cNvPr id="12" name="図表 11">
            <a:extLst>
              <a:ext uri="{FF2B5EF4-FFF2-40B4-BE49-F238E27FC236}">
                <a16:creationId xmlns:a16="http://schemas.microsoft.com/office/drawing/2014/main" id="{0DB56912-EC09-EB54-5F08-4F8ACE92A525}"/>
              </a:ext>
            </a:extLst>
          </p:cNvPr>
          <p:cNvGraphicFramePr/>
          <p:nvPr/>
        </p:nvGraphicFramePr>
        <p:xfrm>
          <a:off x="784207" y="4682032"/>
          <a:ext cx="11234866" cy="877233"/>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24" name="スライド番号プレースホルダー 23">
            <a:extLst>
              <a:ext uri="{FF2B5EF4-FFF2-40B4-BE49-F238E27FC236}">
                <a16:creationId xmlns:a16="http://schemas.microsoft.com/office/drawing/2014/main" id="{AFE96044-230E-353F-EB21-7239C165A1A6}"/>
              </a:ext>
            </a:extLst>
          </p:cNvPr>
          <p:cNvSpPr>
            <a:spLocks noGrp="1"/>
          </p:cNvSpPr>
          <p:nvPr>
            <p:ph type="sldNum" sz="quarter" idx="4"/>
          </p:nvPr>
        </p:nvSpPr>
        <p:spPr/>
        <p:txBody>
          <a:bodyPr/>
          <a:lstStyle/>
          <a:p>
            <a:fld id="{2CF39A64-FD95-C144-B37D-DFADB2595A9F}" type="slidenum">
              <a:rPr kumimoji="1" lang="ja-JP" altLang="en-US" smtClean="0"/>
              <a:pPr/>
              <a:t>25</a:t>
            </a:fld>
            <a:endParaRPr kumimoji="1" lang="ja-JP" altLang="en-US" dirty="0"/>
          </a:p>
        </p:txBody>
      </p:sp>
      <p:sp>
        <p:nvSpPr>
          <p:cNvPr id="25" name="フッター プレースホルダー 24">
            <a:extLst>
              <a:ext uri="{FF2B5EF4-FFF2-40B4-BE49-F238E27FC236}">
                <a16:creationId xmlns:a16="http://schemas.microsoft.com/office/drawing/2014/main" id="{5499A29E-5A49-08C6-E7FB-756F01969F9C}"/>
              </a:ext>
            </a:extLst>
          </p:cNvPr>
          <p:cNvSpPr>
            <a:spLocks noGrp="1"/>
          </p:cNvSpPr>
          <p:nvPr>
            <p:ph type="ftr" sz="quarter" idx="3"/>
          </p:nvPr>
        </p:nvSpPr>
        <p:spPr/>
        <p:txBody>
          <a:bodyPr/>
          <a:lstStyle/>
          <a:p>
            <a:r>
              <a:rPr lang="en" altLang="ja-JP"/>
              <a:t>SAIRU</a:t>
            </a:r>
            <a:endParaRPr kumimoji="1" lang="ja-JP" altLang="en-US" dirty="0"/>
          </a:p>
        </p:txBody>
      </p:sp>
    </p:spTree>
    <p:extLst>
      <p:ext uri="{BB962C8B-B14F-4D97-AF65-F5344CB8AC3E}">
        <p14:creationId xmlns:p14="http://schemas.microsoft.com/office/powerpoint/2010/main" val="166978278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1C9C8D2-9BE7-406C-B7C0-4D2889688EA3}"/>
              </a:ext>
            </a:extLst>
          </p:cNvPr>
          <p:cNvSpPr>
            <a:spLocks noGrp="1"/>
          </p:cNvSpPr>
          <p:nvPr>
            <p:ph type="title"/>
          </p:nvPr>
        </p:nvSpPr>
        <p:spPr/>
        <p:txBody>
          <a:bodyPr/>
          <a:lstStyle/>
          <a:p>
            <a:r>
              <a:rPr lang="ja-JP" altLang="en-US" dirty="0"/>
              <a:t>他社との違い</a:t>
            </a:r>
          </a:p>
        </p:txBody>
      </p:sp>
      <p:sp>
        <p:nvSpPr>
          <p:cNvPr id="3" name="テキスト プレースホルダー 2">
            <a:extLst>
              <a:ext uri="{FF2B5EF4-FFF2-40B4-BE49-F238E27FC236}">
                <a16:creationId xmlns:a16="http://schemas.microsoft.com/office/drawing/2014/main" id="{11BE4232-4BAB-4B8B-965A-C67CEAD6C0A7}"/>
              </a:ext>
            </a:extLst>
          </p:cNvPr>
          <p:cNvSpPr>
            <a:spLocks noGrp="1"/>
          </p:cNvSpPr>
          <p:nvPr>
            <p:ph type="body" sz="quarter" idx="13"/>
          </p:nvPr>
        </p:nvSpPr>
        <p:spPr/>
        <p:txBody>
          <a:bodyPr/>
          <a:lstStyle/>
          <a:p>
            <a:r>
              <a:rPr lang="ja-JP" altLang="en-US" dirty="0"/>
              <a:t>特に</a:t>
            </a:r>
            <a:r>
              <a:rPr lang="en-US" altLang="ja-JP" dirty="0"/>
              <a:t>●●</a:t>
            </a:r>
            <a:r>
              <a:rPr lang="ja-JP" altLang="en-US" dirty="0"/>
              <a:t>、</a:t>
            </a:r>
            <a:r>
              <a:rPr lang="en-US" altLang="ja-JP" dirty="0"/>
              <a:t> ●●</a:t>
            </a:r>
            <a:r>
              <a:rPr lang="ja-JP" altLang="en-US" dirty="0"/>
              <a:t>、</a:t>
            </a:r>
            <a:r>
              <a:rPr lang="en-US" altLang="ja-JP" dirty="0"/>
              <a:t> ●●</a:t>
            </a:r>
            <a:r>
              <a:rPr lang="ja-JP" altLang="en-US" dirty="0"/>
              <a:t>において幅広く対応している点が当社の</a:t>
            </a:r>
            <a:r>
              <a:rPr lang="ja-JP" altLang="en-US"/>
              <a:t>強みです</a:t>
            </a:r>
            <a:endParaRPr lang="en-US" altLang="ja-JP" dirty="0"/>
          </a:p>
        </p:txBody>
      </p:sp>
      <p:sp>
        <p:nvSpPr>
          <p:cNvPr id="4" name="正方形/長方形 3">
            <a:extLst>
              <a:ext uri="{FF2B5EF4-FFF2-40B4-BE49-F238E27FC236}">
                <a16:creationId xmlns:a16="http://schemas.microsoft.com/office/drawing/2014/main" id="{7ED20137-5744-93ED-93CB-1E35E6819ED8}"/>
              </a:ext>
            </a:extLst>
          </p:cNvPr>
          <p:cNvSpPr/>
          <p:nvPr/>
        </p:nvSpPr>
        <p:spPr>
          <a:xfrm>
            <a:off x="9408058" y="0"/>
            <a:ext cx="2783944" cy="684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marL="8890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1" lang="ja-JP" altLang="en-US" sz="1050" b="0" i="0" u="none" strike="noStrike" kern="0" cap="none" spc="0" normalizeH="0" baseline="0" noProof="0" dirty="0">
                <a:ln>
                  <a:noFill/>
                </a:ln>
                <a:solidFill>
                  <a:srgbClr val="5E5E5E"/>
                </a:solidFill>
                <a:effectLst/>
                <a:uLnTx/>
                <a:uFillTx/>
                <a:latin typeface="ＭＳ Ｐゴシック" panose="020B0600070205080204" pitchFamily="50" charset="-128"/>
                <a:ea typeface="ＭＳ Ｐゴシック" panose="020B0600070205080204" pitchFamily="50" charset="-128"/>
                <a:cs typeface="+mn-cs"/>
                <a:sym typeface="Arial"/>
              </a:rPr>
              <a:t>自社の強みについての</a:t>
            </a:r>
            <a:endParaRPr kumimoji="1" lang="en-US" altLang="ja-JP" sz="1050" b="0" i="0" u="none" strike="noStrike" kern="0" cap="none" spc="0" normalizeH="0" baseline="0" noProof="0" dirty="0">
              <a:ln>
                <a:noFill/>
              </a:ln>
              <a:solidFill>
                <a:srgbClr val="5E5E5E"/>
              </a:solidFill>
              <a:effectLst/>
              <a:uLnTx/>
              <a:uFillTx/>
              <a:latin typeface="ＭＳ Ｐゴシック" panose="020B0600070205080204" pitchFamily="50" charset="-128"/>
              <a:ea typeface="ＭＳ Ｐゴシック" panose="020B0600070205080204" pitchFamily="50" charset="-128"/>
              <a:cs typeface="+mn-cs"/>
              <a:sym typeface="Arial"/>
            </a:endParaRPr>
          </a:p>
          <a:p>
            <a:pPr marL="8890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1" lang="ja-JP" altLang="en-US" sz="1050" b="0" i="0" u="none" strike="noStrike" kern="0" cap="none" spc="0" normalizeH="0" baseline="0" noProof="0" dirty="0">
                <a:ln>
                  <a:noFill/>
                </a:ln>
                <a:solidFill>
                  <a:srgbClr val="5E5E5E"/>
                </a:solidFill>
                <a:effectLst/>
                <a:uLnTx/>
                <a:uFillTx/>
                <a:latin typeface="ＭＳ Ｐゴシック" panose="020B0600070205080204" pitchFamily="50" charset="-128"/>
                <a:ea typeface="ＭＳ Ｐゴシック" panose="020B0600070205080204" pitchFamily="50" charset="-128"/>
                <a:cs typeface="+mn-cs"/>
                <a:sym typeface="Arial"/>
              </a:rPr>
              <a:t>他社比較の視点で語る場合に有効です</a:t>
            </a:r>
            <a:endParaRPr kumimoji="1" lang="en-US" altLang="ja-JP" sz="1050" b="0" i="0" u="none" strike="noStrike" kern="0" cap="none" spc="0" normalizeH="0" baseline="0" noProof="0" dirty="0">
              <a:ln>
                <a:noFill/>
              </a:ln>
              <a:solidFill>
                <a:srgbClr val="5E5E5E"/>
              </a:solidFill>
              <a:effectLst/>
              <a:uLnTx/>
              <a:uFillTx/>
              <a:latin typeface="ＭＳ Ｐゴシック" panose="020B0600070205080204" pitchFamily="50" charset="-128"/>
              <a:ea typeface="ＭＳ Ｐゴシック" panose="020B0600070205080204" pitchFamily="50" charset="-128"/>
              <a:cs typeface="+mn-cs"/>
              <a:sym typeface="Arial"/>
            </a:endParaRPr>
          </a:p>
        </p:txBody>
      </p:sp>
      <p:sp>
        <p:nvSpPr>
          <p:cNvPr id="23" name="スライド番号プレースホルダー 22">
            <a:extLst>
              <a:ext uri="{FF2B5EF4-FFF2-40B4-BE49-F238E27FC236}">
                <a16:creationId xmlns:a16="http://schemas.microsoft.com/office/drawing/2014/main" id="{5B9A3346-9BBE-4C24-E6EA-067220E01222}"/>
              </a:ext>
            </a:extLst>
          </p:cNvPr>
          <p:cNvSpPr>
            <a:spLocks noGrp="1"/>
          </p:cNvSpPr>
          <p:nvPr>
            <p:ph type="sldNum" sz="quarter" idx="4"/>
          </p:nvPr>
        </p:nvSpPr>
        <p:spPr/>
        <p:txBody>
          <a:bodyPr/>
          <a:lstStyle/>
          <a:p>
            <a:fld id="{2CF39A64-FD95-C144-B37D-DFADB2595A9F}" type="slidenum">
              <a:rPr kumimoji="1" lang="ja-JP" altLang="en-US" smtClean="0"/>
              <a:pPr/>
              <a:t>26</a:t>
            </a:fld>
            <a:endParaRPr kumimoji="1" lang="ja-JP" altLang="en-US" dirty="0"/>
          </a:p>
        </p:txBody>
      </p:sp>
      <p:sp>
        <p:nvSpPr>
          <p:cNvPr id="24" name="フッター プレースホルダー 23">
            <a:extLst>
              <a:ext uri="{FF2B5EF4-FFF2-40B4-BE49-F238E27FC236}">
                <a16:creationId xmlns:a16="http://schemas.microsoft.com/office/drawing/2014/main" id="{B28FD540-44DD-DC81-CAE9-EC1C97E3C3DD}"/>
              </a:ext>
            </a:extLst>
          </p:cNvPr>
          <p:cNvSpPr>
            <a:spLocks noGrp="1"/>
          </p:cNvSpPr>
          <p:nvPr>
            <p:ph type="ftr" sz="quarter" idx="3"/>
          </p:nvPr>
        </p:nvSpPr>
        <p:spPr/>
        <p:txBody>
          <a:bodyPr/>
          <a:lstStyle/>
          <a:p>
            <a:r>
              <a:rPr lang="en" altLang="ja-JP"/>
              <a:t>SAIRU</a:t>
            </a:r>
            <a:endParaRPr kumimoji="1" lang="ja-JP" altLang="en-US" dirty="0"/>
          </a:p>
        </p:txBody>
      </p:sp>
      <p:graphicFrame>
        <p:nvGraphicFramePr>
          <p:cNvPr id="5" name="表 4">
            <a:extLst>
              <a:ext uri="{FF2B5EF4-FFF2-40B4-BE49-F238E27FC236}">
                <a16:creationId xmlns:a16="http://schemas.microsoft.com/office/drawing/2014/main" id="{888031C5-F975-8090-2C0A-1CD1DEFC2B11}"/>
              </a:ext>
            </a:extLst>
          </p:cNvPr>
          <p:cNvGraphicFramePr>
            <a:graphicFrameLocks noGrp="1"/>
          </p:cNvGraphicFramePr>
          <p:nvPr>
            <p:extLst>
              <p:ext uri="{D42A27DB-BD31-4B8C-83A1-F6EECF244321}">
                <p14:modId xmlns:p14="http://schemas.microsoft.com/office/powerpoint/2010/main" val="2139282611"/>
              </p:ext>
            </p:extLst>
          </p:nvPr>
        </p:nvGraphicFramePr>
        <p:xfrm>
          <a:off x="937585" y="1617901"/>
          <a:ext cx="10316829" cy="4430475"/>
        </p:xfrm>
        <a:graphic>
          <a:graphicData uri="http://schemas.openxmlformats.org/drawingml/2006/table">
            <a:tbl>
              <a:tblPr/>
              <a:tblGrid>
                <a:gridCol w="2216829">
                  <a:extLst>
                    <a:ext uri="{9D8B030D-6E8A-4147-A177-3AD203B41FA5}">
                      <a16:colId xmlns:a16="http://schemas.microsoft.com/office/drawing/2014/main" val="1608518171"/>
                    </a:ext>
                  </a:extLst>
                </a:gridCol>
                <a:gridCol w="720000">
                  <a:extLst>
                    <a:ext uri="{9D8B030D-6E8A-4147-A177-3AD203B41FA5}">
                      <a16:colId xmlns:a16="http://schemas.microsoft.com/office/drawing/2014/main" val="4232445525"/>
                    </a:ext>
                  </a:extLst>
                </a:gridCol>
                <a:gridCol w="1980000">
                  <a:extLst>
                    <a:ext uri="{9D8B030D-6E8A-4147-A177-3AD203B41FA5}">
                      <a16:colId xmlns:a16="http://schemas.microsoft.com/office/drawing/2014/main" val="60264240"/>
                    </a:ext>
                  </a:extLst>
                </a:gridCol>
                <a:gridCol w="720000">
                  <a:extLst>
                    <a:ext uri="{9D8B030D-6E8A-4147-A177-3AD203B41FA5}">
                      <a16:colId xmlns:a16="http://schemas.microsoft.com/office/drawing/2014/main" val="2229511834"/>
                    </a:ext>
                  </a:extLst>
                </a:gridCol>
                <a:gridCol w="1980000">
                  <a:extLst>
                    <a:ext uri="{9D8B030D-6E8A-4147-A177-3AD203B41FA5}">
                      <a16:colId xmlns:a16="http://schemas.microsoft.com/office/drawing/2014/main" val="3774328570"/>
                    </a:ext>
                  </a:extLst>
                </a:gridCol>
                <a:gridCol w="720000">
                  <a:extLst>
                    <a:ext uri="{9D8B030D-6E8A-4147-A177-3AD203B41FA5}">
                      <a16:colId xmlns:a16="http://schemas.microsoft.com/office/drawing/2014/main" val="1080979487"/>
                    </a:ext>
                  </a:extLst>
                </a:gridCol>
                <a:gridCol w="1980000">
                  <a:extLst>
                    <a:ext uri="{9D8B030D-6E8A-4147-A177-3AD203B41FA5}">
                      <a16:colId xmlns:a16="http://schemas.microsoft.com/office/drawing/2014/main" val="2390574634"/>
                    </a:ext>
                  </a:extLst>
                </a:gridCol>
              </a:tblGrid>
              <a:tr h="381981">
                <a:tc>
                  <a:txBody>
                    <a:bodyPr/>
                    <a:lstStyle/>
                    <a:p>
                      <a:pPr rtl="0" fontAlgn="b"/>
                      <a:endParaRPr lang="ja-JP" altLang="en-US" sz="1000" b="0" i="0">
                        <a:effectLst/>
                        <a:latin typeface="+mn-ea"/>
                        <a:ea typeface="+mn-ea"/>
                      </a:endParaRPr>
                    </a:p>
                  </a:txBody>
                  <a:tcPr marL="15447" marR="15447" marT="0" marB="0" anchor="ctr">
                    <a:lnL w="9525" cap="flat" cmpd="sng" algn="ctr">
                      <a:no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9525" cap="flat" cmpd="sng" algn="ctr">
                      <a:no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tx1"/>
                    </a:solidFill>
                  </a:tcPr>
                </a:tc>
                <a:tc gridSpan="2">
                  <a:txBody>
                    <a:bodyPr/>
                    <a:lstStyle/>
                    <a:p>
                      <a:pPr algn="ctr" rtl="0" fontAlgn="b"/>
                      <a:r>
                        <a:rPr lang="ja-JP" altLang="en-US" sz="1100" b="1" i="0">
                          <a:solidFill>
                            <a:srgbClr val="FDFDFD"/>
                          </a:solidFill>
                          <a:effectLst/>
                          <a:latin typeface="+mn-ea"/>
                          <a:ea typeface="+mn-ea"/>
                        </a:rPr>
                        <a:t>弊社</a:t>
                      </a:r>
                    </a:p>
                  </a:txBody>
                  <a:tcPr marL="15447" marR="15447"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hMerge="1">
                  <a:txBody>
                    <a:bodyPr/>
                    <a:lstStyle/>
                    <a:p>
                      <a:endParaRPr kumimoji="1" lang="ja-JP" altLang="en-US"/>
                    </a:p>
                  </a:txBody>
                  <a:tcPr/>
                </a:tc>
                <a:tc gridSpan="2">
                  <a:txBody>
                    <a:bodyPr/>
                    <a:lstStyle/>
                    <a:p>
                      <a:pPr algn="ctr" rtl="0" fontAlgn="b"/>
                      <a:r>
                        <a:rPr lang="en-US" altLang="ja-JP" sz="1100" b="1" i="0">
                          <a:solidFill>
                            <a:srgbClr val="FDFDFD"/>
                          </a:solidFill>
                          <a:effectLst/>
                          <a:latin typeface="+mn-ea"/>
                          <a:ea typeface="+mn-ea"/>
                        </a:rPr>
                        <a:t>A</a:t>
                      </a:r>
                      <a:r>
                        <a:rPr lang="ja-JP" altLang="en-US" sz="1100" b="1" i="0">
                          <a:solidFill>
                            <a:srgbClr val="FDFDFD"/>
                          </a:solidFill>
                          <a:effectLst/>
                          <a:latin typeface="+mn-ea"/>
                          <a:ea typeface="+mn-ea"/>
                        </a:rPr>
                        <a:t>社</a:t>
                      </a:r>
                      <a:endParaRPr lang="en" sz="1100" b="1" i="0" dirty="0">
                        <a:solidFill>
                          <a:srgbClr val="FDFDFD"/>
                        </a:solidFill>
                        <a:effectLst/>
                        <a:latin typeface="+mn-ea"/>
                        <a:ea typeface="+mn-ea"/>
                      </a:endParaRPr>
                    </a:p>
                  </a:txBody>
                  <a:tcPr marL="15447" marR="15447"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65000"/>
                      </a:schemeClr>
                    </a:solidFill>
                  </a:tcPr>
                </a:tc>
                <a:tc hMerge="1">
                  <a:txBody>
                    <a:bodyPr/>
                    <a:lstStyle/>
                    <a:p>
                      <a:endParaRPr kumimoji="1" lang="ja-JP" altLang="en-US"/>
                    </a:p>
                  </a:txBody>
                  <a:tcPr/>
                </a:tc>
                <a:tc gridSpan="2">
                  <a:txBody>
                    <a:bodyPr/>
                    <a:lstStyle/>
                    <a:p>
                      <a:pPr algn="ctr" rtl="0" fontAlgn="b"/>
                      <a:r>
                        <a:rPr lang="en-US" altLang="ja-JP" sz="1100" b="1" i="0">
                          <a:solidFill>
                            <a:srgbClr val="FDFDFD"/>
                          </a:solidFill>
                          <a:effectLst/>
                          <a:latin typeface="+mn-ea"/>
                          <a:ea typeface="+mn-ea"/>
                        </a:rPr>
                        <a:t>B</a:t>
                      </a:r>
                      <a:r>
                        <a:rPr lang="ja-JP" altLang="en-US" sz="1100" b="1" i="0">
                          <a:solidFill>
                            <a:srgbClr val="FDFDFD"/>
                          </a:solidFill>
                          <a:effectLst/>
                          <a:latin typeface="+mn-ea"/>
                          <a:ea typeface="+mn-ea"/>
                        </a:rPr>
                        <a:t>社</a:t>
                      </a:r>
                      <a:endParaRPr lang="en" sz="1100" b="1" i="0" dirty="0">
                        <a:solidFill>
                          <a:srgbClr val="FDFDFD"/>
                        </a:solidFill>
                        <a:effectLst/>
                        <a:latin typeface="+mn-ea"/>
                        <a:ea typeface="+mn-ea"/>
                      </a:endParaRPr>
                    </a:p>
                  </a:txBody>
                  <a:tcPr marL="15447" marR="15447"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65000"/>
                      </a:schemeClr>
                    </a:solidFill>
                  </a:tcPr>
                </a:tc>
                <a:tc hMerge="1">
                  <a:txBody>
                    <a:bodyPr/>
                    <a:lstStyle/>
                    <a:p>
                      <a:endParaRPr kumimoji="1" lang="ja-JP" altLang="en-US"/>
                    </a:p>
                  </a:txBody>
                  <a:tcPr/>
                </a:tc>
                <a:extLst>
                  <a:ext uri="{0D108BD9-81ED-4DB2-BD59-A6C34878D82A}">
                    <a16:rowId xmlns:a16="http://schemas.microsoft.com/office/drawing/2014/main" val="990958717"/>
                  </a:ext>
                </a:extLst>
              </a:tr>
              <a:tr h="674749">
                <a:tc>
                  <a:txBody>
                    <a:bodyPr/>
                    <a:lstStyle/>
                    <a:p>
                      <a:pPr algn="ctr" rtl="0" fontAlgn="b"/>
                      <a:r>
                        <a:rPr lang="ja-JP" altLang="en-US" sz="1200" b="0" i="0">
                          <a:solidFill>
                            <a:schemeClr val="bg1"/>
                          </a:solidFill>
                          <a:effectLst/>
                          <a:latin typeface="+mn-ea"/>
                          <a:ea typeface="+mn-ea"/>
                        </a:rPr>
                        <a:t>初期コスト</a:t>
                      </a:r>
                    </a:p>
                  </a:txBody>
                  <a:tcPr marL="108000" marR="15447" marT="0" marB="0" anchor="ctr">
                    <a:lnL w="12700" cap="flat" cmpd="sng" algn="ctr">
                      <a:solidFill>
                        <a:schemeClr val="bg1">
                          <a:lumMod val="85000"/>
                        </a:schemeClr>
                      </a:solid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tx1"/>
                    </a:solidFill>
                  </a:tcPr>
                </a:tc>
                <a:tc>
                  <a:txBody>
                    <a:bodyPr/>
                    <a:lstStyle/>
                    <a:p>
                      <a:pPr algn="ctr" rtl="0" fontAlgn="b"/>
                      <a:r>
                        <a:rPr lang="ja-JP" altLang="en-US" sz="1600" b="0" i="0">
                          <a:solidFill>
                            <a:schemeClr val="tx1"/>
                          </a:solidFill>
                          <a:effectLst/>
                          <a:latin typeface="+mn-ea"/>
                          <a:ea typeface="+mn-ea"/>
                        </a:rPr>
                        <a:t>△</a:t>
                      </a:r>
                      <a:endParaRPr lang="en-US" altLang="ja-JP" sz="1600" b="0" i="0" dirty="0">
                        <a:solidFill>
                          <a:schemeClr val="tx1"/>
                        </a:solidFill>
                        <a:effectLst/>
                        <a:latin typeface="+mn-ea"/>
                        <a:ea typeface="+mn-ea"/>
                      </a:endParaRPr>
                    </a:p>
                  </a:txBody>
                  <a:tcPr marL="15447" marR="15447" marT="0" marB="0" anchor="ctr">
                    <a:lnL w="9525" cap="flat" cmpd="sng" algn="ctr">
                      <a:no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266700" indent="-171450" algn="l" rtl="0" fontAlgn="b">
                        <a:buFont typeface="Arial" panose="020B0604020202020204" pitchFamily="34" charset="0"/>
                        <a:buChar char="•"/>
                      </a:pPr>
                      <a:r>
                        <a:rPr lang="ja-JP" altLang="en-US" sz="1000" b="0" i="0">
                          <a:solidFill>
                            <a:schemeClr val="tx1"/>
                          </a:solidFill>
                          <a:effectLst/>
                          <a:latin typeface="+mn-ea"/>
                          <a:ea typeface="+mn-ea"/>
                        </a:rPr>
                        <a:t>比較的高額</a:t>
                      </a:r>
                      <a:endParaRPr lang="en-US" altLang="ja-JP" sz="1000" b="0" i="0">
                        <a:solidFill>
                          <a:schemeClr val="tx1"/>
                        </a:solidFill>
                        <a:effectLst/>
                        <a:latin typeface="+mn-ea"/>
                        <a:ea typeface="+mn-ea"/>
                      </a:endParaRPr>
                    </a:p>
                  </a:txBody>
                  <a:tcPr marL="15447" marR="15447"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rtl="0" fontAlgn="b"/>
                      <a:r>
                        <a:rPr lang="ja-JP" altLang="en-US" sz="1600" b="0" i="0">
                          <a:solidFill>
                            <a:schemeClr val="tx1"/>
                          </a:solidFill>
                          <a:effectLst/>
                          <a:latin typeface="+mn-ea"/>
                          <a:ea typeface="+mn-ea"/>
                        </a:rPr>
                        <a:t>◎</a:t>
                      </a:r>
                    </a:p>
                  </a:txBody>
                  <a:tcPr marL="15447" marR="15447"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266700" indent="-171450" algn="l" rtl="0" fontAlgn="b">
                        <a:buFont typeface="Arial" panose="020B0604020202020204" pitchFamily="34" charset="0"/>
                        <a:buChar char="•"/>
                      </a:pPr>
                      <a:r>
                        <a:rPr lang="ja-JP" altLang="en-US" sz="1000" b="0" i="0">
                          <a:solidFill>
                            <a:schemeClr val="tx1"/>
                          </a:solidFill>
                          <a:effectLst/>
                          <a:latin typeface="+mn-ea"/>
                          <a:ea typeface="+mn-ea"/>
                        </a:rPr>
                        <a:t>初期コスト</a:t>
                      </a:r>
                      <a:r>
                        <a:rPr lang="en-US" altLang="ja-JP" sz="1000" b="0" i="0">
                          <a:solidFill>
                            <a:schemeClr val="tx1"/>
                          </a:solidFill>
                          <a:effectLst/>
                          <a:latin typeface="+mn-ea"/>
                          <a:ea typeface="+mn-ea"/>
                        </a:rPr>
                        <a:t>0</a:t>
                      </a:r>
                      <a:r>
                        <a:rPr lang="ja-JP" altLang="en-US" sz="1000" b="0" i="0">
                          <a:solidFill>
                            <a:schemeClr val="tx1"/>
                          </a:solidFill>
                          <a:effectLst/>
                          <a:latin typeface="+mn-ea"/>
                          <a:ea typeface="+mn-ea"/>
                        </a:rPr>
                        <a:t>円</a:t>
                      </a:r>
                      <a:endParaRPr lang="en-US" altLang="ja-JP" sz="1000" b="0" i="0">
                        <a:solidFill>
                          <a:schemeClr val="tx1"/>
                        </a:solidFill>
                        <a:effectLst/>
                        <a:latin typeface="+mn-ea"/>
                        <a:ea typeface="+mn-ea"/>
                      </a:endParaRPr>
                    </a:p>
                  </a:txBody>
                  <a:tcPr marL="15447" marR="15447"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b"/>
                      <a:r>
                        <a:rPr lang="ja-JP" altLang="en-US" sz="1600" b="0" i="0">
                          <a:solidFill>
                            <a:schemeClr val="tx1"/>
                          </a:solidFill>
                          <a:effectLst/>
                          <a:latin typeface="+mn-ea"/>
                          <a:ea typeface="+mn-ea"/>
                        </a:rPr>
                        <a:t>〇</a:t>
                      </a:r>
                    </a:p>
                  </a:txBody>
                  <a:tcPr marL="15447" marR="15447"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266700" indent="-171450" algn="l" rtl="0" fontAlgn="b">
                        <a:buFont typeface="Arial" panose="020B0604020202020204" pitchFamily="34" charset="0"/>
                        <a:buChar char="•"/>
                      </a:pPr>
                      <a:r>
                        <a:rPr lang="ja-JP" altLang="en-US" sz="1000" b="0" i="0">
                          <a:solidFill>
                            <a:schemeClr val="tx1"/>
                          </a:solidFill>
                          <a:effectLst/>
                          <a:latin typeface="+mn-ea"/>
                          <a:ea typeface="+mn-ea"/>
                        </a:rPr>
                        <a:t>初期コストが弊社の約</a:t>
                      </a:r>
                      <a:r>
                        <a:rPr lang="en-US" altLang="ja-JP" sz="1000" b="0" i="0">
                          <a:solidFill>
                            <a:schemeClr val="tx1"/>
                          </a:solidFill>
                          <a:effectLst/>
                          <a:latin typeface="+mn-ea"/>
                          <a:ea typeface="+mn-ea"/>
                        </a:rPr>
                        <a:t>2/3</a:t>
                      </a:r>
                      <a:endParaRPr lang="en-US" altLang="ja-JP" sz="1000" b="0" i="0" dirty="0">
                        <a:solidFill>
                          <a:schemeClr val="tx1"/>
                        </a:solidFill>
                        <a:effectLst/>
                        <a:latin typeface="+mn-ea"/>
                        <a:ea typeface="+mn-ea"/>
                      </a:endParaRPr>
                    </a:p>
                  </a:txBody>
                  <a:tcPr marL="15447" marR="15447"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102760881"/>
                  </a:ext>
                </a:extLst>
              </a:tr>
              <a:tr h="674749">
                <a:tc>
                  <a:txBody>
                    <a:bodyPr/>
                    <a:lstStyle/>
                    <a:p>
                      <a:pPr algn="ctr" rtl="0" fontAlgn="b"/>
                      <a:r>
                        <a:rPr lang="ja-JP" altLang="en-US" sz="1200" b="0" i="0">
                          <a:solidFill>
                            <a:schemeClr val="bg1"/>
                          </a:solidFill>
                          <a:effectLst/>
                          <a:latin typeface="+mn-ea"/>
                          <a:ea typeface="+mn-ea"/>
                        </a:rPr>
                        <a:t>導入の手間</a:t>
                      </a:r>
                    </a:p>
                  </a:txBody>
                  <a:tcPr marL="108000" marR="15447" marT="0" marB="0" anchor="ctr">
                    <a:lnL w="12700" cap="flat" cmpd="sng" algn="ctr">
                      <a:solidFill>
                        <a:schemeClr val="bg1">
                          <a:lumMod val="85000"/>
                        </a:schemeClr>
                      </a:solid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tx1"/>
                    </a:solidFill>
                  </a:tcPr>
                </a:tc>
                <a:tc>
                  <a:txBody>
                    <a:bodyPr/>
                    <a:lstStyle/>
                    <a:p>
                      <a:pPr algn="ctr" rtl="0" fontAlgn="b"/>
                      <a:r>
                        <a:rPr lang="ja-JP" altLang="en-US" sz="1600" b="0" i="0">
                          <a:solidFill>
                            <a:schemeClr val="tx1"/>
                          </a:solidFill>
                          <a:effectLst/>
                          <a:latin typeface="+mn-ea"/>
                          <a:ea typeface="+mn-ea"/>
                        </a:rPr>
                        <a:t>◎</a:t>
                      </a:r>
                      <a:endParaRPr lang="en-US" altLang="ja-JP" sz="1600" b="0" i="0" dirty="0">
                        <a:solidFill>
                          <a:schemeClr val="tx1"/>
                        </a:solidFill>
                        <a:effectLst/>
                        <a:latin typeface="+mn-ea"/>
                        <a:ea typeface="+mn-ea"/>
                      </a:endParaRPr>
                    </a:p>
                  </a:txBody>
                  <a:tcPr marL="15447" marR="15447" marT="0" marB="0" anchor="ctr">
                    <a:lnL w="9525" cap="flat" cmpd="sng" algn="ctr">
                      <a:no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266700" indent="-171450" algn="l" rtl="0" fontAlgn="b">
                        <a:buFont typeface="Arial" panose="020B0604020202020204" pitchFamily="34" charset="0"/>
                        <a:buChar char="•"/>
                      </a:pPr>
                      <a:r>
                        <a:rPr lang="ja-JP" altLang="en-US" sz="1000" b="0" i="0">
                          <a:solidFill>
                            <a:schemeClr val="tx1"/>
                          </a:solidFill>
                          <a:effectLst/>
                          <a:latin typeface="+mn-ea"/>
                          <a:ea typeface="+mn-ea"/>
                        </a:rPr>
                        <a:t>貴社固有要件を想定して、</a:t>
                      </a:r>
                      <a:br>
                        <a:rPr lang="en-US" altLang="ja-JP" sz="1000" b="0" i="0">
                          <a:solidFill>
                            <a:schemeClr val="tx1"/>
                          </a:solidFill>
                          <a:effectLst/>
                          <a:latin typeface="+mn-ea"/>
                          <a:ea typeface="+mn-ea"/>
                        </a:rPr>
                      </a:br>
                      <a:r>
                        <a:rPr lang="ja-JP" altLang="en-US" sz="1000" b="0" i="0">
                          <a:solidFill>
                            <a:schemeClr val="tx1"/>
                          </a:solidFill>
                          <a:effectLst/>
                          <a:latin typeface="+mn-ea"/>
                          <a:ea typeface="+mn-ea"/>
                        </a:rPr>
                        <a:t>導入サポート</a:t>
                      </a:r>
                      <a:endParaRPr lang="en-US" altLang="ja-JP" sz="1000" b="0" i="0">
                        <a:solidFill>
                          <a:schemeClr val="tx1"/>
                        </a:solidFill>
                        <a:effectLst/>
                        <a:latin typeface="+mn-ea"/>
                        <a:ea typeface="+mn-ea"/>
                      </a:endParaRPr>
                    </a:p>
                    <a:p>
                      <a:pPr marL="266700" indent="-171450" algn="l" rtl="0" fontAlgn="b">
                        <a:buFont typeface="Arial" panose="020B0604020202020204" pitchFamily="34" charset="0"/>
                        <a:buChar char="•"/>
                      </a:pPr>
                      <a:r>
                        <a:rPr lang="en-US" altLang="ja-JP" sz="1000" b="0" i="0">
                          <a:solidFill>
                            <a:schemeClr val="tx1"/>
                          </a:solidFill>
                          <a:effectLst/>
                          <a:latin typeface="+mn-ea"/>
                          <a:ea typeface="+mn-ea"/>
                        </a:rPr>
                        <a:t>2</a:t>
                      </a:r>
                      <a:r>
                        <a:rPr lang="ja-JP" altLang="en-US" sz="1000" b="0" i="0">
                          <a:solidFill>
                            <a:schemeClr val="tx1"/>
                          </a:solidFill>
                          <a:effectLst/>
                          <a:latin typeface="+mn-ea"/>
                          <a:ea typeface="+mn-ea"/>
                        </a:rPr>
                        <a:t>日間のオンサイト支援で</a:t>
                      </a:r>
                      <a:br>
                        <a:rPr lang="en-US" altLang="ja-JP" sz="1000" b="0" i="0">
                          <a:solidFill>
                            <a:schemeClr val="tx1"/>
                          </a:solidFill>
                          <a:effectLst/>
                          <a:latin typeface="+mn-ea"/>
                          <a:ea typeface="+mn-ea"/>
                        </a:rPr>
                      </a:br>
                      <a:r>
                        <a:rPr lang="ja-JP" altLang="en-US" sz="1000" b="0" i="0">
                          <a:solidFill>
                            <a:schemeClr val="tx1"/>
                          </a:solidFill>
                          <a:effectLst/>
                          <a:latin typeface="+mn-ea"/>
                          <a:ea typeface="+mn-ea"/>
                        </a:rPr>
                        <a:t>初期</a:t>
                      </a:r>
                      <a:r>
                        <a:rPr lang="en-US" altLang="ja-JP" sz="1000" b="0" i="0">
                          <a:solidFill>
                            <a:schemeClr val="tx1"/>
                          </a:solidFill>
                          <a:effectLst/>
                          <a:latin typeface="+mn-ea"/>
                          <a:ea typeface="+mn-ea"/>
                        </a:rPr>
                        <a:t>QA</a:t>
                      </a:r>
                      <a:r>
                        <a:rPr lang="ja-JP" altLang="en-US" sz="1000" b="0" i="0">
                          <a:solidFill>
                            <a:schemeClr val="tx1"/>
                          </a:solidFill>
                          <a:effectLst/>
                          <a:latin typeface="+mn-ea"/>
                          <a:ea typeface="+mn-ea"/>
                        </a:rPr>
                        <a:t>にも手厚く対応</a:t>
                      </a:r>
                      <a:endParaRPr lang="en-US" altLang="ja-JP" sz="1000" b="0" i="0" dirty="0">
                        <a:solidFill>
                          <a:schemeClr val="tx1"/>
                        </a:solidFill>
                        <a:effectLst/>
                        <a:latin typeface="+mn-ea"/>
                        <a:ea typeface="+mn-ea"/>
                      </a:endParaRPr>
                    </a:p>
                  </a:txBody>
                  <a:tcPr marL="15447" marR="15447"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rtl="0" fontAlgn="b"/>
                      <a:r>
                        <a:rPr lang="ja-JP" altLang="en-US" sz="1600" b="0" i="0">
                          <a:solidFill>
                            <a:schemeClr val="tx1"/>
                          </a:solidFill>
                          <a:effectLst/>
                          <a:latin typeface="+mn-ea"/>
                          <a:ea typeface="+mn-ea"/>
                        </a:rPr>
                        <a:t>△</a:t>
                      </a:r>
                    </a:p>
                  </a:txBody>
                  <a:tcPr marL="15447" marR="15447"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266700" indent="-171450" algn="l" rtl="0" fontAlgn="b">
                        <a:buFont typeface="Arial" panose="020B0604020202020204" pitchFamily="34" charset="0"/>
                        <a:buChar char="•"/>
                      </a:pPr>
                      <a:r>
                        <a:rPr lang="ja-JP" altLang="en-US" sz="1000" b="0" i="0">
                          <a:solidFill>
                            <a:schemeClr val="tx1"/>
                          </a:solidFill>
                          <a:effectLst/>
                          <a:latin typeface="+mn-ea"/>
                          <a:ea typeface="+mn-ea"/>
                        </a:rPr>
                        <a:t>マニュアル配布のみ</a:t>
                      </a:r>
                      <a:endParaRPr lang="en-US" altLang="ja-JP" sz="1000" b="0" i="0">
                        <a:solidFill>
                          <a:schemeClr val="tx1"/>
                        </a:solidFill>
                        <a:effectLst/>
                        <a:latin typeface="+mn-ea"/>
                        <a:ea typeface="+mn-ea"/>
                      </a:endParaRPr>
                    </a:p>
                    <a:p>
                      <a:pPr marL="266700" indent="-171450" algn="l" rtl="0" fontAlgn="b">
                        <a:buFont typeface="Arial" panose="020B0604020202020204" pitchFamily="34" charset="0"/>
                        <a:buChar char="•"/>
                      </a:pPr>
                      <a:r>
                        <a:rPr lang="ja-JP" altLang="en-US" sz="1000" b="0" i="0">
                          <a:solidFill>
                            <a:schemeClr val="tx1"/>
                          </a:solidFill>
                          <a:effectLst/>
                          <a:latin typeface="+mn-ea"/>
                          <a:ea typeface="+mn-ea"/>
                        </a:rPr>
                        <a:t>自力での設定作業で、運用開始後の後戻りが発生しやすい</a:t>
                      </a:r>
                      <a:endParaRPr lang="en-US" altLang="ja-JP" sz="1000" b="0" i="0">
                        <a:solidFill>
                          <a:schemeClr val="tx1"/>
                        </a:solidFill>
                        <a:effectLst/>
                        <a:latin typeface="+mn-ea"/>
                        <a:ea typeface="+mn-ea"/>
                      </a:endParaRPr>
                    </a:p>
                  </a:txBody>
                  <a:tcPr marL="15447" marR="15447"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b"/>
                      <a:r>
                        <a:rPr lang="ja-JP" altLang="en-US" sz="1600" b="0" i="0">
                          <a:solidFill>
                            <a:schemeClr val="tx1"/>
                          </a:solidFill>
                          <a:effectLst/>
                          <a:latin typeface="+mn-ea"/>
                          <a:ea typeface="+mn-ea"/>
                        </a:rPr>
                        <a:t>△</a:t>
                      </a:r>
                    </a:p>
                  </a:txBody>
                  <a:tcPr marL="15447" marR="15447"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266700" indent="-171450" algn="l" rtl="0" fontAlgn="b">
                        <a:buFont typeface="Arial" panose="020B0604020202020204" pitchFamily="34" charset="0"/>
                        <a:buChar char="•"/>
                      </a:pPr>
                      <a:r>
                        <a:rPr lang="ja-JP" altLang="en-US" sz="1000" b="0" i="0">
                          <a:solidFill>
                            <a:schemeClr val="tx1"/>
                          </a:solidFill>
                          <a:effectLst/>
                          <a:latin typeface="+mn-ea"/>
                          <a:ea typeface="+mn-ea"/>
                        </a:rPr>
                        <a:t>マニュアル配布とサポートセンター対応</a:t>
                      </a:r>
                      <a:endParaRPr lang="en-US" altLang="ja-JP" sz="1000" b="0" i="0">
                        <a:solidFill>
                          <a:schemeClr val="tx1"/>
                        </a:solidFill>
                        <a:effectLst/>
                        <a:latin typeface="+mn-ea"/>
                        <a:ea typeface="+mn-ea"/>
                      </a:endParaRPr>
                    </a:p>
                  </a:txBody>
                  <a:tcPr marL="15447" marR="15447"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99189715"/>
                  </a:ext>
                </a:extLst>
              </a:tr>
              <a:tr h="674749">
                <a:tc>
                  <a:txBody>
                    <a:bodyPr/>
                    <a:lstStyle/>
                    <a:p>
                      <a:pPr algn="ctr" rtl="0" fontAlgn="b"/>
                      <a:r>
                        <a:rPr lang="ja-JP" altLang="en-US" sz="1200" b="0" i="0">
                          <a:solidFill>
                            <a:schemeClr val="bg1"/>
                          </a:solidFill>
                          <a:effectLst/>
                          <a:latin typeface="+mn-ea"/>
                          <a:ea typeface="+mn-ea"/>
                        </a:rPr>
                        <a:t>運用コスト</a:t>
                      </a:r>
                    </a:p>
                  </a:txBody>
                  <a:tcPr marL="108000" marR="15447" marT="0" marB="0" anchor="ctr">
                    <a:lnL w="12700" cap="flat" cmpd="sng" algn="ctr">
                      <a:solidFill>
                        <a:schemeClr val="bg1">
                          <a:lumMod val="85000"/>
                        </a:schemeClr>
                      </a:solid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tx1"/>
                    </a:solidFill>
                  </a:tcPr>
                </a:tc>
                <a:tc>
                  <a:txBody>
                    <a:bodyPr/>
                    <a:lstStyle/>
                    <a:p>
                      <a:pPr algn="ctr" rtl="0" fontAlgn="b"/>
                      <a:r>
                        <a:rPr lang="ja-JP" altLang="en-US" sz="1600" b="0" i="0">
                          <a:solidFill>
                            <a:schemeClr val="tx1"/>
                          </a:solidFill>
                          <a:effectLst/>
                          <a:latin typeface="+mn-ea"/>
                          <a:ea typeface="+mn-ea"/>
                        </a:rPr>
                        <a:t>◎</a:t>
                      </a:r>
                      <a:endParaRPr lang="en-US" altLang="ja-JP" sz="1600" b="0" i="0" dirty="0">
                        <a:solidFill>
                          <a:schemeClr val="tx1"/>
                        </a:solidFill>
                        <a:effectLst/>
                        <a:latin typeface="+mn-ea"/>
                        <a:ea typeface="+mn-ea"/>
                      </a:endParaRPr>
                    </a:p>
                  </a:txBody>
                  <a:tcPr marL="15447" marR="15447" marT="0" marB="0" anchor="ctr">
                    <a:lnL w="9525" cap="flat" cmpd="sng" algn="ctr">
                      <a:no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266700" indent="-171450" algn="l" rtl="0" fontAlgn="b">
                        <a:buFont typeface="Arial" panose="020B0604020202020204" pitchFamily="34" charset="0"/>
                        <a:buChar char="•"/>
                      </a:pPr>
                      <a:r>
                        <a:rPr lang="ja-JP" altLang="en-US" sz="1000" b="0" i="0">
                          <a:solidFill>
                            <a:schemeClr val="tx1"/>
                          </a:solidFill>
                          <a:effectLst/>
                          <a:latin typeface="+mn-ea"/>
                          <a:ea typeface="+mn-ea"/>
                        </a:rPr>
                        <a:t>基本利用料は一般的価格</a:t>
                      </a:r>
                      <a:endParaRPr lang="en-US" altLang="ja-JP" sz="1000" b="0" i="0">
                        <a:solidFill>
                          <a:schemeClr val="tx1"/>
                        </a:solidFill>
                        <a:effectLst/>
                        <a:latin typeface="+mn-ea"/>
                        <a:ea typeface="+mn-ea"/>
                      </a:endParaRPr>
                    </a:p>
                    <a:p>
                      <a:pPr marL="266700" indent="-171450" algn="l" rtl="0" fontAlgn="b">
                        <a:buFont typeface="Arial" panose="020B0604020202020204" pitchFamily="34" charset="0"/>
                        <a:buChar char="•"/>
                      </a:pPr>
                      <a:r>
                        <a:rPr lang="ja-JP" altLang="en-US" sz="1000" b="0" i="0">
                          <a:solidFill>
                            <a:schemeClr val="tx1"/>
                          </a:solidFill>
                          <a:effectLst/>
                          <a:latin typeface="+mn-ea"/>
                          <a:ea typeface="+mn-ea"/>
                        </a:rPr>
                        <a:t>オプション利用や従量による</a:t>
                      </a:r>
                      <a:br>
                        <a:rPr lang="en-US" altLang="ja-JP" sz="1000" b="0" i="0">
                          <a:solidFill>
                            <a:schemeClr val="tx1"/>
                          </a:solidFill>
                          <a:effectLst/>
                          <a:latin typeface="+mn-ea"/>
                          <a:ea typeface="+mn-ea"/>
                        </a:rPr>
                      </a:br>
                      <a:r>
                        <a:rPr lang="ja-JP" altLang="en-US" sz="1000" b="0" i="0">
                          <a:solidFill>
                            <a:schemeClr val="tx1"/>
                          </a:solidFill>
                          <a:effectLst/>
                          <a:latin typeface="+mn-ea"/>
                          <a:ea typeface="+mn-ea"/>
                        </a:rPr>
                        <a:t>変動費の幅が非常に小さい</a:t>
                      </a:r>
                      <a:endParaRPr lang="en-US" altLang="ja-JP" sz="1000" b="0" i="0" dirty="0">
                        <a:solidFill>
                          <a:schemeClr val="tx1"/>
                        </a:solidFill>
                        <a:effectLst/>
                        <a:latin typeface="+mn-ea"/>
                        <a:ea typeface="+mn-ea"/>
                      </a:endParaRPr>
                    </a:p>
                  </a:txBody>
                  <a:tcPr marL="15447" marR="15447"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rtl="0" fontAlgn="b"/>
                      <a:r>
                        <a:rPr lang="ja-JP" altLang="en-US" sz="1600" b="0" i="0">
                          <a:solidFill>
                            <a:schemeClr val="tx1"/>
                          </a:solidFill>
                          <a:effectLst/>
                          <a:latin typeface="+mn-ea"/>
                          <a:ea typeface="+mn-ea"/>
                        </a:rPr>
                        <a:t>△</a:t>
                      </a:r>
                    </a:p>
                  </a:txBody>
                  <a:tcPr marL="15447" marR="15447"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266700" indent="-171450" algn="l" rtl="0" fontAlgn="b">
                        <a:buFont typeface="Arial" panose="020B0604020202020204" pitchFamily="34" charset="0"/>
                        <a:buChar char="•"/>
                      </a:pPr>
                      <a:r>
                        <a:rPr lang="ja-JP" altLang="en-US" sz="1000" b="0" i="0">
                          <a:solidFill>
                            <a:schemeClr val="tx1"/>
                          </a:solidFill>
                          <a:effectLst/>
                          <a:latin typeface="+mn-ea"/>
                          <a:ea typeface="+mn-ea"/>
                        </a:rPr>
                        <a:t>オプション料金や従量課金による収益化を図るビジネスモデル</a:t>
                      </a:r>
                      <a:endParaRPr lang="en-US" altLang="ja-JP" sz="1000" b="0" i="0">
                        <a:solidFill>
                          <a:schemeClr val="tx1"/>
                        </a:solidFill>
                        <a:effectLst/>
                        <a:latin typeface="+mn-ea"/>
                        <a:ea typeface="+mn-ea"/>
                      </a:endParaRPr>
                    </a:p>
                    <a:p>
                      <a:pPr marL="266700" indent="-171450" algn="l" rtl="0" fontAlgn="b">
                        <a:buFont typeface="Arial" panose="020B0604020202020204" pitchFamily="34" charset="0"/>
                        <a:buChar char="•"/>
                      </a:pPr>
                      <a:r>
                        <a:rPr lang="ja-JP" altLang="en-US" sz="1000" b="0" i="0">
                          <a:solidFill>
                            <a:schemeClr val="tx1"/>
                          </a:solidFill>
                          <a:effectLst/>
                          <a:latin typeface="+mn-ea"/>
                          <a:ea typeface="+mn-ea"/>
                        </a:rPr>
                        <a:t>想定外の出費が発生しやすい</a:t>
                      </a:r>
                      <a:endParaRPr lang="en-US" altLang="ja-JP" sz="1000" b="0" i="0" dirty="0">
                        <a:solidFill>
                          <a:schemeClr val="tx1"/>
                        </a:solidFill>
                        <a:effectLst/>
                        <a:latin typeface="+mn-ea"/>
                        <a:ea typeface="+mn-ea"/>
                      </a:endParaRPr>
                    </a:p>
                  </a:txBody>
                  <a:tcPr marL="15447" marR="15447"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b"/>
                      <a:r>
                        <a:rPr lang="ja-JP" altLang="en-US" sz="1600" b="0" i="0">
                          <a:solidFill>
                            <a:schemeClr val="tx1"/>
                          </a:solidFill>
                          <a:effectLst/>
                          <a:latin typeface="+mn-ea"/>
                          <a:ea typeface="+mn-ea"/>
                        </a:rPr>
                        <a:t>△</a:t>
                      </a:r>
                    </a:p>
                  </a:txBody>
                  <a:tcPr marL="15447" marR="15447"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266700" indent="-171450" algn="l" rtl="0" fontAlgn="b">
                        <a:buFont typeface="Arial" panose="020B0604020202020204" pitchFamily="34" charset="0"/>
                        <a:buChar char="•"/>
                      </a:pPr>
                      <a:r>
                        <a:rPr lang="ja-JP" altLang="en-US" sz="1000" b="0" i="0">
                          <a:solidFill>
                            <a:schemeClr val="tx1"/>
                          </a:solidFill>
                          <a:effectLst/>
                          <a:latin typeface="+mn-ea"/>
                          <a:ea typeface="+mn-ea"/>
                        </a:rPr>
                        <a:t>基本利用料は比較的低い</a:t>
                      </a:r>
                      <a:endParaRPr lang="en-US" altLang="ja-JP" sz="1000" b="0" i="0">
                        <a:solidFill>
                          <a:schemeClr val="tx1"/>
                        </a:solidFill>
                        <a:effectLst/>
                        <a:latin typeface="+mn-ea"/>
                        <a:ea typeface="+mn-ea"/>
                      </a:endParaRPr>
                    </a:p>
                    <a:p>
                      <a:pPr marL="266700" indent="-171450" algn="l" rtl="0" fontAlgn="b">
                        <a:buFont typeface="Arial" panose="020B0604020202020204" pitchFamily="34" charset="0"/>
                        <a:buChar char="•"/>
                      </a:pPr>
                      <a:r>
                        <a:rPr lang="ja-JP" altLang="en-US" sz="1000" b="0" i="0">
                          <a:solidFill>
                            <a:schemeClr val="tx1"/>
                          </a:solidFill>
                          <a:effectLst/>
                          <a:latin typeface="+mn-ea"/>
                          <a:ea typeface="+mn-ea"/>
                        </a:rPr>
                        <a:t>オプション機能が弱く、個別開発によるコストが増加しやすい</a:t>
                      </a:r>
                      <a:endParaRPr lang="en-US" altLang="ja-JP" sz="1000" b="0" i="0" dirty="0">
                        <a:solidFill>
                          <a:schemeClr val="tx1"/>
                        </a:solidFill>
                        <a:effectLst/>
                        <a:latin typeface="+mn-ea"/>
                        <a:ea typeface="+mn-ea"/>
                      </a:endParaRPr>
                    </a:p>
                  </a:txBody>
                  <a:tcPr marL="15447" marR="15447"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864649995"/>
                  </a:ext>
                </a:extLst>
              </a:tr>
              <a:tr h="674749">
                <a:tc>
                  <a:txBody>
                    <a:bodyPr/>
                    <a:lstStyle/>
                    <a:p>
                      <a:pPr algn="ctr" rtl="0" fontAlgn="b"/>
                      <a:r>
                        <a:rPr lang="ja-JP" altLang="en-US" sz="1200" b="0" i="0">
                          <a:solidFill>
                            <a:schemeClr val="bg1"/>
                          </a:solidFill>
                          <a:effectLst/>
                          <a:latin typeface="+mn-ea"/>
                          <a:ea typeface="+mn-ea"/>
                        </a:rPr>
                        <a:t>拡張性</a:t>
                      </a:r>
                    </a:p>
                  </a:txBody>
                  <a:tcPr marL="108000" marR="15447" marT="0" marB="0" anchor="ctr">
                    <a:lnL w="12700" cap="flat" cmpd="sng" algn="ctr">
                      <a:solidFill>
                        <a:schemeClr val="bg1">
                          <a:lumMod val="85000"/>
                        </a:schemeClr>
                      </a:solid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tx1"/>
                    </a:solidFill>
                  </a:tcPr>
                </a:tc>
                <a:tc>
                  <a:txBody>
                    <a:bodyPr/>
                    <a:lstStyle/>
                    <a:p>
                      <a:pPr algn="ctr" rtl="0" fontAlgn="b"/>
                      <a:r>
                        <a:rPr lang="ja-JP" altLang="en-US" sz="1600" b="0" i="0">
                          <a:solidFill>
                            <a:schemeClr val="tx1"/>
                          </a:solidFill>
                          <a:effectLst/>
                          <a:latin typeface="+mn-ea"/>
                          <a:ea typeface="+mn-ea"/>
                        </a:rPr>
                        <a:t>〇</a:t>
                      </a:r>
                    </a:p>
                  </a:txBody>
                  <a:tcPr marL="15447" marR="15447" marT="0" marB="0" anchor="ctr">
                    <a:lnL w="9525" cap="flat" cmpd="sng" algn="ctr">
                      <a:no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266700" indent="-171450" algn="l" rtl="0" fontAlgn="b">
                        <a:buFont typeface="Arial" panose="020B0604020202020204" pitchFamily="34" charset="0"/>
                        <a:buChar char="•"/>
                      </a:pPr>
                      <a:r>
                        <a:rPr lang="ja-JP" altLang="en-US" sz="1000" b="0" i="0">
                          <a:solidFill>
                            <a:schemeClr val="tx1"/>
                          </a:solidFill>
                          <a:effectLst/>
                          <a:latin typeface="+mn-ea"/>
                          <a:ea typeface="+mn-ea"/>
                        </a:rPr>
                        <a:t>年</a:t>
                      </a:r>
                      <a:r>
                        <a:rPr lang="en-US" altLang="ja-JP" sz="1000" b="0" i="0">
                          <a:solidFill>
                            <a:schemeClr val="tx1"/>
                          </a:solidFill>
                          <a:effectLst/>
                          <a:latin typeface="+mn-ea"/>
                          <a:ea typeface="+mn-ea"/>
                        </a:rPr>
                        <a:t>4</a:t>
                      </a:r>
                      <a:r>
                        <a:rPr lang="ja-JP" altLang="en-US" sz="1000" b="0" i="0">
                          <a:solidFill>
                            <a:schemeClr val="tx1"/>
                          </a:solidFill>
                          <a:effectLst/>
                          <a:latin typeface="+mn-ea"/>
                          <a:ea typeface="+mn-ea"/>
                        </a:rPr>
                        <a:t>回のアップデート</a:t>
                      </a:r>
                      <a:endParaRPr lang="en-US" altLang="ja-JP" sz="1000" b="0" i="0">
                        <a:solidFill>
                          <a:schemeClr val="tx1"/>
                        </a:solidFill>
                        <a:effectLst/>
                        <a:latin typeface="+mn-ea"/>
                        <a:ea typeface="+mn-ea"/>
                      </a:endParaRPr>
                    </a:p>
                    <a:p>
                      <a:pPr marL="266700" indent="-171450" algn="l" rtl="0" fontAlgn="b">
                        <a:buFont typeface="Arial" panose="020B0604020202020204" pitchFamily="34" charset="0"/>
                        <a:buChar char="•"/>
                      </a:pPr>
                      <a:r>
                        <a:rPr lang="ja-JP" altLang="en-US" sz="1000" b="0" i="0">
                          <a:solidFill>
                            <a:schemeClr val="tx1"/>
                          </a:solidFill>
                          <a:effectLst/>
                          <a:latin typeface="+mn-ea"/>
                          <a:ea typeface="+mn-ea"/>
                        </a:rPr>
                        <a:t>法改正対応が速い</a:t>
                      </a:r>
                      <a:endParaRPr lang="en-US" altLang="ja-JP" sz="1000" b="0" i="0">
                        <a:solidFill>
                          <a:schemeClr val="tx1"/>
                        </a:solidFill>
                        <a:effectLst/>
                        <a:latin typeface="+mn-ea"/>
                        <a:ea typeface="+mn-ea"/>
                      </a:endParaRPr>
                    </a:p>
                    <a:p>
                      <a:pPr marL="266700" indent="-171450" algn="l" rtl="0" fontAlgn="b">
                        <a:buFont typeface="Arial" panose="020B0604020202020204" pitchFamily="34" charset="0"/>
                        <a:buChar char="•"/>
                      </a:pPr>
                      <a:r>
                        <a:rPr lang="ja-JP" altLang="en-US" sz="1000" b="0" i="0">
                          <a:solidFill>
                            <a:schemeClr val="tx1"/>
                          </a:solidFill>
                          <a:effectLst/>
                          <a:latin typeface="+mn-ea"/>
                          <a:ea typeface="+mn-ea"/>
                        </a:rPr>
                        <a:t>帳票類のカスタマイズ性が高い</a:t>
                      </a:r>
                      <a:endParaRPr lang="en-US" altLang="ja-JP" sz="1000" b="0" i="0" dirty="0">
                        <a:solidFill>
                          <a:schemeClr val="tx1"/>
                        </a:solidFill>
                        <a:effectLst/>
                        <a:latin typeface="+mn-ea"/>
                        <a:ea typeface="+mn-ea"/>
                      </a:endParaRPr>
                    </a:p>
                  </a:txBody>
                  <a:tcPr marL="15447" marR="15447"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rtl="0" fontAlgn="b"/>
                      <a:r>
                        <a:rPr lang="ja-JP" altLang="en-US" sz="1600" b="0" i="0">
                          <a:solidFill>
                            <a:schemeClr val="tx1"/>
                          </a:solidFill>
                          <a:effectLst/>
                          <a:latin typeface="+mn-ea"/>
                          <a:ea typeface="+mn-ea"/>
                        </a:rPr>
                        <a:t>◎</a:t>
                      </a:r>
                      <a:endParaRPr lang="en-US" altLang="ja-JP" sz="1600" b="0" i="0" dirty="0">
                        <a:solidFill>
                          <a:schemeClr val="tx1"/>
                        </a:solidFill>
                        <a:effectLst/>
                        <a:latin typeface="+mn-ea"/>
                        <a:ea typeface="+mn-ea"/>
                      </a:endParaRPr>
                    </a:p>
                  </a:txBody>
                  <a:tcPr marL="15447" marR="15447"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266700" indent="-171450" algn="l" rtl="0" fontAlgn="b">
                        <a:buFont typeface="Arial" panose="020B0604020202020204" pitchFamily="34" charset="0"/>
                        <a:buChar char="•"/>
                      </a:pPr>
                      <a:r>
                        <a:rPr lang="ja-JP" altLang="en-US" sz="1000" b="0" i="0">
                          <a:solidFill>
                            <a:schemeClr val="tx1"/>
                          </a:solidFill>
                          <a:effectLst/>
                          <a:latin typeface="+mn-ea"/>
                          <a:ea typeface="+mn-ea"/>
                        </a:rPr>
                        <a:t>年</a:t>
                      </a:r>
                      <a:r>
                        <a:rPr lang="en-US" altLang="ja-JP" sz="1000" b="0" i="0">
                          <a:solidFill>
                            <a:schemeClr val="tx1"/>
                          </a:solidFill>
                          <a:effectLst/>
                          <a:latin typeface="+mn-ea"/>
                          <a:ea typeface="+mn-ea"/>
                        </a:rPr>
                        <a:t>6</a:t>
                      </a:r>
                      <a:r>
                        <a:rPr lang="ja-JP" altLang="en-US" sz="1000" b="0" i="0">
                          <a:solidFill>
                            <a:schemeClr val="tx1"/>
                          </a:solidFill>
                          <a:effectLst/>
                          <a:latin typeface="+mn-ea"/>
                          <a:ea typeface="+mn-ea"/>
                        </a:rPr>
                        <a:t>回のアップデート</a:t>
                      </a:r>
                      <a:endParaRPr lang="en-US" altLang="ja-JP" sz="1000" b="0" i="0">
                        <a:solidFill>
                          <a:schemeClr val="tx1"/>
                        </a:solidFill>
                        <a:effectLst/>
                        <a:latin typeface="+mn-ea"/>
                        <a:ea typeface="+mn-ea"/>
                      </a:endParaRPr>
                    </a:p>
                    <a:p>
                      <a:pPr marL="266700" indent="-171450" algn="l" rtl="0" fontAlgn="b">
                        <a:buFont typeface="Arial" panose="020B0604020202020204" pitchFamily="34" charset="0"/>
                        <a:buChar char="•"/>
                      </a:pPr>
                      <a:r>
                        <a:rPr lang="ja-JP" altLang="en-US" sz="1000" b="0" i="0">
                          <a:solidFill>
                            <a:schemeClr val="tx1"/>
                          </a:solidFill>
                          <a:effectLst/>
                          <a:latin typeface="+mn-ea"/>
                          <a:ea typeface="+mn-ea"/>
                        </a:rPr>
                        <a:t>新規機能開発が充実しているが、周辺機能も多い</a:t>
                      </a:r>
                      <a:endParaRPr lang="en-US" altLang="ja-JP" sz="1000" b="0" i="0" dirty="0">
                        <a:solidFill>
                          <a:schemeClr val="tx1"/>
                        </a:solidFill>
                        <a:effectLst/>
                        <a:latin typeface="+mn-ea"/>
                        <a:ea typeface="+mn-ea"/>
                      </a:endParaRPr>
                    </a:p>
                  </a:txBody>
                  <a:tcPr marL="15447" marR="15447"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b"/>
                      <a:r>
                        <a:rPr lang="ja-JP" altLang="en-US" sz="1600" b="0" i="0">
                          <a:solidFill>
                            <a:schemeClr val="tx1"/>
                          </a:solidFill>
                          <a:effectLst/>
                          <a:latin typeface="+mn-ea"/>
                          <a:ea typeface="+mn-ea"/>
                        </a:rPr>
                        <a:t>△</a:t>
                      </a:r>
                    </a:p>
                  </a:txBody>
                  <a:tcPr marL="15447" marR="15447"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266700" indent="-171450" algn="l" rtl="0" fontAlgn="b">
                        <a:buFont typeface="Arial" panose="020B0604020202020204" pitchFamily="34" charset="0"/>
                        <a:buChar char="•"/>
                      </a:pPr>
                      <a:r>
                        <a:rPr lang="ja-JP" altLang="en-US" sz="1000" b="0" i="0">
                          <a:solidFill>
                            <a:schemeClr val="tx1"/>
                          </a:solidFill>
                          <a:effectLst/>
                          <a:latin typeface="+mn-ea"/>
                          <a:ea typeface="+mn-ea"/>
                        </a:rPr>
                        <a:t>アップデート頻度不明</a:t>
                      </a:r>
                      <a:endParaRPr lang="en-US" altLang="ja-JP" sz="1000" b="0" i="0">
                        <a:solidFill>
                          <a:schemeClr val="tx1"/>
                        </a:solidFill>
                        <a:effectLst/>
                        <a:latin typeface="+mn-ea"/>
                        <a:ea typeface="+mn-ea"/>
                      </a:endParaRPr>
                    </a:p>
                  </a:txBody>
                  <a:tcPr marL="15447" marR="15447"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866163739"/>
                  </a:ext>
                </a:extLst>
              </a:tr>
              <a:tr h="674749">
                <a:tc>
                  <a:txBody>
                    <a:bodyPr/>
                    <a:lstStyle/>
                    <a:p>
                      <a:pPr algn="ctr" rtl="0" fontAlgn="b"/>
                      <a:r>
                        <a:rPr lang="ja-JP" altLang="en-US" sz="1200" b="0" i="0">
                          <a:solidFill>
                            <a:schemeClr val="bg1"/>
                          </a:solidFill>
                          <a:effectLst/>
                          <a:latin typeface="+mn-ea"/>
                          <a:ea typeface="+mn-ea"/>
                        </a:rPr>
                        <a:t>他システム連携</a:t>
                      </a:r>
                    </a:p>
                  </a:txBody>
                  <a:tcPr marL="108000" marR="15447" marT="0" marB="0" anchor="ctr">
                    <a:lnL w="12700" cap="flat" cmpd="sng" algn="ctr">
                      <a:solidFill>
                        <a:schemeClr val="bg1">
                          <a:lumMod val="85000"/>
                        </a:schemeClr>
                      </a:solid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tx1"/>
                    </a:solidFill>
                  </a:tcPr>
                </a:tc>
                <a:tc>
                  <a:txBody>
                    <a:bodyPr/>
                    <a:lstStyle/>
                    <a:p>
                      <a:pPr algn="ctr" rtl="0" fontAlgn="b"/>
                      <a:r>
                        <a:rPr lang="ja-JP" altLang="en-US" sz="1600" b="0" i="0">
                          <a:solidFill>
                            <a:schemeClr val="tx1"/>
                          </a:solidFill>
                          <a:effectLst/>
                          <a:latin typeface="+mn-ea"/>
                          <a:ea typeface="+mn-ea"/>
                        </a:rPr>
                        <a:t>〇</a:t>
                      </a:r>
                    </a:p>
                  </a:txBody>
                  <a:tcPr marL="15447" marR="15447" marT="0" marB="0" anchor="ctr">
                    <a:lnL w="9525" cap="flat" cmpd="sng" algn="ctr">
                      <a:no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266700" indent="-171450" algn="l" rtl="0" fontAlgn="b">
                        <a:buFont typeface="Arial" panose="020B0604020202020204" pitchFamily="34" charset="0"/>
                        <a:buChar char="•"/>
                      </a:pPr>
                      <a:r>
                        <a:rPr lang="ja-JP" altLang="en-US" sz="1000" b="0" i="0">
                          <a:solidFill>
                            <a:schemeClr val="tx1"/>
                          </a:solidFill>
                          <a:effectLst/>
                          <a:latin typeface="+mn-ea"/>
                          <a:ea typeface="+mn-ea"/>
                        </a:rPr>
                        <a:t>主要な基幹システムとの</a:t>
                      </a:r>
                      <a:br>
                        <a:rPr lang="en-US" altLang="ja-JP" sz="1000" b="0" i="0">
                          <a:solidFill>
                            <a:schemeClr val="tx1"/>
                          </a:solidFill>
                          <a:effectLst/>
                          <a:latin typeface="+mn-ea"/>
                          <a:ea typeface="+mn-ea"/>
                        </a:rPr>
                      </a:br>
                      <a:r>
                        <a:rPr lang="en-US" altLang="ja-JP" sz="1000" b="0" i="0">
                          <a:solidFill>
                            <a:schemeClr val="tx1"/>
                          </a:solidFill>
                          <a:effectLst/>
                          <a:latin typeface="+mn-ea"/>
                          <a:ea typeface="+mn-ea"/>
                        </a:rPr>
                        <a:t>API</a:t>
                      </a:r>
                      <a:r>
                        <a:rPr lang="ja-JP" altLang="en-US" sz="1000" b="0" i="0">
                          <a:solidFill>
                            <a:schemeClr val="tx1"/>
                          </a:solidFill>
                          <a:effectLst/>
                          <a:latin typeface="+mn-ea"/>
                          <a:ea typeface="+mn-ea"/>
                        </a:rPr>
                        <a:t>連携</a:t>
                      </a:r>
                      <a:endParaRPr lang="en-US" altLang="ja-JP" sz="1000" b="0" i="0">
                        <a:solidFill>
                          <a:schemeClr val="tx1"/>
                        </a:solidFill>
                        <a:effectLst/>
                        <a:latin typeface="+mn-ea"/>
                        <a:ea typeface="+mn-ea"/>
                      </a:endParaRPr>
                    </a:p>
                    <a:p>
                      <a:pPr marL="266700" indent="-171450" algn="l" rtl="0" fontAlgn="b">
                        <a:buFont typeface="Arial" panose="020B0604020202020204" pitchFamily="34" charset="0"/>
                        <a:buChar char="•"/>
                      </a:pPr>
                      <a:r>
                        <a:rPr lang="ja-JP" altLang="en-US" sz="1000" b="0" i="0">
                          <a:solidFill>
                            <a:schemeClr val="tx1"/>
                          </a:solidFill>
                          <a:effectLst/>
                          <a:latin typeface="+mn-ea"/>
                          <a:ea typeface="+mn-ea"/>
                        </a:rPr>
                        <a:t>●●のみ</a:t>
                      </a:r>
                      <a:r>
                        <a:rPr lang="en-US" altLang="ja-JP" sz="1000" b="0" i="0">
                          <a:solidFill>
                            <a:schemeClr val="tx1"/>
                          </a:solidFill>
                          <a:effectLst/>
                          <a:latin typeface="+mn-ea"/>
                          <a:ea typeface="+mn-ea"/>
                        </a:rPr>
                        <a:t>CSV</a:t>
                      </a:r>
                      <a:r>
                        <a:rPr lang="ja-JP" altLang="en-US" sz="1000" b="0" i="0">
                          <a:solidFill>
                            <a:schemeClr val="tx1"/>
                          </a:solidFill>
                          <a:effectLst/>
                          <a:latin typeface="+mn-ea"/>
                          <a:ea typeface="+mn-ea"/>
                        </a:rPr>
                        <a:t>連携</a:t>
                      </a:r>
                      <a:endParaRPr lang="en-US" altLang="ja-JP" sz="1000" b="0" i="0" dirty="0">
                        <a:solidFill>
                          <a:schemeClr val="tx1"/>
                        </a:solidFill>
                        <a:effectLst/>
                        <a:latin typeface="+mn-ea"/>
                        <a:ea typeface="+mn-ea"/>
                      </a:endParaRPr>
                    </a:p>
                  </a:txBody>
                  <a:tcPr marL="15447" marR="15447"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rtl="0" fontAlgn="b"/>
                      <a:r>
                        <a:rPr lang="ja-JP" altLang="en-US" sz="1600" b="0" i="0">
                          <a:solidFill>
                            <a:schemeClr val="tx1"/>
                          </a:solidFill>
                          <a:effectLst/>
                          <a:latin typeface="+mn-ea"/>
                          <a:ea typeface="+mn-ea"/>
                        </a:rPr>
                        <a:t>〇</a:t>
                      </a:r>
                      <a:endParaRPr lang="en-US" altLang="ja-JP" sz="1600" b="0" i="0" dirty="0">
                        <a:solidFill>
                          <a:schemeClr val="tx1"/>
                        </a:solidFill>
                        <a:effectLst/>
                        <a:latin typeface="+mn-ea"/>
                        <a:ea typeface="+mn-ea"/>
                      </a:endParaRPr>
                    </a:p>
                  </a:txBody>
                  <a:tcPr marL="15447" marR="15447"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266700" indent="-171450" algn="l" rtl="0" fontAlgn="b">
                        <a:buFont typeface="Arial" panose="020B0604020202020204" pitchFamily="34" charset="0"/>
                        <a:buChar char="•"/>
                      </a:pPr>
                      <a:r>
                        <a:rPr lang="ja-JP" altLang="en-US" sz="1000" b="0" i="0">
                          <a:solidFill>
                            <a:schemeClr val="tx1"/>
                          </a:solidFill>
                          <a:effectLst/>
                          <a:latin typeface="+mn-ea"/>
                          <a:ea typeface="+mn-ea"/>
                        </a:rPr>
                        <a:t>主要な基幹システムとの</a:t>
                      </a:r>
                      <a:br>
                        <a:rPr lang="en-US" altLang="ja-JP" sz="1000" b="0" i="0">
                          <a:solidFill>
                            <a:schemeClr val="tx1"/>
                          </a:solidFill>
                          <a:effectLst/>
                          <a:latin typeface="+mn-ea"/>
                          <a:ea typeface="+mn-ea"/>
                        </a:rPr>
                      </a:br>
                      <a:r>
                        <a:rPr lang="en-US" altLang="ja-JP" sz="1000" b="0" i="0">
                          <a:solidFill>
                            <a:schemeClr val="tx1"/>
                          </a:solidFill>
                          <a:effectLst/>
                          <a:latin typeface="+mn-ea"/>
                          <a:ea typeface="+mn-ea"/>
                        </a:rPr>
                        <a:t>API</a:t>
                      </a:r>
                      <a:r>
                        <a:rPr lang="ja-JP" altLang="en-US" sz="1000" b="0" i="0">
                          <a:solidFill>
                            <a:schemeClr val="tx1"/>
                          </a:solidFill>
                          <a:effectLst/>
                          <a:latin typeface="+mn-ea"/>
                          <a:ea typeface="+mn-ea"/>
                        </a:rPr>
                        <a:t>連携</a:t>
                      </a:r>
                      <a:endParaRPr lang="en-US" altLang="ja-JP" sz="1000" b="0" i="0">
                        <a:solidFill>
                          <a:schemeClr val="tx1"/>
                        </a:solidFill>
                        <a:effectLst/>
                        <a:latin typeface="+mn-ea"/>
                        <a:ea typeface="+mn-ea"/>
                      </a:endParaRPr>
                    </a:p>
                    <a:p>
                      <a:pPr marL="266700" indent="-171450" algn="l" rtl="0" fontAlgn="b">
                        <a:buFont typeface="Arial" panose="020B0604020202020204" pitchFamily="34" charset="0"/>
                        <a:buChar char="•"/>
                      </a:pPr>
                      <a:r>
                        <a:rPr lang="ja-JP" altLang="en-US" sz="1000" b="0" i="0">
                          <a:solidFill>
                            <a:schemeClr val="tx1"/>
                          </a:solidFill>
                          <a:effectLst/>
                          <a:latin typeface="+mn-ea"/>
                          <a:ea typeface="+mn-ea"/>
                        </a:rPr>
                        <a:t>●●のみ</a:t>
                      </a:r>
                      <a:r>
                        <a:rPr lang="en-US" altLang="ja-JP" sz="1000" b="0" i="0">
                          <a:solidFill>
                            <a:schemeClr val="tx1"/>
                          </a:solidFill>
                          <a:effectLst/>
                          <a:latin typeface="+mn-ea"/>
                          <a:ea typeface="+mn-ea"/>
                        </a:rPr>
                        <a:t>CSV</a:t>
                      </a:r>
                      <a:r>
                        <a:rPr lang="ja-JP" altLang="en-US" sz="1000" b="0" i="0">
                          <a:solidFill>
                            <a:schemeClr val="tx1"/>
                          </a:solidFill>
                          <a:effectLst/>
                          <a:latin typeface="+mn-ea"/>
                          <a:ea typeface="+mn-ea"/>
                        </a:rPr>
                        <a:t>連携</a:t>
                      </a:r>
                      <a:endParaRPr lang="en-US" altLang="ja-JP" sz="1000" b="0" i="0">
                        <a:solidFill>
                          <a:schemeClr val="tx1"/>
                        </a:solidFill>
                        <a:effectLst/>
                        <a:latin typeface="+mn-ea"/>
                        <a:ea typeface="+mn-ea"/>
                      </a:endParaRPr>
                    </a:p>
                  </a:txBody>
                  <a:tcPr marL="15447" marR="15447"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b"/>
                      <a:r>
                        <a:rPr lang="ja-JP" altLang="en-US" sz="1600" b="0" i="0">
                          <a:solidFill>
                            <a:schemeClr val="tx1"/>
                          </a:solidFill>
                          <a:effectLst/>
                          <a:latin typeface="+mn-ea"/>
                          <a:ea typeface="+mn-ea"/>
                        </a:rPr>
                        <a:t>△</a:t>
                      </a:r>
                    </a:p>
                  </a:txBody>
                  <a:tcPr marL="15447" marR="15447"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266700" indent="-171450" algn="l" rtl="0" fontAlgn="b">
                        <a:buFont typeface="Arial" panose="020B0604020202020204" pitchFamily="34" charset="0"/>
                        <a:buChar char="•"/>
                      </a:pPr>
                      <a:r>
                        <a:rPr lang="ja-JP" altLang="en-US" sz="1000" b="0" i="0">
                          <a:solidFill>
                            <a:schemeClr val="tx1"/>
                          </a:solidFill>
                          <a:effectLst/>
                          <a:latin typeface="+mn-ea"/>
                          <a:ea typeface="+mn-ea"/>
                        </a:rPr>
                        <a:t>●●のみ</a:t>
                      </a:r>
                      <a:r>
                        <a:rPr lang="en-US" altLang="ja-JP" sz="1000" b="0" i="0">
                          <a:solidFill>
                            <a:schemeClr val="tx1"/>
                          </a:solidFill>
                          <a:effectLst/>
                          <a:latin typeface="+mn-ea"/>
                          <a:ea typeface="+mn-ea"/>
                        </a:rPr>
                        <a:t>API</a:t>
                      </a:r>
                      <a:r>
                        <a:rPr lang="ja-JP" altLang="en-US" sz="1000" b="0" i="0">
                          <a:solidFill>
                            <a:schemeClr val="tx1"/>
                          </a:solidFill>
                          <a:effectLst/>
                          <a:latin typeface="+mn-ea"/>
                          <a:ea typeface="+mn-ea"/>
                        </a:rPr>
                        <a:t>連携で、それ以外は</a:t>
                      </a:r>
                      <a:r>
                        <a:rPr lang="en-US" altLang="ja-JP" sz="1000" b="0" i="0">
                          <a:solidFill>
                            <a:schemeClr val="tx1"/>
                          </a:solidFill>
                          <a:effectLst/>
                          <a:latin typeface="+mn-ea"/>
                          <a:ea typeface="+mn-ea"/>
                        </a:rPr>
                        <a:t>CSV</a:t>
                      </a:r>
                      <a:r>
                        <a:rPr lang="ja-JP" altLang="en-US" sz="1000" b="0" i="0">
                          <a:solidFill>
                            <a:schemeClr val="tx1"/>
                          </a:solidFill>
                          <a:effectLst/>
                          <a:latin typeface="+mn-ea"/>
                          <a:ea typeface="+mn-ea"/>
                        </a:rPr>
                        <a:t>連携</a:t>
                      </a:r>
                      <a:endParaRPr lang="en-US" altLang="ja-JP" sz="1000" b="0" i="0" dirty="0">
                        <a:solidFill>
                          <a:schemeClr val="tx1"/>
                        </a:solidFill>
                        <a:effectLst/>
                        <a:latin typeface="+mn-ea"/>
                        <a:ea typeface="+mn-ea"/>
                      </a:endParaRPr>
                    </a:p>
                  </a:txBody>
                  <a:tcPr marL="15447" marR="15447"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667772607"/>
                  </a:ext>
                </a:extLst>
              </a:tr>
              <a:tr h="674749">
                <a:tc>
                  <a:txBody>
                    <a:bodyPr/>
                    <a:lstStyle/>
                    <a:p>
                      <a:pPr algn="ctr" rtl="0" fontAlgn="b"/>
                      <a:r>
                        <a:rPr lang="ja-JP" altLang="en-US" sz="1200" b="0" i="0">
                          <a:solidFill>
                            <a:schemeClr val="bg1"/>
                          </a:solidFill>
                          <a:effectLst/>
                          <a:latin typeface="+mn-ea"/>
                          <a:ea typeface="+mn-ea"/>
                        </a:rPr>
                        <a:t>内部統制</a:t>
                      </a:r>
                    </a:p>
                  </a:txBody>
                  <a:tcPr marL="108000" marR="15447" marT="0" marB="0" anchor="ctr">
                    <a:lnL w="12700" cap="flat" cmpd="sng" algn="ctr">
                      <a:solidFill>
                        <a:schemeClr val="bg1">
                          <a:lumMod val="85000"/>
                        </a:schemeClr>
                      </a:solid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tx1"/>
                    </a:solidFill>
                  </a:tcPr>
                </a:tc>
                <a:tc>
                  <a:txBody>
                    <a:bodyPr/>
                    <a:lstStyle/>
                    <a:p>
                      <a:pPr algn="ctr" rtl="0" fontAlgn="b"/>
                      <a:r>
                        <a:rPr lang="ja-JP" altLang="en-US" sz="1600" b="0" i="0">
                          <a:solidFill>
                            <a:schemeClr val="tx1"/>
                          </a:solidFill>
                          <a:effectLst/>
                          <a:latin typeface="+mn-ea"/>
                          <a:ea typeface="+mn-ea"/>
                        </a:rPr>
                        <a:t>◎</a:t>
                      </a:r>
                    </a:p>
                  </a:txBody>
                  <a:tcPr marL="15447" marR="15447" marT="0" marB="0" anchor="ctr">
                    <a:lnL w="9525" cap="flat" cmpd="sng" algn="ctr">
                      <a:no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266700" indent="-171450" algn="l" rtl="0" fontAlgn="b">
                        <a:buFont typeface="Arial" panose="020B0604020202020204" pitchFamily="34" charset="0"/>
                        <a:buChar char="•"/>
                      </a:pPr>
                      <a:r>
                        <a:rPr lang="ja-JP" altLang="en-US" sz="1000" b="0" i="0">
                          <a:solidFill>
                            <a:schemeClr val="tx1"/>
                          </a:solidFill>
                          <a:effectLst/>
                          <a:latin typeface="+mn-ea"/>
                          <a:ea typeface="+mn-ea"/>
                        </a:rPr>
                        <a:t>主要顧客が大企業であり、厳しい要求に対応してきたノウハウ・機能が豊富</a:t>
                      </a:r>
                      <a:endParaRPr lang="en-US" altLang="ja-JP" sz="1000" b="0" i="0" dirty="0">
                        <a:solidFill>
                          <a:schemeClr val="tx1"/>
                        </a:solidFill>
                        <a:effectLst/>
                        <a:latin typeface="+mn-ea"/>
                        <a:ea typeface="+mn-ea"/>
                      </a:endParaRPr>
                    </a:p>
                  </a:txBody>
                  <a:tcPr marL="15447" marR="15447"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rtl="0" fontAlgn="b"/>
                      <a:r>
                        <a:rPr lang="ja-JP" altLang="en-US" sz="1600" b="0" i="0">
                          <a:solidFill>
                            <a:schemeClr val="tx1"/>
                          </a:solidFill>
                          <a:effectLst/>
                          <a:latin typeface="+mn-ea"/>
                          <a:ea typeface="+mn-ea"/>
                        </a:rPr>
                        <a:t>〇</a:t>
                      </a:r>
                    </a:p>
                  </a:txBody>
                  <a:tcPr marL="15447" marR="15447"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266700" indent="-171450" algn="l" rtl="0" fontAlgn="b">
                        <a:buFont typeface="Arial" panose="020B0604020202020204" pitchFamily="34" charset="0"/>
                        <a:buChar char="•"/>
                      </a:pPr>
                      <a:r>
                        <a:rPr lang="ja-JP" altLang="en-US" sz="1000" b="0" i="0">
                          <a:solidFill>
                            <a:schemeClr val="tx1"/>
                          </a:solidFill>
                          <a:effectLst/>
                          <a:latin typeface="+mn-ea"/>
                          <a:ea typeface="+mn-ea"/>
                        </a:rPr>
                        <a:t>スタートアップの顧客からビジネスをスタートしており、大企業水準ではない</a:t>
                      </a:r>
                      <a:endParaRPr lang="en-US" altLang="ja-JP" sz="1000" b="0" i="0" dirty="0">
                        <a:solidFill>
                          <a:schemeClr val="tx1"/>
                        </a:solidFill>
                        <a:effectLst/>
                        <a:latin typeface="+mn-ea"/>
                        <a:ea typeface="+mn-ea"/>
                      </a:endParaRPr>
                    </a:p>
                  </a:txBody>
                  <a:tcPr marL="15447" marR="15447"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b"/>
                      <a:r>
                        <a:rPr lang="ja-JP" altLang="en-US" sz="1600" b="0" i="0">
                          <a:solidFill>
                            <a:schemeClr val="tx1"/>
                          </a:solidFill>
                          <a:effectLst/>
                          <a:latin typeface="+mn-ea"/>
                          <a:ea typeface="+mn-ea"/>
                        </a:rPr>
                        <a:t>◎</a:t>
                      </a:r>
                    </a:p>
                  </a:txBody>
                  <a:tcPr marL="15447" marR="15447"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266700" indent="-171450" algn="l" rtl="0" fontAlgn="b">
                        <a:buFont typeface="Arial" panose="020B0604020202020204" pitchFamily="34" charset="0"/>
                        <a:buChar char="•"/>
                      </a:pPr>
                      <a:r>
                        <a:rPr lang="ja-JP" altLang="en-US" sz="1000" b="0" i="0">
                          <a:solidFill>
                            <a:schemeClr val="tx1"/>
                          </a:solidFill>
                          <a:effectLst/>
                          <a:latin typeface="+mn-ea"/>
                          <a:ea typeface="+mn-ea"/>
                        </a:rPr>
                        <a:t>監査法人向けのシステムも手掛けることから、ノウハウ・機能ともに強固</a:t>
                      </a:r>
                      <a:endParaRPr lang="en-US" altLang="ja-JP" sz="1000" b="0" i="0" dirty="0">
                        <a:solidFill>
                          <a:schemeClr val="tx1"/>
                        </a:solidFill>
                        <a:effectLst/>
                        <a:latin typeface="+mn-ea"/>
                        <a:ea typeface="+mn-ea"/>
                      </a:endParaRPr>
                    </a:p>
                  </a:txBody>
                  <a:tcPr marL="15447" marR="15447"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040249725"/>
                  </a:ext>
                </a:extLst>
              </a:tr>
            </a:tbl>
          </a:graphicData>
        </a:graphic>
      </p:graphicFrame>
    </p:spTree>
    <p:extLst>
      <p:ext uri="{BB962C8B-B14F-4D97-AF65-F5344CB8AC3E}">
        <p14:creationId xmlns:p14="http://schemas.microsoft.com/office/powerpoint/2010/main" val="310839846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a:extLst>
              <a:ext uri="{FF2B5EF4-FFF2-40B4-BE49-F238E27FC236}">
                <a16:creationId xmlns:a16="http://schemas.microsoft.com/office/drawing/2014/main" id="{B9EB112C-8E34-4C42-BD84-49A7228094E4}"/>
              </a:ext>
            </a:extLst>
          </p:cNvPr>
          <p:cNvSpPr>
            <a:spLocks noGrp="1"/>
          </p:cNvSpPr>
          <p:nvPr>
            <p:ph type="title"/>
          </p:nvPr>
        </p:nvSpPr>
        <p:spPr/>
        <p:txBody>
          <a:bodyPr/>
          <a:lstStyle/>
          <a:p>
            <a:r>
              <a:rPr lang="ja-JP" altLang="en-US"/>
              <a:t>ポジショニングマップ</a:t>
            </a:r>
          </a:p>
        </p:txBody>
      </p:sp>
      <p:sp>
        <p:nvSpPr>
          <p:cNvPr id="7" name="テキスト プレースホルダー 6">
            <a:extLst>
              <a:ext uri="{FF2B5EF4-FFF2-40B4-BE49-F238E27FC236}">
                <a16:creationId xmlns:a16="http://schemas.microsoft.com/office/drawing/2014/main" id="{1F269E2A-2FB9-AB52-3D60-09BD5FE8979F}"/>
              </a:ext>
            </a:extLst>
          </p:cNvPr>
          <p:cNvSpPr>
            <a:spLocks noGrp="1"/>
          </p:cNvSpPr>
          <p:nvPr>
            <p:ph type="body" sz="quarter" idx="13"/>
          </p:nvPr>
        </p:nvSpPr>
        <p:spPr/>
        <p:txBody>
          <a:bodyPr>
            <a:normAutofit fontScale="92500" lnSpcReduction="20000"/>
          </a:bodyPr>
          <a:lstStyle/>
          <a:p>
            <a:r>
              <a:rPr lang="ja-JP" altLang="en-US" dirty="0"/>
              <a:t>当社は他社とくらべ、●●と●●に強みを持っており、</a:t>
            </a:r>
            <a:endParaRPr lang="en-US" altLang="ja-JP" dirty="0"/>
          </a:p>
          <a:p>
            <a:r>
              <a:rPr lang="ja-JP" altLang="en-US" dirty="0"/>
              <a:t>●●を重視する企業様に選ばれています</a:t>
            </a:r>
          </a:p>
        </p:txBody>
      </p:sp>
      <p:sp>
        <p:nvSpPr>
          <p:cNvPr id="8" name="正方形/長方形 7">
            <a:extLst>
              <a:ext uri="{FF2B5EF4-FFF2-40B4-BE49-F238E27FC236}">
                <a16:creationId xmlns:a16="http://schemas.microsoft.com/office/drawing/2014/main" id="{61662FFB-5C26-5401-A6C9-7B298DAFBE31}"/>
              </a:ext>
            </a:extLst>
          </p:cNvPr>
          <p:cNvSpPr/>
          <p:nvPr/>
        </p:nvSpPr>
        <p:spPr>
          <a:xfrm>
            <a:off x="3805266" y="5852538"/>
            <a:ext cx="7665528" cy="253916"/>
          </a:xfrm>
          <a:prstGeom prst="rect">
            <a:avLst/>
          </a:prstGeom>
        </p:spPr>
        <p:txBody>
          <a:bodyPr wrap="square">
            <a:spAutoFit/>
          </a:bodyPr>
          <a:lstStyle/>
          <a:p>
            <a:pPr marL="0" marR="0" lvl="0" indent="0" algn="r" defTabSz="914400" rtl="0" eaLnBrk="1" fontAlgn="auto" latinLnBrk="0" hangingPunct="1">
              <a:lnSpc>
                <a:spcPct val="100000"/>
              </a:lnSpc>
              <a:spcBef>
                <a:spcPts val="0"/>
              </a:spcBef>
              <a:spcAft>
                <a:spcPts val="0"/>
              </a:spcAft>
              <a:buClr>
                <a:srgbClr val="0070C0"/>
              </a:buClr>
              <a:buSzPts val="2400"/>
              <a:buFont typeface="Arial"/>
              <a:buNone/>
              <a:tabLst/>
              <a:defRPr/>
            </a:pPr>
            <a:r>
              <a:rPr kumimoji="0" lang="en-US" altLang="ja-JP" sz="1050" b="0" i="0" u="none" strike="noStrike" kern="0" cap="none" spc="0" normalizeH="0" baseline="0" noProof="0" dirty="0">
                <a:ln>
                  <a:noFill/>
                </a:ln>
                <a:solidFill>
                  <a:srgbClr val="1B224C"/>
                </a:solidFill>
                <a:effectLst/>
                <a:uLnTx/>
                <a:uFillTx/>
                <a:latin typeface="ＭＳ Ｐゴシック" panose="020B0600070205080204" pitchFamily="50" charset="-128"/>
                <a:ea typeface="ＭＳ Ｐゴシック" panose="020B0600070205080204" pitchFamily="50" charset="-128"/>
                <a:cs typeface="Meiryo"/>
                <a:sym typeface="Meiryo"/>
              </a:rPr>
              <a:t>※</a:t>
            </a:r>
            <a:r>
              <a:rPr kumimoji="0" lang="ja-JP" altLang="en-US" sz="1050" b="0" i="0" u="none" strike="noStrike" kern="0" cap="none" spc="0" normalizeH="0" baseline="0" noProof="0" dirty="0">
                <a:ln>
                  <a:noFill/>
                </a:ln>
                <a:solidFill>
                  <a:srgbClr val="1B224C"/>
                </a:solidFill>
                <a:effectLst/>
                <a:uLnTx/>
                <a:uFillTx/>
                <a:latin typeface="ＭＳ Ｐゴシック" panose="020B0600070205080204" pitchFamily="50" charset="-128"/>
                <a:ea typeface="ＭＳ Ｐゴシック" panose="020B0600070205080204" pitchFamily="50" charset="-128"/>
                <a:cs typeface="Meiryo"/>
                <a:sym typeface="Meiryo"/>
              </a:rPr>
              <a:t>あくまで当社の見解ですので、参考情報としてご理解ください</a:t>
            </a:r>
          </a:p>
        </p:txBody>
      </p:sp>
      <p:sp>
        <p:nvSpPr>
          <p:cNvPr id="9" name="正方形/長方形 8">
            <a:extLst>
              <a:ext uri="{FF2B5EF4-FFF2-40B4-BE49-F238E27FC236}">
                <a16:creationId xmlns:a16="http://schemas.microsoft.com/office/drawing/2014/main" id="{3D2C227A-40CD-D411-8973-FE431C0F4FCD}"/>
              </a:ext>
            </a:extLst>
          </p:cNvPr>
          <p:cNvSpPr/>
          <p:nvPr/>
        </p:nvSpPr>
        <p:spPr>
          <a:xfrm>
            <a:off x="9408058" y="2035"/>
            <a:ext cx="2783944" cy="684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marL="8890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1" lang="ja-JP" altLang="en-US" sz="1050" b="0" i="0" u="none" strike="noStrike" kern="0" cap="none" spc="0" normalizeH="0" baseline="0" noProof="0" dirty="0">
                <a:ln>
                  <a:noFill/>
                </a:ln>
                <a:solidFill>
                  <a:srgbClr val="5E5E5E"/>
                </a:solidFill>
                <a:effectLst/>
                <a:uLnTx/>
                <a:uFillTx/>
                <a:latin typeface="ＭＳ Ｐゴシック" panose="020B0600070205080204" pitchFamily="50" charset="-128"/>
                <a:ea typeface="ＭＳ Ｐゴシック" panose="020B0600070205080204" pitchFamily="50" charset="-128"/>
                <a:cs typeface="+mn-cs"/>
                <a:sym typeface="Arial"/>
              </a:rPr>
              <a:t>自社の強みについての</a:t>
            </a:r>
            <a:endParaRPr kumimoji="1" lang="en-US" altLang="ja-JP" sz="1050" b="0" i="0" u="none" strike="noStrike" kern="0" cap="none" spc="0" normalizeH="0" baseline="0" noProof="0" dirty="0">
              <a:ln>
                <a:noFill/>
              </a:ln>
              <a:solidFill>
                <a:srgbClr val="5E5E5E"/>
              </a:solidFill>
              <a:effectLst/>
              <a:uLnTx/>
              <a:uFillTx/>
              <a:latin typeface="ＭＳ Ｐゴシック" panose="020B0600070205080204" pitchFamily="50" charset="-128"/>
              <a:ea typeface="ＭＳ Ｐゴシック" panose="020B0600070205080204" pitchFamily="50" charset="-128"/>
              <a:cs typeface="+mn-cs"/>
              <a:sym typeface="Arial"/>
            </a:endParaRPr>
          </a:p>
          <a:p>
            <a:pPr marL="8890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1" lang="ja-JP" altLang="en-US" sz="1050" b="0" i="0" u="none" strike="noStrike" kern="0" cap="none" spc="0" normalizeH="0" baseline="0" noProof="0" dirty="0">
                <a:ln>
                  <a:noFill/>
                </a:ln>
                <a:solidFill>
                  <a:srgbClr val="5E5E5E"/>
                </a:solidFill>
                <a:effectLst/>
                <a:uLnTx/>
                <a:uFillTx/>
                <a:latin typeface="ＭＳ Ｐゴシック" panose="020B0600070205080204" pitchFamily="50" charset="-128"/>
                <a:ea typeface="ＭＳ Ｐゴシック" panose="020B0600070205080204" pitchFamily="50" charset="-128"/>
                <a:cs typeface="+mn-cs"/>
                <a:sym typeface="Arial"/>
              </a:rPr>
              <a:t>他社比較の視点で語る場合に有効です</a:t>
            </a:r>
            <a:endParaRPr kumimoji="1" lang="en-US" altLang="ja-JP" sz="1050" b="0" i="0" u="none" strike="noStrike" kern="0" cap="none" spc="0" normalizeH="0" baseline="0" noProof="0" dirty="0">
              <a:ln>
                <a:noFill/>
              </a:ln>
              <a:solidFill>
                <a:srgbClr val="5E5E5E"/>
              </a:solidFill>
              <a:effectLst/>
              <a:uLnTx/>
              <a:uFillTx/>
              <a:latin typeface="ＭＳ Ｐゴシック" panose="020B0600070205080204" pitchFamily="50" charset="-128"/>
              <a:ea typeface="ＭＳ Ｐゴシック" panose="020B0600070205080204" pitchFamily="50" charset="-128"/>
              <a:cs typeface="+mn-cs"/>
              <a:sym typeface="Arial"/>
            </a:endParaRPr>
          </a:p>
        </p:txBody>
      </p:sp>
      <p:sp>
        <p:nvSpPr>
          <p:cNvPr id="39" name="スライド番号プレースホルダー 38">
            <a:extLst>
              <a:ext uri="{FF2B5EF4-FFF2-40B4-BE49-F238E27FC236}">
                <a16:creationId xmlns:a16="http://schemas.microsoft.com/office/drawing/2014/main" id="{60C23982-87CB-49CD-11DB-6E09B6B58FA9}"/>
              </a:ext>
            </a:extLst>
          </p:cNvPr>
          <p:cNvSpPr>
            <a:spLocks noGrp="1"/>
          </p:cNvSpPr>
          <p:nvPr>
            <p:ph type="sldNum" sz="quarter" idx="4"/>
          </p:nvPr>
        </p:nvSpPr>
        <p:spPr/>
        <p:txBody>
          <a:bodyPr/>
          <a:lstStyle/>
          <a:p>
            <a:fld id="{2CF39A64-FD95-C144-B37D-DFADB2595A9F}" type="slidenum">
              <a:rPr kumimoji="1" lang="ja-JP" altLang="en-US" smtClean="0"/>
              <a:pPr/>
              <a:t>27</a:t>
            </a:fld>
            <a:endParaRPr kumimoji="1" lang="ja-JP" altLang="en-US" dirty="0"/>
          </a:p>
        </p:txBody>
      </p:sp>
      <p:sp>
        <p:nvSpPr>
          <p:cNvPr id="40" name="フッター プレースホルダー 39">
            <a:extLst>
              <a:ext uri="{FF2B5EF4-FFF2-40B4-BE49-F238E27FC236}">
                <a16:creationId xmlns:a16="http://schemas.microsoft.com/office/drawing/2014/main" id="{F0BED86C-D5FB-EBF5-1EB1-DCF6D13D1425}"/>
              </a:ext>
            </a:extLst>
          </p:cNvPr>
          <p:cNvSpPr>
            <a:spLocks noGrp="1"/>
          </p:cNvSpPr>
          <p:nvPr>
            <p:ph type="ftr" sz="quarter" idx="3"/>
          </p:nvPr>
        </p:nvSpPr>
        <p:spPr/>
        <p:txBody>
          <a:bodyPr/>
          <a:lstStyle/>
          <a:p>
            <a:r>
              <a:rPr lang="en" altLang="ja-JP"/>
              <a:t>SAIRU</a:t>
            </a:r>
            <a:endParaRPr kumimoji="1" lang="ja-JP" altLang="en-US" dirty="0"/>
          </a:p>
        </p:txBody>
      </p:sp>
      <p:sp>
        <p:nvSpPr>
          <p:cNvPr id="35" name="Google Shape;63;p2">
            <a:extLst>
              <a:ext uri="{FF2B5EF4-FFF2-40B4-BE49-F238E27FC236}">
                <a16:creationId xmlns:a16="http://schemas.microsoft.com/office/drawing/2014/main" id="{D90A06DF-B2C7-13AB-0B49-74048550EA86}"/>
              </a:ext>
            </a:extLst>
          </p:cNvPr>
          <p:cNvSpPr/>
          <p:nvPr/>
        </p:nvSpPr>
        <p:spPr>
          <a:xfrm>
            <a:off x="983730" y="1882178"/>
            <a:ext cx="10478487" cy="3870574"/>
          </a:xfrm>
          <a:prstGeom prst="rect">
            <a:avLst/>
          </a:prstGeom>
          <a:solidFill>
            <a:srgbClr val="F2F2F2"/>
          </a:solidFill>
          <a:ln>
            <a:noFill/>
          </a:ln>
        </p:spPr>
        <p:txBody>
          <a:bodyPr spcFirstLastPara="1" wrap="square" lIns="91425" tIns="45700" rIns="91425" bIns="45700" anchor="ctr" anchorCtr="0">
            <a:noAutofit/>
          </a:bodyPr>
          <a:lstStyle/>
          <a:p>
            <a:pPr algn="ctr"/>
            <a:endParaRPr sz="1400">
              <a:solidFill>
                <a:srgbClr val="FFFFFF"/>
              </a:solidFill>
              <a:ea typeface="Arial"/>
              <a:cs typeface="Arial"/>
              <a:sym typeface="Arial"/>
            </a:endParaRPr>
          </a:p>
        </p:txBody>
      </p:sp>
      <p:cxnSp>
        <p:nvCxnSpPr>
          <p:cNvPr id="36" name="Google Shape;64;p2">
            <a:extLst>
              <a:ext uri="{FF2B5EF4-FFF2-40B4-BE49-F238E27FC236}">
                <a16:creationId xmlns:a16="http://schemas.microsoft.com/office/drawing/2014/main" id="{9CAA40BF-32C1-A8BA-44EF-992081D61514}"/>
              </a:ext>
            </a:extLst>
          </p:cNvPr>
          <p:cNvCxnSpPr/>
          <p:nvPr/>
        </p:nvCxnSpPr>
        <p:spPr>
          <a:xfrm>
            <a:off x="3337747" y="3817465"/>
            <a:ext cx="5768788" cy="0"/>
          </a:xfrm>
          <a:prstGeom prst="straightConnector1">
            <a:avLst/>
          </a:prstGeom>
          <a:noFill/>
          <a:ln w="9525" cap="flat" cmpd="sng">
            <a:solidFill>
              <a:srgbClr val="002060"/>
            </a:solidFill>
            <a:prstDash val="solid"/>
            <a:round/>
            <a:headEnd type="triangle" w="med" len="med"/>
            <a:tailEnd type="triangle" w="med" len="med"/>
          </a:ln>
        </p:spPr>
      </p:cxnSp>
      <p:cxnSp>
        <p:nvCxnSpPr>
          <p:cNvPr id="37" name="Google Shape;65;p2">
            <a:extLst>
              <a:ext uri="{FF2B5EF4-FFF2-40B4-BE49-F238E27FC236}">
                <a16:creationId xmlns:a16="http://schemas.microsoft.com/office/drawing/2014/main" id="{0887CF03-BBA3-C98B-17A8-EF478EC28249}"/>
              </a:ext>
            </a:extLst>
          </p:cNvPr>
          <p:cNvCxnSpPr/>
          <p:nvPr/>
        </p:nvCxnSpPr>
        <p:spPr>
          <a:xfrm rot="10800000">
            <a:off x="6337226" y="2389379"/>
            <a:ext cx="0" cy="2826033"/>
          </a:xfrm>
          <a:prstGeom prst="straightConnector1">
            <a:avLst/>
          </a:prstGeom>
          <a:noFill/>
          <a:ln w="9525" cap="flat" cmpd="sng">
            <a:solidFill>
              <a:srgbClr val="002060"/>
            </a:solidFill>
            <a:prstDash val="solid"/>
            <a:round/>
            <a:headEnd type="triangle" w="med" len="med"/>
            <a:tailEnd type="triangle" w="med" len="med"/>
          </a:ln>
        </p:spPr>
      </p:cxnSp>
      <p:sp>
        <p:nvSpPr>
          <p:cNvPr id="38" name="Google Shape;76;p2">
            <a:extLst>
              <a:ext uri="{FF2B5EF4-FFF2-40B4-BE49-F238E27FC236}">
                <a16:creationId xmlns:a16="http://schemas.microsoft.com/office/drawing/2014/main" id="{D5955992-353C-7CCF-3BEB-6C979658A7B3}"/>
              </a:ext>
            </a:extLst>
          </p:cNvPr>
          <p:cNvSpPr/>
          <p:nvPr/>
        </p:nvSpPr>
        <p:spPr>
          <a:xfrm>
            <a:off x="8240782" y="2923621"/>
            <a:ext cx="707874" cy="643522"/>
          </a:xfrm>
          <a:prstGeom prst="ellipse">
            <a:avLst/>
          </a:prstGeom>
          <a:solidFill>
            <a:srgbClr val="00ACBA"/>
          </a:solidFill>
          <a:ln>
            <a:noFill/>
          </a:ln>
        </p:spPr>
        <p:txBody>
          <a:bodyPr spcFirstLastPara="1" wrap="square" lIns="91425" tIns="45700" rIns="91425" bIns="45700" anchor="ctr" anchorCtr="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1050" b="0" i="0" u="none" strike="noStrike" kern="0" cap="none" spc="0" normalizeH="0" baseline="0" noProof="0">
                <a:ln>
                  <a:noFill/>
                </a:ln>
                <a:solidFill>
                  <a:srgbClr val="FFFFFF"/>
                </a:solidFill>
                <a:effectLst/>
                <a:uLnTx/>
                <a:uFillTx/>
                <a:ea typeface="Arial"/>
                <a:cs typeface="Arial"/>
                <a:sym typeface="Arial"/>
              </a:rPr>
              <a:t>当社</a:t>
            </a:r>
            <a:endParaRPr kumimoji="0" sz="1050" b="0" i="0" u="none" strike="noStrike" kern="0" cap="none" spc="0" normalizeH="0" baseline="0" noProof="0">
              <a:ln>
                <a:noFill/>
              </a:ln>
              <a:solidFill>
                <a:srgbClr val="FFFFFF"/>
              </a:solidFill>
              <a:effectLst/>
              <a:uLnTx/>
              <a:uFillTx/>
              <a:ea typeface="Arial"/>
              <a:cs typeface="Arial"/>
              <a:sym typeface="Arial"/>
            </a:endParaRPr>
          </a:p>
        </p:txBody>
      </p:sp>
      <p:sp>
        <p:nvSpPr>
          <p:cNvPr id="41" name="Google Shape;81;p2">
            <a:extLst>
              <a:ext uri="{FF2B5EF4-FFF2-40B4-BE49-F238E27FC236}">
                <a16:creationId xmlns:a16="http://schemas.microsoft.com/office/drawing/2014/main" id="{B097A305-3C5C-C8EB-A4FB-1EFB4497CDA0}"/>
              </a:ext>
            </a:extLst>
          </p:cNvPr>
          <p:cNvSpPr/>
          <p:nvPr/>
        </p:nvSpPr>
        <p:spPr>
          <a:xfrm>
            <a:off x="5598715" y="2021385"/>
            <a:ext cx="1476000" cy="354000"/>
          </a:xfrm>
          <a:prstGeom prst="roundRect">
            <a:avLst>
              <a:gd name="adj" fmla="val 16667"/>
            </a:avLst>
          </a:prstGeom>
          <a:solidFill>
            <a:srgbClr val="FFFFFF"/>
          </a:solidFill>
          <a:ln w="12700" cap="flat" cmpd="sng">
            <a:solidFill>
              <a:srgbClr val="011F6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1100" b="1" i="0" u="none" strike="noStrike" kern="0" cap="none" spc="0" normalizeH="0" baseline="0" noProof="0">
                <a:ln>
                  <a:noFill/>
                </a:ln>
                <a:solidFill>
                  <a:srgbClr val="002060"/>
                </a:solidFill>
                <a:effectLst/>
                <a:uLnTx/>
                <a:uFillTx/>
              </a:rPr>
              <a:t>利便性重視</a:t>
            </a:r>
            <a:endParaRPr kumimoji="0" sz="1100" b="1" i="0" u="none" strike="noStrike" kern="0" cap="none" spc="0" normalizeH="0" baseline="0" noProof="0">
              <a:ln>
                <a:noFill/>
              </a:ln>
              <a:solidFill>
                <a:srgbClr val="002060"/>
              </a:solidFill>
              <a:effectLst/>
              <a:uLnTx/>
              <a:uFillTx/>
            </a:endParaRPr>
          </a:p>
        </p:txBody>
      </p:sp>
      <p:sp>
        <p:nvSpPr>
          <p:cNvPr id="42" name="Google Shape;82;p2">
            <a:extLst>
              <a:ext uri="{FF2B5EF4-FFF2-40B4-BE49-F238E27FC236}">
                <a16:creationId xmlns:a16="http://schemas.microsoft.com/office/drawing/2014/main" id="{A770151D-F8F2-1F9D-0198-86F4BDB9469F}"/>
              </a:ext>
            </a:extLst>
          </p:cNvPr>
          <p:cNvSpPr/>
          <p:nvPr/>
        </p:nvSpPr>
        <p:spPr>
          <a:xfrm>
            <a:off x="5598715" y="5282664"/>
            <a:ext cx="1476000" cy="354000"/>
          </a:xfrm>
          <a:prstGeom prst="roundRect">
            <a:avLst>
              <a:gd name="adj" fmla="val 16667"/>
            </a:avLst>
          </a:prstGeom>
          <a:solidFill>
            <a:srgbClr val="FFFFFF"/>
          </a:solidFill>
          <a:ln w="12700" cap="flat" cmpd="sng">
            <a:solidFill>
              <a:srgbClr val="011F6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zh-TW" altLang="en-US" sz="1100" b="1" i="0" u="none" strike="noStrike" kern="0" cap="none" spc="0" normalizeH="0" baseline="0" noProof="0">
                <a:ln>
                  <a:noFill/>
                </a:ln>
                <a:solidFill>
                  <a:srgbClr val="002060"/>
                </a:solidFill>
                <a:effectLst/>
                <a:uLnTx/>
                <a:uFillTx/>
              </a:rPr>
              <a:t>内部統制重視</a:t>
            </a:r>
          </a:p>
        </p:txBody>
      </p:sp>
      <p:sp>
        <p:nvSpPr>
          <p:cNvPr id="43" name="Google Shape;83;p2">
            <a:extLst>
              <a:ext uri="{FF2B5EF4-FFF2-40B4-BE49-F238E27FC236}">
                <a16:creationId xmlns:a16="http://schemas.microsoft.com/office/drawing/2014/main" id="{16658285-E7E8-4A9E-2883-E95E6207964C}"/>
              </a:ext>
            </a:extLst>
          </p:cNvPr>
          <p:cNvSpPr/>
          <p:nvPr/>
        </p:nvSpPr>
        <p:spPr>
          <a:xfrm>
            <a:off x="1788320" y="3628649"/>
            <a:ext cx="1476000" cy="354000"/>
          </a:xfrm>
          <a:prstGeom prst="roundRect">
            <a:avLst>
              <a:gd name="adj" fmla="val 16667"/>
            </a:avLst>
          </a:prstGeom>
          <a:solidFill>
            <a:srgbClr val="FFFFFF"/>
          </a:solidFill>
          <a:ln w="12700" cap="flat" cmpd="sng">
            <a:solidFill>
              <a:srgbClr val="011F6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1100" b="1" i="0" u="none" strike="noStrike" kern="0" cap="none" spc="0" normalizeH="0" baseline="0" noProof="0">
                <a:ln>
                  <a:noFill/>
                </a:ln>
                <a:solidFill>
                  <a:srgbClr val="002060"/>
                </a:solidFill>
                <a:effectLst/>
                <a:uLnTx/>
                <a:uFillTx/>
              </a:rPr>
              <a:t>グローバル</a:t>
            </a:r>
            <a:endParaRPr kumimoji="0" lang="en-US" altLang="ja-JP" sz="1100" b="1" i="0" u="none" strike="noStrike" kern="0" cap="none" spc="0" normalizeH="0" baseline="0" noProof="0">
              <a:ln>
                <a:noFill/>
              </a:ln>
              <a:solidFill>
                <a:srgbClr val="002060"/>
              </a:solidFill>
              <a:effectLst/>
              <a:uLnTx/>
              <a:uFillTx/>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1100" b="1" i="0" u="none" strike="noStrike" kern="0" cap="none" spc="0" normalizeH="0" baseline="0" noProof="0">
                <a:ln>
                  <a:noFill/>
                </a:ln>
                <a:solidFill>
                  <a:srgbClr val="002060"/>
                </a:solidFill>
                <a:effectLst/>
                <a:uLnTx/>
                <a:uFillTx/>
              </a:rPr>
              <a:t>スタンダード</a:t>
            </a:r>
            <a:endParaRPr kumimoji="0" sz="1100" b="1" i="0" u="none" strike="noStrike" kern="0" cap="none" spc="0" normalizeH="0" baseline="0" noProof="0">
              <a:ln>
                <a:noFill/>
              </a:ln>
              <a:solidFill>
                <a:srgbClr val="002060"/>
              </a:solidFill>
              <a:effectLst/>
              <a:uLnTx/>
              <a:uFillTx/>
            </a:endParaRPr>
          </a:p>
        </p:txBody>
      </p:sp>
      <p:sp>
        <p:nvSpPr>
          <p:cNvPr id="44" name="Google Shape;84;p2">
            <a:extLst>
              <a:ext uri="{FF2B5EF4-FFF2-40B4-BE49-F238E27FC236}">
                <a16:creationId xmlns:a16="http://schemas.microsoft.com/office/drawing/2014/main" id="{2AFBBDAF-2282-29D7-4666-68AA5C2876BE}"/>
              </a:ext>
            </a:extLst>
          </p:cNvPr>
          <p:cNvSpPr/>
          <p:nvPr/>
        </p:nvSpPr>
        <p:spPr>
          <a:xfrm>
            <a:off x="9167060" y="3640474"/>
            <a:ext cx="1476000" cy="354000"/>
          </a:xfrm>
          <a:prstGeom prst="roundRect">
            <a:avLst>
              <a:gd name="adj" fmla="val 16667"/>
            </a:avLst>
          </a:prstGeom>
          <a:solidFill>
            <a:srgbClr val="FFFFFF"/>
          </a:solidFill>
          <a:ln w="12700" cap="flat" cmpd="sng">
            <a:solidFill>
              <a:srgbClr val="011F6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1100" b="1" i="0" u="none" strike="noStrike" kern="0" cap="none" spc="0" normalizeH="0" baseline="0" noProof="0">
                <a:ln>
                  <a:noFill/>
                </a:ln>
                <a:solidFill>
                  <a:srgbClr val="002060"/>
                </a:solidFill>
                <a:effectLst/>
                <a:uLnTx/>
                <a:uFillTx/>
              </a:rPr>
              <a:t>日本の商習慣に強い</a:t>
            </a:r>
          </a:p>
        </p:txBody>
      </p:sp>
      <p:sp>
        <p:nvSpPr>
          <p:cNvPr id="45" name="Google Shape;76;p2">
            <a:extLst>
              <a:ext uri="{FF2B5EF4-FFF2-40B4-BE49-F238E27FC236}">
                <a16:creationId xmlns:a16="http://schemas.microsoft.com/office/drawing/2014/main" id="{05801FF5-D18C-AA99-C645-CCA2100AD690}"/>
              </a:ext>
            </a:extLst>
          </p:cNvPr>
          <p:cNvSpPr/>
          <p:nvPr/>
        </p:nvSpPr>
        <p:spPr>
          <a:xfrm>
            <a:off x="3427764" y="4747273"/>
            <a:ext cx="707874" cy="643522"/>
          </a:xfrm>
          <a:prstGeom prst="ellipse">
            <a:avLst/>
          </a:prstGeom>
          <a:solidFill>
            <a:srgbClr val="1B224C"/>
          </a:solidFill>
          <a:ln>
            <a:noFill/>
          </a:ln>
        </p:spPr>
        <p:txBody>
          <a:bodyPr spcFirstLastPara="1" wrap="square" lIns="91425" tIns="45700" rIns="91425" bIns="45700" anchor="ctr" anchorCtr="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1050" b="0" i="0" u="none" strike="noStrike" kern="0" cap="none" spc="0" normalizeH="0" baseline="0" noProof="0">
                <a:ln>
                  <a:noFill/>
                </a:ln>
                <a:solidFill>
                  <a:srgbClr val="FFFFFF"/>
                </a:solidFill>
                <a:effectLst/>
                <a:uLnTx/>
                <a:uFillTx/>
                <a:ea typeface="Arial"/>
                <a:cs typeface="Arial"/>
                <a:sym typeface="Arial"/>
              </a:rPr>
              <a:t>A</a:t>
            </a:r>
            <a:r>
              <a:rPr kumimoji="0" lang="ja-JP" altLang="en-US" sz="1050" b="0" i="0" u="none" strike="noStrike" kern="0" cap="none" spc="0" normalizeH="0" baseline="0" noProof="0">
                <a:ln>
                  <a:noFill/>
                </a:ln>
                <a:solidFill>
                  <a:srgbClr val="FFFFFF"/>
                </a:solidFill>
                <a:effectLst/>
                <a:uLnTx/>
                <a:uFillTx/>
                <a:ea typeface="Arial"/>
                <a:cs typeface="Arial"/>
                <a:sym typeface="Arial"/>
              </a:rPr>
              <a:t>社</a:t>
            </a:r>
            <a:endParaRPr kumimoji="0" sz="1050" b="0" i="0" u="none" strike="noStrike" kern="0" cap="none" spc="0" normalizeH="0" baseline="0" noProof="0">
              <a:ln>
                <a:noFill/>
              </a:ln>
              <a:solidFill>
                <a:srgbClr val="FFFFFF"/>
              </a:solidFill>
              <a:effectLst/>
              <a:uLnTx/>
              <a:uFillTx/>
              <a:ea typeface="Arial"/>
              <a:cs typeface="Arial"/>
              <a:sym typeface="Arial"/>
            </a:endParaRPr>
          </a:p>
        </p:txBody>
      </p:sp>
      <p:sp>
        <p:nvSpPr>
          <p:cNvPr id="46" name="Google Shape;76;p2">
            <a:extLst>
              <a:ext uri="{FF2B5EF4-FFF2-40B4-BE49-F238E27FC236}">
                <a16:creationId xmlns:a16="http://schemas.microsoft.com/office/drawing/2014/main" id="{5AE4A38D-FBD1-6E8E-99BD-A48D8A7A4892}"/>
              </a:ext>
            </a:extLst>
          </p:cNvPr>
          <p:cNvSpPr/>
          <p:nvPr/>
        </p:nvSpPr>
        <p:spPr>
          <a:xfrm>
            <a:off x="4725606" y="3865936"/>
            <a:ext cx="707874" cy="643522"/>
          </a:xfrm>
          <a:prstGeom prst="ellipse">
            <a:avLst/>
          </a:prstGeom>
          <a:solidFill>
            <a:srgbClr val="1B224C"/>
          </a:solidFill>
          <a:ln>
            <a:noFill/>
          </a:ln>
        </p:spPr>
        <p:txBody>
          <a:bodyPr spcFirstLastPara="1" wrap="square" lIns="91425" tIns="45700" rIns="91425" bIns="45700" anchor="ctr" anchorCtr="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1050" b="0" i="0" u="none" strike="noStrike" kern="0" cap="none" spc="0" normalizeH="0" baseline="0" noProof="0">
                <a:ln>
                  <a:noFill/>
                </a:ln>
                <a:solidFill>
                  <a:srgbClr val="FFFFFF"/>
                </a:solidFill>
                <a:effectLst/>
                <a:uLnTx/>
                <a:uFillTx/>
                <a:ea typeface="Arial"/>
                <a:cs typeface="Arial"/>
                <a:sym typeface="Arial"/>
              </a:rPr>
              <a:t>B</a:t>
            </a:r>
            <a:r>
              <a:rPr kumimoji="0" lang="ja-JP" altLang="en-US" sz="1050" b="0" i="0" u="none" strike="noStrike" kern="0" cap="none" spc="0" normalizeH="0" baseline="0" noProof="0">
                <a:ln>
                  <a:noFill/>
                </a:ln>
                <a:solidFill>
                  <a:srgbClr val="FFFFFF"/>
                </a:solidFill>
                <a:effectLst/>
                <a:uLnTx/>
                <a:uFillTx/>
                <a:ea typeface="Arial"/>
                <a:cs typeface="Arial"/>
                <a:sym typeface="Arial"/>
              </a:rPr>
              <a:t>社</a:t>
            </a:r>
            <a:endParaRPr kumimoji="0" sz="1050" b="0" i="0" u="none" strike="noStrike" kern="0" cap="none" spc="0" normalizeH="0" baseline="0" noProof="0">
              <a:ln>
                <a:noFill/>
              </a:ln>
              <a:solidFill>
                <a:srgbClr val="FFFFFF"/>
              </a:solidFill>
              <a:effectLst/>
              <a:uLnTx/>
              <a:uFillTx/>
              <a:ea typeface="Arial"/>
              <a:cs typeface="Arial"/>
              <a:sym typeface="Arial"/>
            </a:endParaRPr>
          </a:p>
        </p:txBody>
      </p:sp>
      <p:sp>
        <p:nvSpPr>
          <p:cNvPr id="47" name="Google Shape;76;p2">
            <a:extLst>
              <a:ext uri="{FF2B5EF4-FFF2-40B4-BE49-F238E27FC236}">
                <a16:creationId xmlns:a16="http://schemas.microsoft.com/office/drawing/2014/main" id="{AEA74AB6-E324-A066-E81F-C085F4B26AB7}"/>
              </a:ext>
            </a:extLst>
          </p:cNvPr>
          <p:cNvSpPr/>
          <p:nvPr/>
        </p:nvSpPr>
        <p:spPr>
          <a:xfrm>
            <a:off x="4731782" y="2929771"/>
            <a:ext cx="707874" cy="643522"/>
          </a:xfrm>
          <a:prstGeom prst="ellipse">
            <a:avLst/>
          </a:prstGeom>
          <a:solidFill>
            <a:srgbClr val="1B224C"/>
          </a:solidFill>
          <a:ln>
            <a:noFill/>
          </a:ln>
        </p:spPr>
        <p:txBody>
          <a:bodyPr spcFirstLastPara="1" wrap="square" lIns="91425" tIns="45700" rIns="91425" bIns="45700" anchor="ctr" anchorCtr="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1050" b="0" i="0" u="none" strike="noStrike" kern="0" cap="none" spc="0" normalizeH="0" baseline="0" noProof="0">
                <a:ln>
                  <a:noFill/>
                </a:ln>
                <a:solidFill>
                  <a:srgbClr val="FFFFFF"/>
                </a:solidFill>
                <a:effectLst/>
                <a:uLnTx/>
                <a:uFillTx/>
                <a:ea typeface="Arial"/>
                <a:cs typeface="Arial"/>
                <a:sym typeface="Arial"/>
              </a:rPr>
              <a:t>C</a:t>
            </a:r>
            <a:r>
              <a:rPr kumimoji="0" lang="ja-JP" altLang="en-US" sz="1050" b="0" i="0" u="none" strike="noStrike" kern="0" cap="none" spc="0" normalizeH="0" baseline="0" noProof="0">
                <a:ln>
                  <a:noFill/>
                </a:ln>
                <a:solidFill>
                  <a:srgbClr val="FFFFFF"/>
                </a:solidFill>
                <a:effectLst/>
                <a:uLnTx/>
                <a:uFillTx/>
                <a:ea typeface="Arial"/>
                <a:cs typeface="Arial"/>
                <a:sym typeface="Arial"/>
              </a:rPr>
              <a:t>社</a:t>
            </a:r>
            <a:endParaRPr kumimoji="0" sz="1050" b="0" i="0" u="none" strike="noStrike" kern="0" cap="none" spc="0" normalizeH="0" baseline="0" noProof="0">
              <a:ln>
                <a:noFill/>
              </a:ln>
              <a:solidFill>
                <a:srgbClr val="FFFFFF"/>
              </a:solidFill>
              <a:effectLst/>
              <a:uLnTx/>
              <a:uFillTx/>
              <a:ea typeface="Arial"/>
              <a:cs typeface="Arial"/>
              <a:sym typeface="Arial"/>
            </a:endParaRPr>
          </a:p>
        </p:txBody>
      </p:sp>
      <p:sp>
        <p:nvSpPr>
          <p:cNvPr id="48" name="Google Shape;76;p2">
            <a:extLst>
              <a:ext uri="{FF2B5EF4-FFF2-40B4-BE49-F238E27FC236}">
                <a16:creationId xmlns:a16="http://schemas.microsoft.com/office/drawing/2014/main" id="{68FAFD77-7E31-D814-F299-B23B92AA74C3}"/>
              </a:ext>
            </a:extLst>
          </p:cNvPr>
          <p:cNvSpPr/>
          <p:nvPr/>
        </p:nvSpPr>
        <p:spPr>
          <a:xfrm>
            <a:off x="7264474" y="2543090"/>
            <a:ext cx="707874" cy="643522"/>
          </a:xfrm>
          <a:prstGeom prst="ellipse">
            <a:avLst/>
          </a:prstGeom>
          <a:solidFill>
            <a:srgbClr val="1B224C"/>
          </a:solidFill>
          <a:ln>
            <a:noFill/>
          </a:ln>
        </p:spPr>
        <p:txBody>
          <a:bodyPr spcFirstLastPara="1" wrap="square" lIns="91425" tIns="45700" rIns="91425" bIns="45700" anchor="ctr" anchorCtr="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1050" b="0" i="0" u="none" strike="noStrike" kern="0" cap="none" spc="0" normalizeH="0" baseline="0" noProof="0">
                <a:ln>
                  <a:noFill/>
                </a:ln>
                <a:solidFill>
                  <a:srgbClr val="FFFFFF"/>
                </a:solidFill>
                <a:effectLst/>
                <a:uLnTx/>
                <a:uFillTx/>
                <a:ea typeface="Arial"/>
                <a:cs typeface="Arial"/>
                <a:sym typeface="Arial"/>
              </a:rPr>
              <a:t>D</a:t>
            </a:r>
            <a:r>
              <a:rPr kumimoji="0" lang="ja-JP" altLang="en-US" sz="1050" b="0" i="0" u="none" strike="noStrike" kern="0" cap="none" spc="0" normalizeH="0" baseline="0" noProof="0">
                <a:ln>
                  <a:noFill/>
                </a:ln>
                <a:solidFill>
                  <a:srgbClr val="FFFFFF"/>
                </a:solidFill>
                <a:effectLst/>
                <a:uLnTx/>
                <a:uFillTx/>
                <a:ea typeface="Arial"/>
                <a:cs typeface="Arial"/>
                <a:sym typeface="Arial"/>
              </a:rPr>
              <a:t>社</a:t>
            </a:r>
            <a:endParaRPr kumimoji="0" sz="1050" b="0" i="0" u="none" strike="noStrike" kern="0" cap="none" spc="0" normalizeH="0" baseline="0" noProof="0">
              <a:ln>
                <a:noFill/>
              </a:ln>
              <a:solidFill>
                <a:srgbClr val="FFFFFF"/>
              </a:solidFill>
              <a:effectLst/>
              <a:uLnTx/>
              <a:uFillTx/>
              <a:ea typeface="Arial"/>
              <a:cs typeface="Arial"/>
              <a:sym typeface="Arial"/>
            </a:endParaRPr>
          </a:p>
        </p:txBody>
      </p:sp>
      <p:sp>
        <p:nvSpPr>
          <p:cNvPr id="49" name="Google Shape;76;p2">
            <a:extLst>
              <a:ext uri="{FF2B5EF4-FFF2-40B4-BE49-F238E27FC236}">
                <a16:creationId xmlns:a16="http://schemas.microsoft.com/office/drawing/2014/main" id="{E5CD3483-1B01-2D3E-D166-D6F961680BCC}"/>
              </a:ext>
            </a:extLst>
          </p:cNvPr>
          <p:cNvSpPr/>
          <p:nvPr/>
        </p:nvSpPr>
        <p:spPr>
          <a:xfrm>
            <a:off x="7780680" y="4747273"/>
            <a:ext cx="707874" cy="643522"/>
          </a:xfrm>
          <a:prstGeom prst="ellipse">
            <a:avLst/>
          </a:prstGeom>
          <a:solidFill>
            <a:srgbClr val="1B224C"/>
          </a:solidFill>
          <a:ln>
            <a:noFill/>
          </a:ln>
        </p:spPr>
        <p:txBody>
          <a:bodyPr spcFirstLastPara="1" wrap="square" lIns="91425" tIns="45700" rIns="91425" bIns="45700" anchor="ctr" anchorCtr="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1050" b="0" i="0" u="none" strike="noStrike" kern="0" cap="none" spc="0" normalizeH="0" baseline="0" noProof="0">
                <a:ln>
                  <a:noFill/>
                </a:ln>
                <a:solidFill>
                  <a:srgbClr val="FFFFFF"/>
                </a:solidFill>
                <a:effectLst/>
                <a:uLnTx/>
                <a:uFillTx/>
                <a:ea typeface="Arial"/>
                <a:cs typeface="Arial"/>
                <a:sym typeface="Arial"/>
              </a:rPr>
              <a:t>E</a:t>
            </a:r>
            <a:r>
              <a:rPr kumimoji="0" lang="ja-JP" altLang="en-US" sz="1050" b="0" i="0" u="none" strike="noStrike" kern="0" cap="none" spc="0" normalizeH="0" baseline="0" noProof="0">
                <a:ln>
                  <a:noFill/>
                </a:ln>
                <a:solidFill>
                  <a:srgbClr val="FFFFFF"/>
                </a:solidFill>
                <a:effectLst/>
                <a:uLnTx/>
                <a:uFillTx/>
                <a:ea typeface="Arial"/>
                <a:cs typeface="Arial"/>
                <a:sym typeface="Arial"/>
              </a:rPr>
              <a:t>社</a:t>
            </a:r>
            <a:endParaRPr kumimoji="0" sz="1050" b="0" i="0" u="none" strike="noStrike" kern="0" cap="none" spc="0" normalizeH="0" baseline="0" noProof="0">
              <a:ln>
                <a:noFill/>
              </a:ln>
              <a:solidFill>
                <a:srgbClr val="FFFFFF"/>
              </a:solidFill>
              <a:effectLst/>
              <a:uLnTx/>
              <a:uFillTx/>
              <a:ea typeface="Arial"/>
              <a:cs typeface="Arial"/>
              <a:sym typeface="Arial"/>
            </a:endParaRPr>
          </a:p>
        </p:txBody>
      </p:sp>
    </p:spTree>
    <p:extLst>
      <p:ext uri="{BB962C8B-B14F-4D97-AF65-F5344CB8AC3E}">
        <p14:creationId xmlns:p14="http://schemas.microsoft.com/office/powerpoint/2010/main" val="123545300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正方形/長方形 32">
            <a:extLst>
              <a:ext uri="{FF2B5EF4-FFF2-40B4-BE49-F238E27FC236}">
                <a16:creationId xmlns:a16="http://schemas.microsoft.com/office/drawing/2014/main" id="{4999604B-8EC6-AA46-A5F4-2B92271126BA}"/>
              </a:ext>
            </a:extLst>
          </p:cNvPr>
          <p:cNvSpPr/>
          <p:nvPr/>
        </p:nvSpPr>
        <p:spPr>
          <a:xfrm>
            <a:off x="1055688" y="1233484"/>
            <a:ext cx="4332619" cy="76584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1" lang="ja-JP" altLang="en-US" sz="1600" b="1" i="0" u="none" strike="noStrike" kern="0" cap="none" spc="0" normalizeH="0" baseline="0" noProof="0">
                <a:ln>
                  <a:noFill/>
                </a:ln>
                <a:solidFill>
                  <a:srgbClr val="1B224C"/>
                </a:solidFill>
                <a:effectLst/>
                <a:uLnTx/>
                <a:uFillTx/>
                <a:latin typeface="ＭＳ Ｐゴシック" panose="020B0600070205080204" pitchFamily="50" charset="-128"/>
                <a:ea typeface="ＭＳ Ｐゴシック" panose="020B0600070205080204" pitchFamily="50" charset="-128"/>
                <a:cs typeface="+mn-cs"/>
                <a:sym typeface="Arial"/>
              </a:rPr>
              <a:t>詳細デモの実施</a:t>
            </a:r>
          </a:p>
        </p:txBody>
      </p:sp>
      <p:sp>
        <p:nvSpPr>
          <p:cNvPr id="35" name="テキスト ボックス 34">
            <a:extLst>
              <a:ext uri="{FF2B5EF4-FFF2-40B4-BE49-F238E27FC236}">
                <a16:creationId xmlns:a16="http://schemas.microsoft.com/office/drawing/2014/main" id="{0B7F103C-1468-DD41-8C75-FF4ADE47F15C}"/>
              </a:ext>
            </a:extLst>
          </p:cNvPr>
          <p:cNvSpPr txBox="1"/>
          <p:nvPr/>
        </p:nvSpPr>
        <p:spPr>
          <a:xfrm>
            <a:off x="6322211" y="1226689"/>
            <a:ext cx="4278055" cy="765843"/>
          </a:xfrm>
          <a:prstGeom prst="rect">
            <a:avLst/>
          </a:prstGeom>
          <a:solidFill>
            <a:schemeClr val="bg1">
              <a:lumMod val="95000"/>
            </a:schemeClr>
          </a:solidFill>
        </p:spPr>
        <p:txBody>
          <a:bodyPr wrap="square" lIns="36000" tIns="36000" rIns="36000" bIns="36000" rtlCol="0" anchor="ctr">
            <a:norm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ja-JP" altLang="en-US" sz="1600" b="1" i="0" u="none" strike="noStrike" kern="0" cap="none" spc="0" normalizeH="0" baseline="0" noProof="0">
                <a:ln>
                  <a:noFill/>
                </a:ln>
                <a:solidFill>
                  <a:srgbClr val="1B224C"/>
                </a:solidFill>
                <a:effectLst/>
                <a:uLnTx/>
                <a:uFillTx/>
                <a:latin typeface="ＭＳ Ｐゴシック" panose="020B0600070205080204" pitchFamily="50" charset="-128"/>
                <a:ea typeface="ＭＳ Ｐゴシック" panose="020B0600070205080204" pitchFamily="50" charset="-128"/>
                <a:cs typeface="Arial"/>
                <a:sym typeface="Arial"/>
              </a:rPr>
              <a:t>個別勉強会の実施</a:t>
            </a:r>
            <a:endParaRPr kumimoji="0" lang="ja-JP" altLang="en-US" sz="1600" b="0" i="0" u="none" strike="noStrike" kern="0" cap="none" spc="0" normalizeH="0" baseline="0" noProof="0" dirty="0">
              <a:ln>
                <a:noFill/>
              </a:ln>
              <a:solidFill>
                <a:srgbClr val="1B224C"/>
              </a:solidFill>
              <a:effectLst/>
              <a:uLnTx/>
              <a:uFillTx/>
              <a:latin typeface="ＭＳ Ｐゴシック" panose="020B0600070205080204" pitchFamily="50" charset="-128"/>
              <a:ea typeface="ＭＳ Ｐゴシック" panose="020B0600070205080204" pitchFamily="50" charset="-128"/>
              <a:cs typeface="Arial"/>
              <a:sym typeface="Arial"/>
            </a:endParaRPr>
          </a:p>
        </p:txBody>
      </p:sp>
      <p:sp>
        <p:nvSpPr>
          <p:cNvPr id="2" name="タイトル 1">
            <a:extLst>
              <a:ext uri="{FF2B5EF4-FFF2-40B4-BE49-F238E27FC236}">
                <a16:creationId xmlns:a16="http://schemas.microsoft.com/office/drawing/2014/main" id="{44F7430F-09F3-4B45-83D5-656272DBFC3A}"/>
              </a:ext>
            </a:extLst>
          </p:cNvPr>
          <p:cNvSpPr>
            <a:spLocks noGrp="1"/>
          </p:cNvSpPr>
          <p:nvPr>
            <p:ph type="title"/>
          </p:nvPr>
        </p:nvSpPr>
        <p:spPr/>
        <p:txBody>
          <a:bodyPr/>
          <a:lstStyle/>
          <a:p>
            <a:r>
              <a:rPr lang="ja-JP" altLang="en-US"/>
              <a:t>導入検討に関するサポート</a:t>
            </a:r>
            <a:endParaRPr lang="ja-JP" altLang="en-US" dirty="0"/>
          </a:p>
        </p:txBody>
      </p:sp>
      <p:sp>
        <p:nvSpPr>
          <p:cNvPr id="20" name="正方形/長方形 19">
            <a:extLst>
              <a:ext uri="{FF2B5EF4-FFF2-40B4-BE49-F238E27FC236}">
                <a16:creationId xmlns:a16="http://schemas.microsoft.com/office/drawing/2014/main" id="{FEA24B42-8B68-0C4F-AF00-A824BB48D3E5}"/>
              </a:ext>
            </a:extLst>
          </p:cNvPr>
          <p:cNvSpPr/>
          <p:nvPr/>
        </p:nvSpPr>
        <p:spPr>
          <a:xfrm>
            <a:off x="1055688" y="2145888"/>
            <a:ext cx="4824412" cy="102320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80000" tIns="108000" rIns="108000" bIns="108000" rtlCol="0" anchor="t">
            <a:spAutoFit/>
          </a:bodyPr>
          <a:lstStyle/>
          <a:p>
            <a:pPr marL="199390" marR="0" lvl="0" indent="-199390" algn="l" defTabSz="914400" rtl="0" eaLnBrk="1" fontAlgn="auto" latinLnBrk="0" hangingPunct="1">
              <a:lnSpc>
                <a:spcPct val="150000"/>
              </a:lnSpc>
              <a:spcBef>
                <a:spcPts val="0"/>
              </a:spcBef>
              <a:spcAft>
                <a:spcPts val="0"/>
              </a:spcAft>
              <a:buClr>
                <a:srgbClr val="1B224C"/>
              </a:buClr>
              <a:buSzPts val="1200"/>
              <a:buFont typeface="Noto Sans Symbols"/>
              <a:buChar char="●"/>
              <a:tabLst/>
              <a:defRPr/>
            </a:pPr>
            <a:r>
              <a:rPr kumimoji="0" lang="ja-JP" altLang="en-US" sz="1200" b="0" i="0" u="none" strike="noStrike" kern="0" cap="none" spc="0" normalizeH="0" baseline="0" noProof="0">
                <a:ln>
                  <a:noFill/>
                </a:ln>
                <a:solidFill>
                  <a:srgbClr val="1B224C"/>
                </a:solidFill>
                <a:effectLst/>
                <a:uLnTx/>
                <a:uFillTx/>
                <a:latin typeface="ＭＳ Ｐゴシック" panose="020B0600070205080204" pitchFamily="50" charset="-128"/>
                <a:ea typeface="ＭＳ Ｐゴシック" panose="020B0600070205080204" pitchFamily="50" charset="-128"/>
                <a:cs typeface="Arial"/>
                <a:sym typeface="Arial"/>
              </a:rPr>
              <a:t>使用感をイメージいただくため、ご要望いただいた業務フローに沿ったデモを実施いたします</a:t>
            </a:r>
            <a:endParaRPr kumimoji="0" lang="ja-JP" altLang="en-US" sz="1200" b="0" i="0" u="none" strike="noStrike" kern="0" cap="none" spc="0" normalizeH="0" baseline="0" noProof="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sym typeface="Arial"/>
            </a:endParaRPr>
          </a:p>
          <a:p>
            <a:pPr marL="199390" marR="0" lvl="0" indent="-199390" algn="l" defTabSz="914400" rtl="0" eaLnBrk="1" fontAlgn="auto" latinLnBrk="0" hangingPunct="1">
              <a:lnSpc>
                <a:spcPct val="150000"/>
              </a:lnSpc>
              <a:spcBef>
                <a:spcPts val="0"/>
              </a:spcBef>
              <a:spcAft>
                <a:spcPts val="0"/>
              </a:spcAft>
              <a:buClr>
                <a:srgbClr val="1B224C"/>
              </a:buClr>
              <a:buSzPts val="1200"/>
              <a:buFont typeface="Noto Sans Symbols"/>
              <a:buChar char="●"/>
              <a:tabLst/>
              <a:defRPr/>
            </a:pPr>
            <a:r>
              <a:rPr kumimoji="0" lang="ja-JP" altLang="en-US" sz="1200" b="0" i="0" u="none" strike="noStrike" kern="0" cap="none" spc="0" normalizeH="0" baseline="0" noProof="0">
                <a:ln>
                  <a:noFill/>
                </a:ln>
                <a:solidFill>
                  <a:srgbClr val="1B224C"/>
                </a:solidFill>
                <a:effectLst/>
                <a:uLnTx/>
                <a:uFillTx/>
                <a:latin typeface="ＭＳ Ｐゴシック" panose="020B0600070205080204" pitchFamily="50" charset="-128"/>
                <a:ea typeface="ＭＳ Ｐゴシック" panose="020B0600070205080204" pitchFamily="50" charset="-128"/>
                <a:cs typeface="Arial"/>
                <a:sym typeface="Arial"/>
              </a:rPr>
              <a:t>必要に応じて現場ユーザー向けにも実施いたします</a:t>
            </a:r>
            <a:endParaRPr kumimoji="0" lang="ja-JP" altLang="en-US" sz="1200" b="0" i="0" u="none" strike="noStrike" kern="0" cap="none" spc="0" normalizeH="0" baseline="0" noProof="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sym typeface="Arial"/>
            </a:endParaRPr>
          </a:p>
        </p:txBody>
      </p:sp>
      <p:sp>
        <p:nvSpPr>
          <p:cNvPr id="26" name="円/楕円 25">
            <a:extLst>
              <a:ext uri="{FF2B5EF4-FFF2-40B4-BE49-F238E27FC236}">
                <a16:creationId xmlns:a16="http://schemas.microsoft.com/office/drawing/2014/main" id="{B240632C-1D69-384F-9E83-82F55D1538EC}"/>
              </a:ext>
            </a:extLst>
          </p:cNvPr>
          <p:cNvSpPr/>
          <p:nvPr/>
        </p:nvSpPr>
        <p:spPr>
          <a:xfrm>
            <a:off x="4887890" y="1117947"/>
            <a:ext cx="996923" cy="996923"/>
          </a:xfrm>
          <a:prstGeom prst="ellipse">
            <a:avLst/>
          </a:prstGeom>
          <a:solidFill>
            <a:srgbClr val="05AC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1" lang="en-US" altLang="ja-JP" sz="1108" b="1" i="0" u="none" strike="noStrike" kern="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sym typeface="Arial"/>
              </a:rPr>
              <a:t>icon</a:t>
            </a:r>
            <a:endParaRPr kumimoji="1" lang="ja-JP" altLang="en-US" sz="1108" b="1" i="0" u="none" strike="noStrike" kern="0" cap="none" spc="0" normalizeH="0" baseline="0" noProof="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sym typeface="Arial"/>
            </a:endParaRPr>
          </a:p>
        </p:txBody>
      </p:sp>
      <p:sp>
        <p:nvSpPr>
          <p:cNvPr id="28" name="正方形/長方形 27">
            <a:extLst>
              <a:ext uri="{FF2B5EF4-FFF2-40B4-BE49-F238E27FC236}">
                <a16:creationId xmlns:a16="http://schemas.microsoft.com/office/drawing/2014/main" id="{9FAB1435-24B0-A447-A5FD-87C95E0313F5}"/>
              </a:ext>
            </a:extLst>
          </p:cNvPr>
          <p:cNvSpPr/>
          <p:nvPr/>
        </p:nvSpPr>
        <p:spPr>
          <a:xfrm>
            <a:off x="6323189" y="2134623"/>
            <a:ext cx="4769302" cy="1300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80000" tIns="108000" rIns="108000" bIns="108000" rtlCol="0" anchor="t">
            <a:spAutoFit/>
          </a:bodyPr>
          <a:lstStyle/>
          <a:p>
            <a:pPr marL="199390" marR="0" lvl="0" indent="-199390" algn="l" defTabSz="914400" rtl="0" eaLnBrk="1" fontAlgn="auto" latinLnBrk="0" hangingPunct="1">
              <a:lnSpc>
                <a:spcPct val="150000"/>
              </a:lnSpc>
              <a:spcBef>
                <a:spcPts val="0"/>
              </a:spcBef>
              <a:spcAft>
                <a:spcPts val="0"/>
              </a:spcAft>
              <a:buClr>
                <a:srgbClr val="1B224C"/>
              </a:buClr>
              <a:buSzPts val="1200"/>
              <a:buFont typeface="Noto Sans Symbols"/>
              <a:buChar char="●"/>
              <a:tabLst/>
              <a:defRPr/>
            </a:pPr>
            <a:r>
              <a:rPr kumimoji="0" lang="ja-JP" altLang="en-US" sz="1200" b="0" i="0" u="none" strike="noStrike" kern="0" cap="none" spc="0" normalizeH="0" baseline="0" noProof="0">
                <a:ln>
                  <a:noFill/>
                </a:ln>
                <a:solidFill>
                  <a:srgbClr val="1B224C"/>
                </a:solidFill>
                <a:effectLst/>
                <a:uLnTx/>
                <a:uFillTx/>
                <a:latin typeface="ＭＳ Ｐゴシック" panose="020B0600070205080204" pitchFamily="50" charset="-128"/>
                <a:ea typeface="ＭＳ Ｐゴシック" panose="020B0600070205080204" pitchFamily="50" charset="-128"/>
                <a:cs typeface="+mn-cs"/>
                <a:sym typeface="Arial"/>
              </a:rPr>
              <a:t>〇〇</a:t>
            </a:r>
            <a:r>
              <a:rPr kumimoji="0" lang="ja-JP" altLang="en-US" sz="1200" b="0" i="0" u="none" strike="noStrike" kern="0" cap="none" spc="0" normalizeH="0" baseline="0" noProof="0">
                <a:ln>
                  <a:noFill/>
                </a:ln>
                <a:solidFill>
                  <a:srgbClr val="1B224C"/>
                </a:solidFill>
                <a:effectLst/>
                <a:uLnTx/>
                <a:uFillTx/>
                <a:latin typeface="ＭＳ Ｐゴシック" panose="020B0600070205080204" pitchFamily="50" charset="-128"/>
                <a:ea typeface="ＭＳ Ｐゴシック" panose="020B0600070205080204" pitchFamily="50" charset="-128"/>
                <a:cs typeface="Arial"/>
                <a:sym typeface="Arial"/>
              </a:rPr>
              <a:t>を実現するためのステップやスケジュール、予算等の検討を勉強会を通じて支援させていただきます</a:t>
            </a:r>
            <a:endParaRPr kumimoji="0" lang="ja-JP" altLang="en-US" sz="1200" b="0" i="0" u="none" strike="noStrike" kern="0" cap="none" spc="0" normalizeH="0" baseline="0" noProof="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sym typeface="Arial"/>
            </a:endParaRPr>
          </a:p>
          <a:p>
            <a:pPr marL="199390" marR="0" lvl="0" indent="-199390" algn="l" defTabSz="914400" rtl="0" eaLnBrk="1" fontAlgn="auto" latinLnBrk="0" hangingPunct="1">
              <a:lnSpc>
                <a:spcPct val="150000"/>
              </a:lnSpc>
              <a:spcBef>
                <a:spcPts val="0"/>
              </a:spcBef>
              <a:spcAft>
                <a:spcPts val="0"/>
              </a:spcAft>
              <a:buClr>
                <a:srgbClr val="1B224C"/>
              </a:buClr>
              <a:buSzPts val="1200"/>
              <a:buFont typeface="Noto Sans Symbols"/>
              <a:buChar char="●"/>
              <a:tabLst/>
              <a:defRPr/>
            </a:pPr>
            <a:r>
              <a:rPr kumimoji="0" lang="ja-JP" altLang="en-US" sz="1200" b="0" i="0" u="none" strike="noStrike" kern="0" cap="none" spc="0" normalizeH="0" baseline="0" noProof="0">
                <a:ln>
                  <a:noFill/>
                </a:ln>
                <a:solidFill>
                  <a:srgbClr val="1B224C"/>
                </a:solidFill>
                <a:effectLst/>
                <a:uLnTx/>
                <a:uFillTx/>
                <a:latin typeface="ＭＳ Ｐゴシック" panose="020B0600070205080204" pitchFamily="50" charset="-128"/>
                <a:ea typeface="ＭＳ Ｐゴシック" panose="020B0600070205080204" pitchFamily="50" charset="-128"/>
                <a:cs typeface="Arial"/>
                <a:sym typeface="Arial"/>
              </a:rPr>
              <a:t>ディスカッション機会を頂戴し、他社事例等の参考情報も提供させていただきます</a:t>
            </a:r>
            <a:endParaRPr kumimoji="0" lang="ja-JP" altLang="en-US" sz="1200" b="0" i="0" u="none" strike="noStrike" kern="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sym typeface="Arial"/>
            </a:endParaRPr>
          </a:p>
        </p:txBody>
      </p:sp>
      <p:sp>
        <p:nvSpPr>
          <p:cNvPr id="37" name="円/楕円 36">
            <a:extLst>
              <a:ext uri="{FF2B5EF4-FFF2-40B4-BE49-F238E27FC236}">
                <a16:creationId xmlns:a16="http://schemas.microsoft.com/office/drawing/2014/main" id="{68C34EF6-4689-B44B-9BA2-6388BB22D222}"/>
              </a:ext>
            </a:extLst>
          </p:cNvPr>
          <p:cNvSpPr/>
          <p:nvPr/>
        </p:nvSpPr>
        <p:spPr>
          <a:xfrm>
            <a:off x="10095568" y="1112531"/>
            <a:ext cx="996923" cy="996923"/>
          </a:xfrm>
          <a:prstGeom prst="ellipse">
            <a:avLst/>
          </a:prstGeom>
          <a:solidFill>
            <a:srgbClr val="05AC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1" lang="en-US" altLang="ja-JP" sz="1108" b="1" i="0" u="none" strike="noStrike" kern="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sym typeface="Arial"/>
              </a:rPr>
              <a:t>icon</a:t>
            </a:r>
            <a:endParaRPr kumimoji="1" lang="ja-JP" altLang="en-US" sz="1108" b="1" i="0" u="none" strike="noStrike" kern="0" cap="none" spc="0" normalizeH="0" baseline="0" noProof="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sym typeface="Arial"/>
            </a:endParaRPr>
          </a:p>
        </p:txBody>
      </p:sp>
      <p:sp>
        <p:nvSpPr>
          <p:cNvPr id="41" name="正方形/長方形 40">
            <a:extLst>
              <a:ext uri="{FF2B5EF4-FFF2-40B4-BE49-F238E27FC236}">
                <a16:creationId xmlns:a16="http://schemas.microsoft.com/office/drawing/2014/main" id="{FB3F6C37-CD35-5146-9851-B50B73341C61}"/>
              </a:ext>
            </a:extLst>
          </p:cNvPr>
          <p:cNvSpPr/>
          <p:nvPr/>
        </p:nvSpPr>
        <p:spPr>
          <a:xfrm>
            <a:off x="1055688" y="4678589"/>
            <a:ext cx="4824412" cy="133655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80000" tIns="108000" rIns="108000" bIns="144000" rtlCol="0" anchor="t">
            <a:spAutoFit/>
          </a:bodyPr>
          <a:lstStyle/>
          <a:p>
            <a:pPr marL="199390" marR="0" lvl="0" indent="-199390" algn="l" defTabSz="914400" rtl="0" eaLnBrk="1" fontAlgn="auto" latinLnBrk="0" hangingPunct="1">
              <a:lnSpc>
                <a:spcPct val="150000"/>
              </a:lnSpc>
              <a:spcBef>
                <a:spcPts val="0"/>
              </a:spcBef>
              <a:spcAft>
                <a:spcPts val="0"/>
              </a:spcAft>
              <a:buClr>
                <a:srgbClr val="1B224C"/>
              </a:buClr>
              <a:buSzPts val="1200"/>
              <a:buFont typeface="Noto Sans Symbols"/>
              <a:buChar char="●"/>
              <a:tabLst/>
              <a:defRPr/>
            </a:pPr>
            <a:r>
              <a:rPr kumimoji="0" lang="ja-JP" altLang="en-US" sz="1200" b="0" i="0" u="none" strike="noStrike" kern="0" cap="none" spc="0" normalizeH="0" baseline="0" noProof="0">
                <a:ln>
                  <a:noFill/>
                </a:ln>
                <a:solidFill>
                  <a:srgbClr val="1B224C"/>
                </a:solidFill>
                <a:effectLst/>
                <a:uLnTx/>
                <a:uFillTx/>
                <a:latin typeface="ＭＳ Ｐゴシック" panose="020B0600070205080204" pitchFamily="50" charset="-128"/>
                <a:ea typeface="ＭＳ Ｐゴシック" panose="020B0600070205080204" pitchFamily="50" charset="-128"/>
                <a:cs typeface="Arial"/>
                <a:sym typeface="Arial"/>
              </a:rPr>
              <a:t>「各拠点のシステム状況の整理から始めなければならない」というお声を多くいただくため、各拠点の情報を整理する簡易的なヒアリングシートをご用意しております</a:t>
            </a:r>
            <a:endParaRPr kumimoji="0" lang="ja-JP" altLang="en-US" sz="1200" b="0" i="0" u="none" strike="noStrike" kern="0" cap="none" spc="0" normalizeH="0" baseline="0" noProof="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sym typeface="Arial"/>
            </a:endParaRPr>
          </a:p>
          <a:p>
            <a:pPr marL="199390" marR="0" lvl="0" indent="-199390" algn="l" defTabSz="914400" rtl="0" eaLnBrk="1" fontAlgn="auto" latinLnBrk="0" hangingPunct="1">
              <a:lnSpc>
                <a:spcPct val="150000"/>
              </a:lnSpc>
              <a:spcBef>
                <a:spcPts val="0"/>
              </a:spcBef>
              <a:spcAft>
                <a:spcPts val="0"/>
              </a:spcAft>
              <a:buClr>
                <a:srgbClr val="1B224C"/>
              </a:buClr>
              <a:buSzPts val="1200"/>
              <a:buFont typeface="Noto Sans Symbols"/>
              <a:buChar char="●"/>
              <a:tabLst/>
              <a:defRPr/>
            </a:pPr>
            <a:r>
              <a:rPr kumimoji="0" lang="ja-JP" altLang="en-US" sz="1200" b="0" i="0" u="none" strike="noStrike" kern="0" cap="none" spc="0" normalizeH="0" baseline="0" noProof="0">
                <a:ln>
                  <a:noFill/>
                </a:ln>
                <a:solidFill>
                  <a:srgbClr val="1B224C"/>
                </a:solidFill>
                <a:effectLst/>
                <a:uLnTx/>
                <a:uFillTx/>
                <a:latin typeface="ＭＳ Ｐゴシック" panose="020B0600070205080204" pitchFamily="50" charset="-128"/>
                <a:ea typeface="ＭＳ Ｐゴシック" panose="020B0600070205080204" pitchFamily="50" charset="-128"/>
                <a:cs typeface="Arial"/>
                <a:sym typeface="Arial"/>
              </a:rPr>
              <a:t>要件整理の進め方・ポイントを助言させていただきます</a:t>
            </a:r>
            <a:endParaRPr kumimoji="0" lang="ja-JP" altLang="en-US" sz="1200" b="0" i="0" u="none" strike="noStrike" kern="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sym typeface="Arial"/>
            </a:endParaRPr>
          </a:p>
        </p:txBody>
      </p:sp>
      <p:sp>
        <p:nvSpPr>
          <p:cNvPr id="43" name="正方形/長方形 42">
            <a:extLst>
              <a:ext uri="{FF2B5EF4-FFF2-40B4-BE49-F238E27FC236}">
                <a16:creationId xmlns:a16="http://schemas.microsoft.com/office/drawing/2014/main" id="{EB28F087-9BE0-EE45-A51C-8A4C5284CC20}"/>
              </a:ext>
            </a:extLst>
          </p:cNvPr>
          <p:cNvSpPr/>
          <p:nvPr/>
        </p:nvSpPr>
        <p:spPr>
          <a:xfrm>
            <a:off x="6322211" y="4667300"/>
            <a:ext cx="4769302" cy="133655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80000" tIns="108000" rIns="108000" bIns="144000" rtlCol="0" anchor="t">
            <a:spAutoFit/>
          </a:bodyPr>
          <a:lstStyle/>
          <a:p>
            <a:pPr marL="199390" marR="0" lvl="0" indent="-199390" algn="l" defTabSz="914400" rtl="0" eaLnBrk="1" fontAlgn="auto" latinLnBrk="0" hangingPunct="1">
              <a:lnSpc>
                <a:spcPct val="150000"/>
              </a:lnSpc>
              <a:spcBef>
                <a:spcPts val="0"/>
              </a:spcBef>
              <a:spcAft>
                <a:spcPts val="0"/>
              </a:spcAft>
              <a:buClr>
                <a:srgbClr val="1B224C"/>
              </a:buClr>
              <a:buSzPts val="1200"/>
              <a:buFont typeface="Noto Sans Symbols"/>
              <a:buChar char="●"/>
              <a:tabLst/>
              <a:defRPr/>
            </a:pPr>
            <a:r>
              <a:rPr kumimoji="0" lang="ja-JP" altLang="en-US" sz="1200" b="0" i="0" u="none" strike="noStrike" kern="0" cap="none" spc="0" normalizeH="0" baseline="0" noProof="0">
                <a:ln>
                  <a:noFill/>
                </a:ln>
                <a:solidFill>
                  <a:srgbClr val="1B224C"/>
                </a:solidFill>
                <a:effectLst/>
                <a:uLnTx/>
                <a:uFillTx/>
                <a:latin typeface="ＭＳ Ｐゴシック" panose="020B0600070205080204" pitchFamily="50" charset="-128"/>
                <a:ea typeface="ＭＳ Ｐゴシック" panose="020B0600070205080204" pitchFamily="50" charset="-128"/>
                <a:cs typeface="Arial"/>
                <a:sym typeface="Arial"/>
              </a:rPr>
              <a:t>想定されるユーザーに事前に特徴や操作性をご説明させていただきます</a:t>
            </a:r>
            <a:endParaRPr kumimoji="0" lang="ja-JP" altLang="en-US" sz="1200" b="0" i="0" u="none" strike="noStrike" kern="0" cap="none" spc="0" normalizeH="0" baseline="0" noProof="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sym typeface="Arial"/>
            </a:endParaRPr>
          </a:p>
          <a:p>
            <a:pPr marL="199390" marR="0" lvl="0" indent="-199390" algn="l" defTabSz="914400" rtl="0" eaLnBrk="1" fontAlgn="auto" latinLnBrk="0" hangingPunct="1">
              <a:lnSpc>
                <a:spcPct val="150000"/>
              </a:lnSpc>
              <a:spcBef>
                <a:spcPts val="0"/>
              </a:spcBef>
              <a:spcAft>
                <a:spcPts val="0"/>
              </a:spcAft>
              <a:buClr>
                <a:srgbClr val="1B224C"/>
              </a:buClr>
              <a:buSzPts val="1200"/>
              <a:buFont typeface="Noto Sans Symbols"/>
              <a:buChar char="●"/>
              <a:tabLst/>
              <a:defRPr/>
            </a:pPr>
            <a:r>
              <a:rPr kumimoji="0" lang="ja-JP" altLang="en-US" sz="1200" b="0" i="0" u="none" strike="noStrike" kern="0" cap="none" spc="0" normalizeH="0" baseline="0" noProof="0">
                <a:ln>
                  <a:noFill/>
                </a:ln>
                <a:solidFill>
                  <a:srgbClr val="1B224C"/>
                </a:solidFill>
                <a:effectLst/>
                <a:uLnTx/>
                <a:uFillTx/>
                <a:latin typeface="ＭＳ Ｐゴシック" panose="020B0600070205080204" pitchFamily="50" charset="-128"/>
                <a:ea typeface="ＭＳ Ｐゴシック" panose="020B0600070205080204" pitchFamily="50" charset="-128"/>
                <a:cs typeface="Arial"/>
                <a:sym typeface="Arial"/>
              </a:rPr>
              <a:t>また、その場で質疑応答に対応させていただき、疑問点を払拭したうえでご検討いただけるよう支援いたします</a:t>
            </a:r>
            <a:endParaRPr kumimoji="0" lang="ja-JP" altLang="en-US" sz="1200" b="0" i="0" u="none" strike="noStrike" kern="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sym typeface="Arial"/>
            </a:endParaRPr>
          </a:p>
        </p:txBody>
      </p:sp>
      <p:sp>
        <p:nvSpPr>
          <p:cNvPr id="6" name="正方形/長方形 5">
            <a:extLst>
              <a:ext uri="{FF2B5EF4-FFF2-40B4-BE49-F238E27FC236}">
                <a16:creationId xmlns:a16="http://schemas.microsoft.com/office/drawing/2014/main" id="{3102D3BC-71A2-9436-6F67-673426D45326}"/>
              </a:ext>
            </a:extLst>
          </p:cNvPr>
          <p:cNvSpPr/>
          <p:nvPr/>
        </p:nvSpPr>
        <p:spPr>
          <a:xfrm>
            <a:off x="9408058" y="3409"/>
            <a:ext cx="2783944" cy="684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marL="8890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1" lang="ja-JP" altLang="en-US" sz="1000" b="0" i="0" u="none" strike="noStrike" kern="0" cap="none" spc="0" normalizeH="0" baseline="0" noProof="0" dirty="0">
                <a:ln>
                  <a:noFill/>
                </a:ln>
                <a:solidFill>
                  <a:srgbClr val="5E5E5E"/>
                </a:solidFill>
                <a:effectLst/>
                <a:uLnTx/>
                <a:uFillTx/>
                <a:latin typeface="ＭＳ Ｐゴシック" panose="020B0600070205080204" pitchFamily="50" charset="-128"/>
                <a:ea typeface="ＭＳ Ｐゴシック" panose="020B0600070205080204" pitchFamily="50" charset="-128"/>
                <a:cs typeface="+mn-cs"/>
                <a:sym typeface="Arial"/>
              </a:rPr>
              <a:t>顧客との接点を持ち続けたい場合、自然な</a:t>
            </a:r>
            <a:endParaRPr kumimoji="1" lang="en-US" altLang="ja-JP" sz="1000" b="0" i="0" u="none" strike="noStrike" kern="0" cap="none" spc="0" normalizeH="0" baseline="0" noProof="0" dirty="0">
              <a:ln>
                <a:noFill/>
              </a:ln>
              <a:solidFill>
                <a:srgbClr val="5E5E5E"/>
              </a:solidFill>
              <a:effectLst/>
              <a:uLnTx/>
              <a:uFillTx/>
              <a:latin typeface="ＭＳ Ｐゴシック" panose="020B0600070205080204" pitchFamily="50" charset="-128"/>
              <a:ea typeface="ＭＳ Ｐゴシック" panose="020B0600070205080204" pitchFamily="50" charset="-128"/>
              <a:cs typeface="+mn-cs"/>
              <a:sym typeface="Arial"/>
            </a:endParaRPr>
          </a:p>
          <a:p>
            <a:pPr marL="8890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1" lang="ja-JP" altLang="en-US" sz="1000" b="0" i="0" u="none" strike="noStrike" kern="0" cap="none" spc="0" normalizeH="0" baseline="0" noProof="0" dirty="0">
                <a:ln>
                  <a:noFill/>
                </a:ln>
                <a:solidFill>
                  <a:srgbClr val="5E5E5E"/>
                </a:solidFill>
                <a:effectLst/>
                <a:uLnTx/>
                <a:uFillTx/>
                <a:latin typeface="ＭＳ Ｐゴシック" panose="020B0600070205080204" pitchFamily="50" charset="-128"/>
                <a:ea typeface="ＭＳ Ｐゴシック" panose="020B0600070205080204" pitchFamily="50" charset="-128"/>
                <a:cs typeface="+mn-cs"/>
                <a:sym typeface="Arial"/>
              </a:rPr>
              <a:t>流れで次の約束を得たい場合に有効です</a:t>
            </a:r>
            <a:endParaRPr kumimoji="1" lang="en-US" altLang="ja-JP" sz="1000" b="0" i="0" u="none" strike="noStrike" kern="0" cap="none" spc="0" normalizeH="0" baseline="0" noProof="0" dirty="0">
              <a:ln>
                <a:noFill/>
              </a:ln>
              <a:solidFill>
                <a:srgbClr val="5E5E5E"/>
              </a:solidFill>
              <a:effectLst/>
              <a:uLnTx/>
              <a:uFillTx/>
              <a:latin typeface="ＭＳ Ｐゴシック" panose="020B0600070205080204" pitchFamily="50" charset="-128"/>
              <a:ea typeface="ＭＳ Ｐゴシック" panose="020B0600070205080204" pitchFamily="50" charset="-128"/>
              <a:cs typeface="+mn-cs"/>
              <a:sym typeface="Arial"/>
            </a:endParaRPr>
          </a:p>
        </p:txBody>
      </p:sp>
      <p:sp>
        <p:nvSpPr>
          <p:cNvPr id="4" name="正方形/長方形 3">
            <a:extLst>
              <a:ext uri="{FF2B5EF4-FFF2-40B4-BE49-F238E27FC236}">
                <a16:creationId xmlns:a16="http://schemas.microsoft.com/office/drawing/2014/main" id="{AA131845-25E7-2F75-0700-85A1CA21CD7F}"/>
              </a:ext>
            </a:extLst>
          </p:cNvPr>
          <p:cNvSpPr/>
          <p:nvPr/>
        </p:nvSpPr>
        <p:spPr>
          <a:xfrm>
            <a:off x="1056666" y="3762793"/>
            <a:ext cx="4332619" cy="76584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1" lang="ja-JP" altLang="en-US" sz="1600" b="1" i="0" u="none" strike="noStrike" kern="0" cap="none" spc="0" normalizeH="0" baseline="0" noProof="0">
                <a:ln>
                  <a:noFill/>
                </a:ln>
                <a:solidFill>
                  <a:srgbClr val="1B224C"/>
                </a:solidFill>
                <a:effectLst/>
                <a:uLnTx/>
                <a:uFillTx/>
                <a:latin typeface="ＭＳ Ｐゴシック" panose="020B0600070205080204" pitchFamily="50" charset="-128"/>
                <a:ea typeface="ＭＳ Ｐゴシック" panose="020B0600070205080204" pitchFamily="50" charset="-128"/>
                <a:cs typeface="+mn-cs"/>
                <a:sym typeface="Arial"/>
              </a:rPr>
              <a:t>要件整理シートの提供</a:t>
            </a:r>
          </a:p>
        </p:txBody>
      </p:sp>
      <p:sp>
        <p:nvSpPr>
          <p:cNvPr id="7" name="テキスト ボックス 6">
            <a:extLst>
              <a:ext uri="{FF2B5EF4-FFF2-40B4-BE49-F238E27FC236}">
                <a16:creationId xmlns:a16="http://schemas.microsoft.com/office/drawing/2014/main" id="{0E49F2A5-4200-879D-4722-3CBF2C0C8301}"/>
              </a:ext>
            </a:extLst>
          </p:cNvPr>
          <p:cNvSpPr txBox="1"/>
          <p:nvPr/>
        </p:nvSpPr>
        <p:spPr>
          <a:xfrm>
            <a:off x="6323189" y="3755998"/>
            <a:ext cx="4278055" cy="765843"/>
          </a:xfrm>
          <a:prstGeom prst="rect">
            <a:avLst/>
          </a:prstGeom>
          <a:solidFill>
            <a:schemeClr val="bg1">
              <a:lumMod val="95000"/>
            </a:schemeClr>
          </a:solidFill>
        </p:spPr>
        <p:txBody>
          <a:bodyPr wrap="square" lIns="36000" tIns="36000" rIns="36000" bIns="36000" rtlCol="0" anchor="ctr">
            <a:norm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ja-JP" altLang="en-US" sz="1600" b="1" i="0" u="none" strike="noStrike" kern="0" cap="none" spc="0" normalizeH="0" baseline="0" noProof="0">
                <a:ln>
                  <a:noFill/>
                </a:ln>
                <a:solidFill>
                  <a:srgbClr val="1B224C"/>
                </a:solidFill>
                <a:effectLst/>
                <a:uLnTx/>
                <a:uFillTx/>
                <a:latin typeface="ＭＳ Ｐゴシック" panose="020B0600070205080204" pitchFamily="50" charset="-128"/>
                <a:ea typeface="ＭＳ Ｐゴシック" panose="020B0600070205080204" pitchFamily="50" charset="-128"/>
                <a:cs typeface="Arial"/>
                <a:sym typeface="Arial"/>
              </a:rPr>
              <a:t>想定ユーザーとの質疑応答</a:t>
            </a:r>
          </a:p>
        </p:txBody>
      </p:sp>
      <p:sp>
        <p:nvSpPr>
          <p:cNvPr id="8" name="円/楕円 7">
            <a:extLst>
              <a:ext uri="{FF2B5EF4-FFF2-40B4-BE49-F238E27FC236}">
                <a16:creationId xmlns:a16="http://schemas.microsoft.com/office/drawing/2014/main" id="{4DBE6350-BFDF-6001-9742-C4F8D5CB0128}"/>
              </a:ext>
            </a:extLst>
          </p:cNvPr>
          <p:cNvSpPr/>
          <p:nvPr/>
        </p:nvSpPr>
        <p:spPr>
          <a:xfrm>
            <a:off x="4888868" y="3647256"/>
            <a:ext cx="996923" cy="996923"/>
          </a:xfrm>
          <a:prstGeom prst="ellipse">
            <a:avLst/>
          </a:prstGeom>
          <a:solidFill>
            <a:srgbClr val="05AC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1" lang="en-US" altLang="ja-JP" sz="1108" b="1" i="0" u="none" strike="noStrike" kern="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sym typeface="Arial"/>
              </a:rPr>
              <a:t>icon</a:t>
            </a:r>
            <a:endParaRPr kumimoji="1" lang="ja-JP" altLang="en-US" sz="1108" b="1" i="0" u="none" strike="noStrike" kern="0" cap="none" spc="0" normalizeH="0" baseline="0" noProof="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sym typeface="Arial"/>
            </a:endParaRPr>
          </a:p>
        </p:txBody>
      </p:sp>
      <p:sp>
        <p:nvSpPr>
          <p:cNvPr id="9" name="円/楕円 8">
            <a:extLst>
              <a:ext uri="{FF2B5EF4-FFF2-40B4-BE49-F238E27FC236}">
                <a16:creationId xmlns:a16="http://schemas.microsoft.com/office/drawing/2014/main" id="{677307C8-3FFC-92A7-3533-50B45F94F334}"/>
              </a:ext>
            </a:extLst>
          </p:cNvPr>
          <p:cNvSpPr/>
          <p:nvPr/>
        </p:nvSpPr>
        <p:spPr>
          <a:xfrm>
            <a:off x="10096546" y="3641840"/>
            <a:ext cx="996923" cy="996923"/>
          </a:xfrm>
          <a:prstGeom prst="ellipse">
            <a:avLst/>
          </a:prstGeom>
          <a:solidFill>
            <a:srgbClr val="05AC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1" lang="en-US" altLang="ja-JP" sz="1108" b="1" i="0" u="none" strike="noStrike" kern="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sym typeface="Arial"/>
              </a:rPr>
              <a:t>icon</a:t>
            </a:r>
            <a:endParaRPr kumimoji="1" lang="ja-JP" altLang="en-US" sz="1108" b="1" i="0" u="none" strike="noStrike" kern="0" cap="none" spc="0" normalizeH="0" baseline="0" noProof="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sym typeface="Arial"/>
            </a:endParaRPr>
          </a:p>
        </p:txBody>
      </p:sp>
      <p:sp>
        <p:nvSpPr>
          <p:cNvPr id="34" name="スライド番号プレースホルダー 33">
            <a:extLst>
              <a:ext uri="{FF2B5EF4-FFF2-40B4-BE49-F238E27FC236}">
                <a16:creationId xmlns:a16="http://schemas.microsoft.com/office/drawing/2014/main" id="{085338E0-2907-EEB2-CF28-A7C8C7C08A95}"/>
              </a:ext>
            </a:extLst>
          </p:cNvPr>
          <p:cNvSpPr>
            <a:spLocks noGrp="1"/>
          </p:cNvSpPr>
          <p:nvPr>
            <p:ph type="sldNum" sz="quarter" idx="4"/>
          </p:nvPr>
        </p:nvSpPr>
        <p:spPr/>
        <p:txBody>
          <a:bodyPr/>
          <a:lstStyle/>
          <a:p>
            <a:fld id="{2CF39A64-FD95-C144-B37D-DFADB2595A9F}" type="slidenum">
              <a:rPr kumimoji="1" lang="ja-JP" altLang="en-US" smtClean="0"/>
              <a:pPr/>
              <a:t>28</a:t>
            </a:fld>
            <a:endParaRPr kumimoji="1" lang="ja-JP" altLang="en-US" dirty="0"/>
          </a:p>
        </p:txBody>
      </p:sp>
      <p:sp>
        <p:nvSpPr>
          <p:cNvPr id="36" name="フッター プレースホルダー 35">
            <a:extLst>
              <a:ext uri="{FF2B5EF4-FFF2-40B4-BE49-F238E27FC236}">
                <a16:creationId xmlns:a16="http://schemas.microsoft.com/office/drawing/2014/main" id="{DD0582AF-8402-8E5C-C57E-AE0C57798AA8}"/>
              </a:ext>
            </a:extLst>
          </p:cNvPr>
          <p:cNvSpPr>
            <a:spLocks noGrp="1"/>
          </p:cNvSpPr>
          <p:nvPr>
            <p:ph type="ftr" sz="quarter" idx="3"/>
          </p:nvPr>
        </p:nvSpPr>
        <p:spPr/>
        <p:txBody>
          <a:bodyPr/>
          <a:lstStyle/>
          <a:p>
            <a:r>
              <a:rPr lang="en" altLang="ja-JP"/>
              <a:t>SAIRU</a:t>
            </a:r>
            <a:endParaRPr kumimoji="1" lang="ja-JP" altLang="en-US" dirty="0"/>
          </a:p>
        </p:txBody>
      </p:sp>
    </p:spTree>
    <p:extLst>
      <p:ext uri="{BB962C8B-B14F-4D97-AF65-F5344CB8AC3E}">
        <p14:creationId xmlns:p14="http://schemas.microsoft.com/office/powerpoint/2010/main" val="8945787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正方形/長方形 28">
            <a:extLst>
              <a:ext uri="{FF2B5EF4-FFF2-40B4-BE49-F238E27FC236}">
                <a16:creationId xmlns:a16="http://schemas.microsoft.com/office/drawing/2014/main" id="{E3BC682E-8F35-2847-A7D9-85010BF235C0}"/>
              </a:ext>
            </a:extLst>
          </p:cNvPr>
          <p:cNvSpPr/>
          <p:nvPr/>
        </p:nvSpPr>
        <p:spPr>
          <a:xfrm>
            <a:off x="0" y="2571750"/>
            <a:ext cx="12192000" cy="192825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ゴシック" panose="020B0600070205080204" pitchFamily="50" charset="-128"/>
            </a:endParaRPr>
          </a:p>
        </p:txBody>
      </p:sp>
      <p:sp>
        <p:nvSpPr>
          <p:cNvPr id="26" name="タイトル 25">
            <a:extLst>
              <a:ext uri="{FF2B5EF4-FFF2-40B4-BE49-F238E27FC236}">
                <a16:creationId xmlns:a16="http://schemas.microsoft.com/office/drawing/2014/main" id="{6C614945-909D-F34D-9965-4BBEA8BD25EA}"/>
              </a:ext>
            </a:extLst>
          </p:cNvPr>
          <p:cNvSpPr>
            <a:spLocks noGrp="1"/>
          </p:cNvSpPr>
          <p:nvPr>
            <p:ph type="title"/>
          </p:nvPr>
        </p:nvSpPr>
        <p:spPr/>
        <p:txBody>
          <a:bodyPr>
            <a:normAutofit fontScale="90000"/>
          </a:bodyPr>
          <a:lstStyle/>
          <a:p>
            <a:r>
              <a:rPr lang="ja-JP" altLang="en-US"/>
              <a:t>よくある課題</a:t>
            </a:r>
          </a:p>
        </p:txBody>
      </p:sp>
      <p:sp>
        <p:nvSpPr>
          <p:cNvPr id="3" name="テキスト プレースホルダー 2">
            <a:extLst>
              <a:ext uri="{FF2B5EF4-FFF2-40B4-BE49-F238E27FC236}">
                <a16:creationId xmlns:a16="http://schemas.microsoft.com/office/drawing/2014/main" id="{8510E145-1CCD-2949-94C6-1D484273EA86}"/>
              </a:ext>
            </a:extLst>
          </p:cNvPr>
          <p:cNvSpPr>
            <a:spLocks noGrp="1"/>
          </p:cNvSpPr>
          <p:nvPr>
            <p:ph type="body" sz="quarter" idx="13"/>
          </p:nvPr>
        </p:nvSpPr>
        <p:spPr/>
        <p:txBody>
          <a:bodyPr/>
          <a:lstStyle/>
          <a:p>
            <a:r>
              <a:rPr lang="ja-JP" altLang="en-US" dirty="0"/>
              <a:t>●●●の現場において、このような失敗がありませんか？</a:t>
            </a:r>
            <a:endParaRPr lang="en-US" altLang="ja-JP" dirty="0"/>
          </a:p>
        </p:txBody>
      </p:sp>
      <p:sp>
        <p:nvSpPr>
          <p:cNvPr id="14" name="円/楕円 13">
            <a:extLst>
              <a:ext uri="{FF2B5EF4-FFF2-40B4-BE49-F238E27FC236}">
                <a16:creationId xmlns:a16="http://schemas.microsoft.com/office/drawing/2014/main" id="{A1801E82-8922-1E47-8B57-DF26810C88F7}"/>
              </a:ext>
            </a:extLst>
          </p:cNvPr>
          <p:cNvSpPr>
            <a:spLocks noChangeAspect="1"/>
          </p:cNvSpPr>
          <p:nvPr/>
        </p:nvSpPr>
        <p:spPr>
          <a:xfrm>
            <a:off x="1852782" y="1818075"/>
            <a:ext cx="1548554" cy="1547940"/>
          </a:xfrm>
          <a:prstGeom prst="ellipse">
            <a:avLst/>
          </a:prstGeom>
          <a:solidFill>
            <a:schemeClr val="tx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latin typeface="ＭＳ Ｐゴシック" panose="020B0600070205080204" pitchFamily="50" charset="-128"/>
              </a:rPr>
              <a:t>icon</a:t>
            </a:r>
            <a:endParaRPr kumimoji="1" lang="ja-JP" altLang="en-US">
              <a:latin typeface="ＭＳ Ｐゴシック" panose="020B0600070205080204" pitchFamily="50" charset="-128"/>
            </a:endParaRPr>
          </a:p>
        </p:txBody>
      </p:sp>
      <p:sp>
        <p:nvSpPr>
          <p:cNvPr id="22" name="テキスト ボックス 21">
            <a:extLst>
              <a:ext uri="{FF2B5EF4-FFF2-40B4-BE49-F238E27FC236}">
                <a16:creationId xmlns:a16="http://schemas.microsoft.com/office/drawing/2014/main" id="{2DBE8E28-1E5E-844F-AA94-060DDBF0CF5D}"/>
              </a:ext>
            </a:extLst>
          </p:cNvPr>
          <p:cNvSpPr txBox="1"/>
          <p:nvPr/>
        </p:nvSpPr>
        <p:spPr>
          <a:xfrm>
            <a:off x="1368859" y="3558825"/>
            <a:ext cx="2516400" cy="773970"/>
          </a:xfrm>
          <a:prstGeom prst="rect">
            <a:avLst/>
          </a:prstGeom>
          <a:noFill/>
        </p:spPr>
        <p:txBody>
          <a:bodyPr wrap="square" lIns="36000" tIns="36000" rIns="36000" bIns="36000" rtlCol="0">
            <a:normAutofit/>
          </a:bodyPr>
          <a:lstStyle/>
          <a:p>
            <a:pPr algn="ctr">
              <a:spcAft>
                <a:spcPts val="400"/>
              </a:spcAft>
            </a:pPr>
            <a:r>
              <a:rPr kumimoji="1" lang="ja-JP" altLang="en-US" sz="2000" b="1" dirty="0">
                <a:latin typeface="+mn-ea"/>
              </a:rPr>
              <a:t>●●●●●で</a:t>
            </a:r>
            <a:endParaRPr kumimoji="1" lang="en-US" altLang="ja-JP" sz="2000" b="1" dirty="0">
              <a:latin typeface="+mn-ea"/>
            </a:endParaRPr>
          </a:p>
          <a:p>
            <a:pPr algn="ctr">
              <a:spcAft>
                <a:spcPts val="400"/>
              </a:spcAft>
            </a:pPr>
            <a:r>
              <a:rPr kumimoji="1" lang="ja-JP" altLang="en-US" sz="2000" b="1" dirty="0">
                <a:latin typeface="+mn-ea"/>
              </a:rPr>
              <a:t>コストがかかる</a:t>
            </a:r>
          </a:p>
        </p:txBody>
      </p:sp>
      <p:sp>
        <p:nvSpPr>
          <p:cNvPr id="30" name="テキスト ボックス 29">
            <a:extLst>
              <a:ext uri="{FF2B5EF4-FFF2-40B4-BE49-F238E27FC236}">
                <a16:creationId xmlns:a16="http://schemas.microsoft.com/office/drawing/2014/main" id="{2E166270-6822-0D41-9732-4A530168C9F6}"/>
              </a:ext>
            </a:extLst>
          </p:cNvPr>
          <p:cNvSpPr txBox="1"/>
          <p:nvPr/>
        </p:nvSpPr>
        <p:spPr>
          <a:xfrm>
            <a:off x="1221600" y="4720462"/>
            <a:ext cx="2810918" cy="991737"/>
          </a:xfrm>
          <a:prstGeom prst="rect">
            <a:avLst/>
          </a:prstGeom>
          <a:noFill/>
        </p:spPr>
        <p:txBody>
          <a:bodyPr wrap="square" lIns="36000" tIns="36000" rIns="36000" bIns="36000" rtlCol="0">
            <a:spAutoFit/>
          </a:bodyPr>
          <a:lstStyle/>
          <a:p>
            <a:pPr>
              <a:lnSpc>
                <a:spcPct val="150000"/>
              </a:lnSpc>
              <a:spcAft>
                <a:spcPts val="400"/>
              </a:spcAft>
            </a:pPr>
            <a:r>
              <a:rPr kumimoji="1" lang="ja-JP" altLang="en-US" sz="1400" dirty="0">
                <a:latin typeface="+mn-ea"/>
              </a:rPr>
              <a:t>提供サービスで解決できる課題を挙げる。誰が、どのような状況下で、どんな課題に直面しているか記載する。</a:t>
            </a:r>
          </a:p>
        </p:txBody>
      </p:sp>
      <p:sp>
        <p:nvSpPr>
          <p:cNvPr id="15" name="円/楕円 14">
            <a:extLst>
              <a:ext uri="{FF2B5EF4-FFF2-40B4-BE49-F238E27FC236}">
                <a16:creationId xmlns:a16="http://schemas.microsoft.com/office/drawing/2014/main" id="{27E0C99B-AC03-604E-BBDC-05F696A9C1BA}"/>
              </a:ext>
            </a:extLst>
          </p:cNvPr>
          <p:cNvSpPr>
            <a:spLocks noChangeAspect="1"/>
          </p:cNvSpPr>
          <p:nvPr/>
        </p:nvSpPr>
        <p:spPr>
          <a:xfrm>
            <a:off x="5299174" y="1818075"/>
            <a:ext cx="1548554" cy="1547940"/>
          </a:xfrm>
          <a:prstGeom prst="ellipse">
            <a:avLst/>
          </a:prstGeom>
          <a:solidFill>
            <a:schemeClr val="tx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latin typeface="ＭＳ Ｐゴシック" panose="020B0600070205080204" pitchFamily="50" charset="-128"/>
              </a:rPr>
              <a:t>icon</a:t>
            </a:r>
            <a:endParaRPr kumimoji="1" lang="ja-JP" altLang="en-US">
              <a:latin typeface="ＭＳ Ｐゴシック" panose="020B0600070205080204" pitchFamily="50" charset="-128"/>
            </a:endParaRPr>
          </a:p>
        </p:txBody>
      </p:sp>
      <p:sp>
        <p:nvSpPr>
          <p:cNvPr id="27" name="テキスト ボックス 26">
            <a:extLst>
              <a:ext uri="{FF2B5EF4-FFF2-40B4-BE49-F238E27FC236}">
                <a16:creationId xmlns:a16="http://schemas.microsoft.com/office/drawing/2014/main" id="{6681D18B-85C0-A44E-9696-A7647FD8F749}"/>
              </a:ext>
            </a:extLst>
          </p:cNvPr>
          <p:cNvSpPr txBox="1"/>
          <p:nvPr/>
        </p:nvSpPr>
        <p:spPr>
          <a:xfrm>
            <a:off x="4815251" y="3558825"/>
            <a:ext cx="2516400" cy="773970"/>
          </a:xfrm>
          <a:prstGeom prst="rect">
            <a:avLst/>
          </a:prstGeom>
          <a:noFill/>
        </p:spPr>
        <p:txBody>
          <a:bodyPr wrap="square" lIns="36000" tIns="36000" rIns="36000" bIns="36000" rtlCol="0">
            <a:normAutofit/>
          </a:bodyPr>
          <a:lstStyle/>
          <a:p>
            <a:pPr algn="ctr">
              <a:spcAft>
                <a:spcPts val="400"/>
              </a:spcAft>
            </a:pPr>
            <a:r>
              <a:rPr kumimoji="1" lang="ja-JP" altLang="en-US" sz="2000" b="1">
                <a:latin typeface="+mn-ea"/>
              </a:rPr>
              <a:t>●●●●●で</a:t>
            </a:r>
            <a:endParaRPr kumimoji="1" lang="en-US" altLang="ja-JP" sz="2000" b="1" dirty="0">
              <a:latin typeface="+mn-ea"/>
            </a:endParaRPr>
          </a:p>
          <a:p>
            <a:pPr algn="ctr">
              <a:spcAft>
                <a:spcPts val="400"/>
              </a:spcAft>
            </a:pPr>
            <a:r>
              <a:rPr kumimoji="1" lang="ja-JP" altLang="en-US" sz="2000" b="1">
                <a:latin typeface="+mn-ea"/>
              </a:rPr>
              <a:t>人材が不足</a:t>
            </a:r>
          </a:p>
        </p:txBody>
      </p:sp>
      <p:sp>
        <p:nvSpPr>
          <p:cNvPr id="31" name="テキスト ボックス 30">
            <a:extLst>
              <a:ext uri="{FF2B5EF4-FFF2-40B4-BE49-F238E27FC236}">
                <a16:creationId xmlns:a16="http://schemas.microsoft.com/office/drawing/2014/main" id="{664FB354-B82F-3244-8AC0-769474073B28}"/>
              </a:ext>
            </a:extLst>
          </p:cNvPr>
          <p:cNvSpPr txBox="1"/>
          <p:nvPr/>
        </p:nvSpPr>
        <p:spPr>
          <a:xfrm>
            <a:off x="4667992" y="4720462"/>
            <a:ext cx="2810918" cy="991737"/>
          </a:xfrm>
          <a:prstGeom prst="rect">
            <a:avLst/>
          </a:prstGeom>
          <a:noFill/>
        </p:spPr>
        <p:txBody>
          <a:bodyPr wrap="square" lIns="36000" tIns="36000" rIns="36000" bIns="36000" rtlCol="0">
            <a:spAutoFit/>
          </a:bodyPr>
          <a:lstStyle/>
          <a:p>
            <a:pPr>
              <a:lnSpc>
                <a:spcPct val="150000"/>
              </a:lnSpc>
              <a:spcAft>
                <a:spcPts val="400"/>
              </a:spcAft>
            </a:pPr>
            <a:r>
              <a:rPr kumimoji="1" lang="ja-JP" altLang="en-US" sz="1400" dirty="0">
                <a:latin typeface="+mn-ea"/>
              </a:rPr>
              <a:t>提供サービスで解決できる課題を挙げる。誰が、どのような状況下で、どんな課題に直面しているか記載する。</a:t>
            </a:r>
          </a:p>
        </p:txBody>
      </p:sp>
      <p:sp>
        <p:nvSpPr>
          <p:cNvPr id="16" name="円/楕円 15">
            <a:extLst>
              <a:ext uri="{FF2B5EF4-FFF2-40B4-BE49-F238E27FC236}">
                <a16:creationId xmlns:a16="http://schemas.microsoft.com/office/drawing/2014/main" id="{877887B3-AFE5-F549-96EA-5E2D94BFF190}"/>
              </a:ext>
            </a:extLst>
          </p:cNvPr>
          <p:cNvSpPr>
            <a:spLocks noChangeAspect="1"/>
          </p:cNvSpPr>
          <p:nvPr/>
        </p:nvSpPr>
        <p:spPr>
          <a:xfrm>
            <a:off x="8745536" y="1818075"/>
            <a:ext cx="1548484" cy="1547940"/>
          </a:xfrm>
          <a:prstGeom prst="ellipse">
            <a:avLst/>
          </a:prstGeom>
          <a:solidFill>
            <a:schemeClr val="tx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latin typeface="ＭＳ Ｐゴシック" panose="020B0600070205080204" pitchFamily="50" charset="-128"/>
              </a:rPr>
              <a:t>icon</a:t>
            </a:r>
            <a:endParaRPr kumimoji="1" lang="ja-JP" altLang="en-US">
              <a:latin typeface="ＭＳ Ｐゴシック" panose="020B0600070205080204" pitchFamily="50" charset="-128"/>
            </a:endParaRPr>
          </a:p>
        </p:txBody>
      </p:sp>
      <p:sp>
        <p:nvSpPr>
          <p:cNvPr id="28" name="テキスト ボックス 27">
            <a:extLst>
              <a:ext uri="{FF2B5EF4-FFF2-40B4-BE49-F238E27FC236}">
                <a16:creationId xmlns:a16="http://schemas.microsoft.com/office/drawing/2014/main" id="{3E371E7E-3EB2-2E4E-8B62-275300E30C5C}"/>
              </a:ext>
            </a:extLst>
          </p:cNvPr>
          <p:cNvSpPr txBox="1"/>
          <p:nvPr/>
        </p:nvSpPr>
        <p:spPr>
          <a:xfrm>
            <a:off x="8261635" y="3558825"/>
            <a:ext cx="2516286" cy="773970"/>
          </a:xfrm>
          <a:prstGeom prst="rect">
            <a:avLst/>
          </a:prstGeom>
          <a:noFill/>
        </p:spPr>
        <p:txBody>
          <a:bodyPr wrap="square" lIns="36000" tIns="36000" rIns="36000" bIns="36000" rtlCol="0">
            <a:normAutofit/>
          </a:bodyPr>
          <a:lstStyle/>
          <a:p>
            <a:pPr algn="ctr">
              <a:spcAft>
                <a:spcPts val="400"/>
              </a:spcAft>
            </a:pPr>
            <a:r>
              <a:rPr kumimoji="1" lang="ja-JP" altLang="en-US" sz="2000" b="1">
                <a:latin typeface="+mn-ea"/>
              </a:rPr>
              <a:t>●●●●●で</a:t>
            </a:r>
            <a:endParaRPr kumimoji="1" lang="en-US" altLang="ja-JP" sz="2000" b="1" dirty="0">
              <a:latin typeface="+mn-ea"/>
            </a:endParaRPr>
          </a:p>
          <a:p>
            <a:pPr algn="ctr">
              <a:spcAft>
                <a:spcPts val="400"/>
              </a:spcAft>
            </a:pPr>
            <a:r>
              <a:rPr kumimoji="1" lang="ja-JP" altLang="en-US" sz="2000" b="1">
                <a:latin typeface="+mn-ea"/>
              </a:rPr>
              <a:t>売上が伸びない</a:t>
            </a:r>
          </a:p>
        </p:txBody>
      </p:sp>
      <p:sp>
        <p:nvSpPr>
          <p:cNvPr id="32" name="テキスト ボックス 31">
            <a:extLst>
              <a:ext uri="{FF2B5EF4-FFF2-40B4-BE49-F238E27FC236}">
                <a16:creationId xmlns:a16="http://schemas.microsoft.com/office/drawing/2014/main" id="{2DEC2D87-4013-8547-A36F-E369AF33E236}"/>
              </a:ext>
            </a:extLst>
          </p:cNvPr>
          <p:cNvSpPr txBox="1"/>
          <p:nvPr/>
        </p:nvSpPr>
        <p:spPr>
          <a:xfrm>
            <a:off x="8114383" y="4720462"/>
            <a:ext cx="2810791" cy="991737"/>
          </a:xfrm>
          <a:prstGeom prst="rect">
            <a:avLst/>
          </a:prstGeom>
          <a:noFill/>
        </p:spPr>
        <p:txBody>
          <a:bodyPr wrap="square" lIns="36000" tIns="36000" rIns="36000" bIns="36000" rtlCol="0">
            <a:spAutoFit/>
          </a:bodyPr>
          <a:lstStyle/>
          <a:p>
            <a:pPr>
              <a:lnSpc>
                <a:spcPct val="150000"/>
              </a:lnSpc>
              <a:spcAft>
                <a:spcPts val="400"/>
              </a:spcAft>
            </a:pPr>
            <a:r>
              <a:rPr kumimoji="1" lang="ja-JP" altLang="en-US" sz="1400" dirty="0">
                <a:latin typeface="+mn-ea"/>
              </a:rPr>
              <a:t>提供サービスで解決できる課題を挙げる。誰が、どのような状況下で、どんな課題に直面しているか記載する。</a:t>
            </a:r>
          </a:p>
        </p:txBody>
      </p:sp>
      <p:sp>
        <p:nvSpPr>
          <p:cNvPr id="2" name="スライド番号プレースホルダー 1">
            <a:extLst>
              <a:ext uri="{FF2B5EF4-FFF2-40B4-BE49-F238E27FC236}">
                <a16:creationId xmlns:a16="http://schemas.microsoft.com/office/drawing/2014/main" id="{9CEF0C29-4AEB-C7F9-25B0-DE6B7B5B9A14}"/>
              </a:ext>
            </a:extLst>
          </p:cNvPr>
          <p:cNvSpPr>
            <a:spLocks noGrp="1"/>
          </p:cNvSpPr>
          <p:nvPr>
            <p:ph type="sldNum" sz="quarter" idx="4"/>
          </p:nvPr>
        </p:nvSpPr>
        <p:spPr/>
        <p:txBody>
          <a:bodyPr/>
          <a:lstStyle/>
          <a:p>
            <a:fld id="{2CF39A64-FD95-C144-B37D-DFADB2595A9F}" type="slidenum">
              <a:rPr kumimoji="1" lang="ja-JP" altLang="en-US" smtClean="0"/>
              <a:pPr/>
              <a:t>2</a:t>
            </a:fld>
            <a:endParaRPr kumimoji="1" lang="ja-JP" altLang="en-US" dirty="0"/>
          </a:p>
        </p:txBody>
      </p:sp>
      <p:sp>
        <p:nvSpPr>
          <p:cNvPr id="6" name="フッター プレースホルダー 5">
            <a:extLst>
              <a:ext uri="{FF2B5EF4-FFF2-40B4-BE49-F238E27FC236}">
                <a16:creationId xmlns:a16="http://schemas.microsoft.com/office/drawing/2014/main" id="{EBE295FF-0E39-6C5F-B2A0-540C6042D6D5}"/>
              </a:ext>
            </a:extLst>
          </p:cNvPr>
          <p:cNvSpPr>
            <a:spLocks noGrp="1"/>
          </p:cNvSpPr>
          <p:nvPr>
            <p:ph type="ftr" sz="quarter" idx="3"/>
          </p:nvPr>
        </p:nvSpPr>
        <p:spPr/>
        <p:txBody>
          <a:bodyPr/>
          <a:lstStyle/>
          <a:p>
            <a:r>
              <a:rPr lang="en" altLang="ja-JP"/>
              <a:t>SAIRU</a:t>
            </a:r>
            <a:endParaRPr kumimoji="1" lang="ja-JP" altLang="en-US" dirty="0"/>
          </a:p>
        </p:txBody>
      </p:sp>
    </p:spTree>
    <p:extLst>
      <p:ext uri="{BB962C8B-B14F-4D97-AF65-F5344CB8AC3E}">
        <p14:creationId xmlns:p14="http://schemas.microsoft.com/office/powerpoint/2010/main" val="23168117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正方形/長方形 28">
            <a:extLst>
              <a:ext uri="{FF2B5EF4-FFF2-40B4-BE49-F238E27FC236}">
                <a16:creationId xmlns:a16="http://schemas.microsoft.com/office/drawing/2014/main" id="{E3BC682E-8F35-2847-A7D9-85010BF235C0}"/>
              </a:ext>
            </a:extLst>
          </p:cNvPr>
          <p:cNvSpPr/>
          <p:nvPr/>
        </p:nvSpPr>
        <p:spPr>
          <a:xfrm>
            <a:off x="0" y="2571750"/>
            <a:ext cx="12192000" cy="192825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ゴシック" panose="020B0600070205080204" pitchFamily="50" charset="-128"/>
            </a:endParaRPr>
          </a:p>
        </p:txBody>
      </p:sp>
      <p:sp>
        <p:nvSpPr>
          <p:cNvPr id="26" name="タイトル 25">
            <a:extLst>
              <a:ext uri="{FF2B5EF4-FFF2-40B4-BE49-F238E27FC236}">
                <a16:creationId xmlns:a16="http://schemas.microsoft.com/office/drawing/2014/main" id="{6C614945-909D-F34D-9965-4BBEA8BD25EA}"/>
              </a:ext>
            </a:extLst>
          </p:cNvPr>
          <p:cNvSpPr>
            <a:spLocks noGrp="1"/>
          </p:cNvSpPr>
          <p:nvPr>
            <p:ph type="title"/>
          </p:nvPr>
        </p:nvSpPr>
        <p:spPr/>
        <p:txBody>
          <a:bodyPr>
            <a:normAutofit fontScale="90000"/>
          </a:bodyPr>
          <a:lstStyle/>
          <a:p>
            <a:r>
              <a:rPr lang="ja-JP" altLang="en-US" dirty="0"/>
              <a:t>サービス紹介</a:t>
            </a:r>
          </a:p>
        </p:txBody>
      </p:sp>
      <p:sp>
        <p:nvSpPr>
          <p:cNvPr id="3" name="テキスト プレースホルダー 2">
            <a:extLst>
              <a:ext uri="{FF2B5EF4-FFF2-40B4-BE49-F238E27FC236}">
                <a16:creationId xmlns:a16="http://schemas.microsoft.com/office/drawing/2014/main" id="{8510E145-1CCD-2949-94C6-1D484273EA86}"/>
              </a:ext>
            </a:extLst>
          </p:cNvPr>
          <p:cNvSpPr>
            <a:spLocks noGrp="1"/>
          </p:cNvSpPr>
          <p:nvPr>
            <p:ph type="body" sz="quarter" idx="13"/>
          </p:nvPr>
        </p:nvSpPr>
        <p:spPr/>
        <p:txBody>
          <a:bodyPr>
            <a:noAutofit/>
          </a:bodyPr>
          <a:lstStyle/>
          <a:p>
            <a:r>
              <a:rPr lang="ja-JP" altLang="en-US" dirty="0"/>
              <a:t>●●作業を効率化でき、●●の運営にかかるコストを削減できます。</a:t>
            </a:r>
          </a:p>
          <a:p>
            <a:r>
              <a:rPr lang="ja-JP" altLang="en-US" dirty="0"/>
              <a:t>高次のサービス提供へリソースシフトでき、新規顧客獲得、売上拡大へ繋がります。</a:t>
            </a:r>
          </a:p>
        </p:txBody>
      </p:sp>
      <p:sp>
        <p:nvSpPr>
          <p:cNvPr id="14" name="円/楕円 13">
            <a:extLst>
              <a:ext uri="{FF2B5EF4-FFF2-40B4-BE49-F238E27FC236}">
                <a16:creationId xmlns:a16="http://schemas.microsoft.com/office/drawing/2014/main" id="{A1801E82-8922-1E47-8B57-DF26810C88F7}"/>
              </a:ext>
            </a:extLst>
          </p:cNvPr>
          <p:cNvSpPr>
            <a:spLocks noChangeAspect="1"/>
          </p:cNvSpPr>
          <p:nvPr/>
        </p:nvSpPr>
        <p:spPr>
          <a:xfrm>
            <a:off x="1852782" y="1818075"/>
            <a:ext cx="1548554" cy="1547940"/>
          </a:xfrm>
          <a:prstGeom prst="ellipse">
            <a:avLst/>
          </a:prstGeom>
          <a:solidFill>
            <a:schemeClr val="tx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latin typeface="ＭＳ Ｐゴシック" panose="020B0600070205080204" pitchFamily="50" charset="-128"/>
              </a:rPr>
              <a:t>icon</a:t>
            </a:r>
            <a:endParaRPr kumimoji="1" lang="ja-JP" altLang="en-US">
              <a:latin typeface="ＭＳ Ｐゴシック" panose="020B0600070205080204" pitchFamily="50" charset="-128"/>
            </a:endParaRPr>
          </a:p>
        </p:txBody>
      </p:sp>
      <p:sp>
        <p:nvSpPr>
          <p:cNvPr id="22" name="テキスト ボックス 21">
            <a:extLst>
              <a:ext uri="{FF2B5EF4-FFF2-40B4-BE49-F238E27FC236}">
                <a16:creationId xmlns:a16="http://schemas.microsoft.com/office/drawing/2014/main" id="{2DBE8E28-1E5E-844F-AA94-060DDBF0CF5D}"/>
              </a:ext>
            </a:extLst>
          </p:cNvPr>
          <p:cNvSpPr txBox="1"/>
          <p:nvPr/>
        </p:nvSpPr>
        <p:spPr>
          <a:xfrm>
            <a:off x="1368859" y="3558825"/>
            <a:ext cx="2516400" cy="773970"/>
          </a:xfrm>
          <a:prstGeom prst="rect">
            <a:avLst/>
          </a:prstGeom>
          <a:noFill/>
        </p:spPr>
        <p:txBody>
          <a:bodyPr wrap="square" lIns="36000" tIns="36000" rIns="36000" bIns="36000" rtlCol="0">
            <a:normAutofit/>
          </a:bodyPr>
          <a:lstStyle/>
          <a:p>
            <a:pPr algn="ctr">
              <a:spcAft>
                <a:spcPts val="400"/>
              </a:spcAft>
            </a:pPr>
            <a:r>
              <a:rPr kumimoji="1" lang="ja-JP" altLang="en-US" sz="2000" b="1" dirty="0">
                <a:latin typeface="+mn-ea"/>
              </a:rPr>
              <a:t>●●●●●で</a:t>
            </a:r>
            <a:endParaRPr kumimoji="1" lang="en-US" altLang="ja-JP" sz="2000" b="1" dirty="0">
              <a:latin typeface="+mn-ea"/>
            </a:endParaRPr>
          </a:p>
          <a:p>
            <a:pPr algn="ctr">
              <a:spcAft>
                <a:spcPts val="400"/>
              </a:spcAft>
            </a:pPr>
            <a:r>
              <a:rPr kumimoji="1" lang="ja-JP" altLang="en-US" sz="2000" b="1" dirty="0">
                <a:latin typeface="+mn-ea"/>
              </a:rPr>
              <a:t>コスト削減</a:t>
            </a:r>
          </a:p>
        </p:txBody>
      </p:sp>
      <p:sp>
        <p:nvSpPr>
          <p:cNvPr id="30" name="テキスト ボックス 29">
            <a:extLst>
              <a:ext uri="{FF2B5EF4-FFF2-40B4-BE49-F238E27FC236}">
                <a16:creationId xmlns:a16="http://schemas.microsoft.com/office/drawing/2014/main" id="{2E166270-6822-0D41-9732-4A530168C9F6}"/>
              </a:ext>
            </a:extLst>
          </p:cNvPr>
          <p:cNvSpPr txBox="1"/>
          <p:nvPr/>
        </p:nvSpPr>
        <p:spPr>
          <a:xfrm>
            <a:off x="1221600" y="4720462"/>
            <a:ext cx="2810918" cy="991737"/>
          </a:xfrm>
          <a:prstGeom prst="rect">
            <a:avLst/>
          </a:prstGeom>
          <a:noFill/>
        </p:spPr>
        <p:txBody>
          <a:bodyPr wrap="square" lIns="36000" tIns="36000" rIns="36000" bIns="36000" rtlCol="0">
            <a:spAutoFit/>
          </a:bodyPr>
          <a:lstStyle/>
          <a:p>
            <a:pPr>
              <a:lnSpc>
                <a:spcPct val="150000"/>
              </a:lnSpc>
              <a:spcAft>
                <a:spcPts val="400"/>
              </a:spcAft>
            </a:pPr>
            <a:r>
              <a:rPr kumimoji="1" lang="ja-JP" altLang="en-US" sz="1400" dirty="0">
                <a:latin typeface="+mn-ea"/>
              </a:rPr>
              <a:t>サービス内容や機能をふまえて特長を挙げる。前述の「よくある課題」に対して解決できることを記載する。</a:t>
            </a:r>
          </a:p>
        </p:txBody>
      </p:sp>
      <p:sp>
        <p:nvSpPr>
          <p:cNvPr id="15" name="円/楕円 14">
            <a:extLst>
              <a:ext uri="{FF2B5EF4-FFF2-40B4-BE49-F238E27FC236}">
                <a16:creationId xmlns:a16="http://schemas.microsoft.com/office/drawing/2014/main" id="{27E0C99B-AC03-604E-BBDC-05F696A9C1BA}"/>
              </a:ext>
            </a:extLst>
          </p:cNvPr>
          <p:cNvSpPr>
            <a:spLocks noChangeAspect="1"/>
          </p:cNvSpPr>
          <p:nvPr/>
        </p:nvSpPr>
        <p:spPr>
          <a:xfrm>
            <a:off x="5299174" y="1818075"/>
            <a:ext cx="1548554" cy="1547940"/>
          </a:xfrm>
          <a:prstGeom prst="ellipse">
            <a:avLst/>
          </a:prstGeom>
          <a:solidFill>
            <a:schemeClr val="tx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latin typeface="ＭＳ Ｐゴシック" panose="020B0600070205080204" pitchFamily="50" charset="-128"/>
              </a:rPr>
              <a:t>icon</a:t>
            </a:r>
            <a:endParaRPr kumimoji="1" lang="ja-JP" altLang="en-US">
              <a:latin typeface="ＭＳ Ｐゴシック" panose="020B0600070205080204" pitchFamily="50" charset="-128"/>
            </a:endParaRPr>
          </a:p>
        </p:txBody>
      </p:sp>
      <p:sp>
        <p:nvSpPr>
          <p:cNvPr id="27" name="テキスト ボックス 26">
            <a:extLst>
              <a:ext uri="{FF2B5EF4-FFF2-40B4-BE49-F238E27FC236}">
                <a16:creationId xmlns:a16="http://schemas.microsoft.com/office/drawing/2014/main" id="{6681D18B-85C0-A44E-9696-A7647FD8F749}"/>
              </a:ext>
            </a:extLst>
          </p:cNvPr>
          <p:cNvSpPr txBox="1"/>
          <p:nvPr/>
        </p:nvSpPr>
        <p:spPr>
          <a:xfrm>
            <a:off x="4815251" y="3558825"/>
            <a:ext cx="2516400" cy="773970"/>
          </a:xfrm>
          <a:prstGeom prst="rect">
            <a:avLst/>
          </a:prstGeom>
          <a:noFill/>
        </p:spPr>
        <p:txBody>
          <a:bodyPr wrap="square" lIns="36000" tIns="36000" rIns="36000" bIns="36000" rtlCol="0">
            <a:normAutofit/>
          </a:bodyPr>
          <a:lstStyle/>
          <a:p>
            <a:pPr algn="ctr">
              <a:spcAft>
                <a:spcPts val="400"/>
              </a:spcAft>
            </a:pPr>
            <a:r>
              <a:rPr kumimoji="1" lang="ja-JP" altLang="en-US" sz="2000" b="1" dirty="0">
                <a:latin typeface="+mn-ea"/>
              </a:rPr>
              <a:t>●●●●●で</a:t>
            </a:r>
            <a:endParaRPr kumimoji="1" lang="en-US" altLang="ja-JP" sz="2000" b="1" dirty="0">
              <a:latin typeface="+mn-ea"/>
            </a:endParaRPr>
          </a:p>
          <a:p>
            <a:pPr algn="ctr">
              <a:spcAft>
                <a:spcPts val="400"/>
              </a:spcAft>
            </a:pPr>
            <a:r>
              <a:rPr kumimoji="1" lang="ja-JP" altLang="en-US" sz="2000" b="1" dirty="0">
                <a:latin typeface="+mn-ea"/>
              </a:rPr>
              <a:t>作業効率アップ</a:t>
            </a:r>
          </a:p>
        </p:txBody>
      </p:sp>
      <p:sp>
        <p:nvSpPr>
          <p:cNvPr id="31" name="テキスト ボックス 30">
            <a:extLst>
              <a:ext uri="{FF2B5EF4-FFF2-40B4-BE49-F238E27FC236}">
                <a16:creationId xmlns:a16="http://schemas.microsoft.com/office/drawing/2014/main" id="{664FB354-B82F-3244-8AC0-769474073B28}"/>
              </a:ext>
            </a:extLst>
          </p:cNvPr>
          <p:cNvSpPr txBox="1"/>
          <p:nvPr/>
        </p:nvSpPr>
        <p:spPr>
          <a:xfrm>
            <a:off x="4667992" y="4720462"/>
            <a:ext cx="2810918" cy="991737"/>
          </a:xfrm>
          <a:prstGeom prst="rect">
            <a:avLst/>
          </a:prstGeom>
          <a:noFill/>
        </p:spPr>
        <p:txBody>
          <a:bodyPr wrap="square" lIns="36000" tIns="36000" rIns="36000" bIns="36000" rtlCol="0">
            <a:spAutoFit/>
          </a:bodyPr>
          <a:lstStyle/>
          <a:p>
            <a:pPr>
              <a:lnSpc>
                <a:spcPct val="150000"/>
              </a:lnSpc>
              <a:spcAft>
                <a:spcPts val="400"/>
              </a:spcAft>
            </a:pPr>
            <a:r>
              <a:rPr kumimoji="1" lang="ja-JP" altLang="en-US" sz="1400" dirty="0">
                <a:latin typeface="+mn-ea"/>
              </a:rPr>
              <a:t>サービス内容や機能をふまえて特長を挙げる。前述の「よくある課題」に対して解決できることを記載する。</a:t>
            </a:r>
          </a:p>
        </p:txBody>
      </p:sp>
      <p:sp>
        <p:nvSpPr>
          <p:cNvPr id="16" name="円/楕円 15">
            <a:extLst>
              <a:ext uri="{FF2B5EF4-FFF2-40B4-BE49-F238E27FC236}">
                <a16:creationId xmlns:a16="http://schemas.microsoft.com/office/drawing/2014/main" id="{877887B3-AFE5-F549-96EA-5E2D94BFF190}"/>
              </a:ext>
            </a:extLst>
          </p:cNvPr>
          <p:cNvSpPr>
            <a:spLocks noChangeAspect="1"/>
          </p:cNvSpPr>
          <p:nvPr/>
        </p:nvSpPr>
        <p:spPr>
          <a:xfrm>
            <a:off x="8745536" y="1818075"/>
            <a:ext cx="1548484" cy="1547940"/>
          </a:xfrm>
          <a:prstGeom prst="ellipse">
            <a:avLst/>
          </a:prstGeom>
          <a:solidFill>
            <a:schemeClr val="tx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latin typeface="ＭＳ Ｐゴシック" panose="020B0600070205080204" pitchFamily="50" charset="-128"/>
              </a:rPr>
              <a:t>icon</a:t>
            </a:r>
            <a:endParaRPr kumimoji="1" lang="ja-JP" altLang="en-US">
              <a:latin typeface="ＭＳ Ｐゴシック" panose="020B0600070205080204" pitchFamily="50" charset="-128"/>
            </a:endParaRPr>
          </a:p>
        </p:txBody>
      </p:sp>
      <p:sp>
        <p:nvSpPr>
          <p:cNvPr id="28" name="テキスト ボックス 27">
            <a:extLst>
              <a:ext uri="{FF2B5EF4-FFF2-40B4-BE49-F238E27FC236}">
                <a16:creationId xmlns:a16="http://schemas.microsoft.com/office/drawing/2014/main" id="{3E371E7E-3EB2-2E4E-8B62-275300E30C5C}"/>
              </a:ext>
            </a:extLst>
          </p:cNvPr>
          <p:cNvSpPr txBox="1"/>
          <p:nvPr/>
        </p:nvSpPr>
        <p:spPr>
          <a:xfrm>
            <a:off x="8261635" y="3558825"/>
            <a:ext cx="2516286" cy="773970"/>
          </a:xfrm>
          <a:prstGeom prst="rect">
            <a:avLst/>
          </a:prstGeom>
          <a:noFill/>
        </p:spPr>
        <p:txBody>
          <a:bodyPr wrap="square" lIns="36000" tIns="36000" rIns="36000" bIns="36000" rtlCol="0">
            <a:normAutofit/>
          </a:bodyPr>
          <a:lstStyle/>
          <a:p>
            <a:pPr algn="ctr">
              <a:spcAft>
                <a:spcPts val="400"/>
              </a:spcAft>
            </a:pPr>
            <a:r>
              <a:rPr kumimoji="1" lang="ja-JP" altLang="en-US" sz="2000" b="1" dirty="0">
                <a:latin typeface="+mn-ea"/>
              </a:rPr>
              <a:t>●●●●●で</a:t>
            </a:r>
            <a:endParaRPr kumimoji="1" lang="en-US" altLang="ja-JP" sz="2000" b="1" dirty="0">
              <a:latin typeface="+mn-ea"/>
            </a:endParaRPr>
          </a:p>
          <a:p>
            <a:pPr algn="ctr">
              <a:spcAft>
                <a:spcPts val="400"/>
              </a:spcAft>
            </a:pPr>
            <a:r>
              <a:rPr kumimoji="1" lang="ja-JP" altLang="en-US" sz="2000" b="1" dirty="0">
                <a:latin typeface="+mn-ea"/>
              </a:rPr>
              <a:t>売上拡大</a:t>
            </a:r>
          </a:p>
        </p:txBody>
      </p:sp>
      <p:sp>
        <p:nvSpPr>
          <p:cNvPr id="32" name="テキスト ボックス 31">
            <a:extLst>
              <a:ext uri="{FF2B5EF4-FFF2-40B4-BE49-F238E27FC236}">
                <a16:creationId xmlns:a16="http://schemas.microsoft.com/office/drawing/2014/main" id="{2DEC2D87-4013-8547-A36F-E369AF33E236}"/>
              </a:ext>
            </a:extLst>
          </p:cNvPr>
          <p:cNvSpPr txBox="1"/>
          <p:nvPr/>
        </p:nvSpPr>
        <p:spPr>
          <a:xfrm>
            <a:off x="8114383" y="4720462"/>
            <a:ext cx="2810791" cy="991737"/>
          </a:xfrm>
          <a:prstGeom prst="rect">
            <a:avLst/>
          </a:prstGeom>
          <a:noFill/>
        </p:spPr>
        <p:txBody>
          <a:bodyPr wrap="square" lIns="36000" tIns="36000" rIns="36000" bIns="36000" rtlCol="0">
            <a:spAutoFit/>
          </a:bodyPr>
          <a:lstStyle/>
          <a:p>
            <a:pPr>
              <a:lnSpc>
                <a:spcPct val="150000"/>
              </a:lnSpc>
              <a:spcAft>
                <a:spcPts val="400"/>
              </a:spcAft>
            </a:pPr>
            <a:r>
              <a:rPr kumimoji="1" lang="ja-JP" altLang="en-US" sz="1400" dirty="0">
                <a:latin typeface="+mn-ea"/>
              </a:rPr>
              <a:t>サービス内容や機能をふまえて特長を挙げる。前述の「よくある課題」に対して解決できることを記載する。</a:t>
            </a:r>
          </a:p>
        </p:txBody>
      </p:sp>
      <p:sp>
        <p:nvSpPr>
          <p:cNvPr id="2" name="スライド番号プレースホルダー 1">
            <a:extLst>
              <a:ext uri="{FF2B5EF4-FFF2-40B4-BE49-F238E27FC236}">
                <a16:creationId xmlns:a16="http://schemas.microsoft.com/office/drawing/2014/main" id="{254F606F-99D8-82BD-7BFE-D8368B17E1A5}"/>
              </a:ext>
            </a:extLst>
          </p:cNvPr>
          <p:cNvSpPr>
            <a:spLocks noGrp="1"/>
          </p:cNvSpPr>
          <p:nvPr>
            <p:ph type="sldNum" sz="quarter" idx="4"/>
          </p:nvPr>
        </p:nvSpPr>
        <p:spPr/>
        <p:txBody>
          <a:bodyPr/>
          <a:lstStyle/>
          <a:p>
            <a:fld id="{2CF39A64-FD95-C144-B37D-DFADB2595A9F}" type="slidenum">
              <a:rPr kumimoji="1" lang="ja-JP" altLang="en-US" smtClean="0"/>
              <a:pPr/>
              <a:t>3</a:t>
            </a:fld>
            <a:endParaRPr kumimoji="1" lang="ja-JP" altLang="en-US" dirty="0"/>
          </a:p>
        </p:txBody>
      </p:sp>
      <p:sp>
        <p:nvSpPr>
          <p:cNvPr id="6" name="フッター プレースホルダー 5">
            <a:extLst>
              <a:ext uri="{FF2B5EF4-FFF2-40B4-BE49-F238E27FC236}">
                <a16:creationId xmlns:a16="http://schemas.microsoft.com/office/drawing/2014/main" id="{7EAAEE8B-3781-7E4C-5DCF-AB2793368E47}"/>
              </a:ext>
            </a:extLst>
          </p:cNvPr>
          <p:cNvSpPr>
            <a:spLocks noGrp="1"/>
          </p:cNvSpPr>
          <p:nvPr>
            <p:ph type="ftr" sz="quarter" idx="3"/>
          </p:nvPr>
        </p:nvSpPr>
        <p:spPr/>
        <p:txBody>
          <a:bodyPr/>
          <a:lstStyle/>
          <a:p>
            <a:r>
              <a:rPr lang="en" altLang="ja-JP"/>
              <a:t>SAIRU</a:t>
            </a:r>
            <a:endParaRPr kumimoji="1" lang="ja-JP" altLang="en-US" dirty="0"/>
          </a:p>
        </p:txBody>
      </p:sp>
    </p:spTree>
    <p:extLst>
      <p:ext uri="{BB962C8B-B14F-4D97-AF65-F5344CB8AC3E}">
        <p14:creationId xmlns:p14="http://schemas.microsoft.com/office/powerpoint/2010/main" val="3810629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55D6856-1F29-B843-99F2-00B6245BBF99}"/>
              </a:ext>
            </a:extLst>
          </p:cNvPr>
          <p:cNvSpPr>
            <a:spLocks noGrp="1"/>
          </p:cNvSpPr>
          <p:nvPr>
            <p:ph type="title"/>
          </p:nvPr>
        </p:nvSpPr>
        <p:spPr/>
        <p:txBody>
          <a:bodyPr>
            <a:normAutofit fontScale="90000"/>
          </a:bodyPr>
          <a:lstStyle/>
          <a:p>
            <a:r>
              <a:rPr lang="ja-JP" altLang="en-US"/>
              <a:t>特長１</a:t>
            </a:r>
            <a:r>
              <a:rPr lang="en-US" altLang="ja-JP" dirty="0"/>
              <a:t>.</a:t>
            </a:r>
            <a:r>
              <a:rPr lang="ja-JP" altLang="en-US"/>
              <a:t>●●コスト削減</a:t>
            </a:r>
          </a:p>
        </p:txBody>
      </p:sp>
      <p:sp>
        <p:nvSpPr>
          <p:cNvPr id="3" name="テキスト プレースホルダー 2">
            <a:extLst>
              <a:ext uri="{FF2B5EF4-FFF2-40B4-BE49-F238E27FC236}">
                <a16:creationId xmlns:a16="http://schemas.microsoft.com/office/drawing/2014/main" id="{7B98FBD1-6F1C-4403-A4DC-6CBFECD9756A}"/>
              </a:ext>
            </a:extLst>
          </p:cNvPr>
          <p:cNvSpPr>
            <a:spLocks noGrp="1"/>
          </p:cNvSpPr>
          <p:nvPr>
            <p:ph type="body" sz="quarter" idx="13"/>
          </p:nvPr>
        </p:nvSpPr>
        <p:spPr/>
        <p:txBody>
          <a:bodyPr/>
          <a:lstStyle/>
          <a:p>
            <a:endParaRPr lang="ja-JP" altLang="en-US" dirty="0"/>
          </a:p>
        </p:txBody>
      </p:sp>
      <p:grpSp>
        <p:nvGrpSpPr>
          <p:cNvPr id="13" name="グループ化 12">
            <a:extLst>
              <a:ext uri="{FF2B5EF4-FFF2-40B4-BE49-F238E27FC236}">
                <a16:creationId xmlns:a16="http://schemas.microsoft.com/office/drawing/2014/main" id="{531C8664-69AF-4BE0-BE62-AD64361DC7AD}"/>
              </a:ext>
            </a:extLst>
          </p:cNvPr>
          <p:cNvGrpSpPr/>
          <p:nvPr/>
        </p:nvGrpSpPr>
        <p:grpSpPr>
          <a:xfrm>
            <a:off x="1055687" y="1905000"/>
            <a:ext cx="10080625" cy="4116388"/>
            <a:chOff x="1574998" y="1905000"/>
            <a:chExt cx="9056058" cy="4116388"/>
          </a:xfrm>
        </p:grpSpPr>
        <p:sp>
          <p:nvSpPr>
            <p:cNvPr id="6" name="正方形/長方形 5">
              <a:extLst>
                <a:ext uri="{FF2B5EF4-FFF2-40B4-BE49-F238E27FC236}">
                  <a16:creationId xmlns:a16="http://schemas.microsoft.com/office/drawing/2014/main" id="{D0920979-2FE4-8348-BCA7-426D4B07E494}"/>
                </a:ext>
              </a:extLst>
            </p:cNvPr>
            <p:cNvSpPr/>
            <p:nvPr/>
          </p:nvSpPr>
          <p:spPr>
            <a:xfrm>
              <a:off x="1574998" y="1905000"/>
              <a:ext cx="4116388" cy="61745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a:solidFill>
                    <a:schemeClr val="bg1"/>
                  </a:solidFill>
                  <a:latin typeface="ＭＳ Ｐゴシック" panose="020B0600070205080204" pitchFamily="50" charset="-128"/>
                </a:rPr>
                <a:t>一般的にかかるコスト</a:t>
              </a:r>
            </a:p>
          </p:txBody>
        </p:sp>
        <p:sp>
          <p:nvSpPr>
            <p:cNvPr id="7" name="正方形/長方形 6">
              <a:extLst>
                <a:ext uri="{FF2B5EF4-FFF2-40B4-BE49-F238E27FC236}">
                  <a16:creationId xmlns:a16="http://schemas.microsoft.com/office/drawing/2014/main" id="{F575605A-31B5-3F41-8B5C-53EC99289BD8}"/>
                </a:ext>
              </a:extLst>
            </p:cNvPr>
            <p:cNvSpPr/>
            <p:nvPr/>
          </p:nvSpPr>
          <p:spPr>
            <a:xfrm>
              <a:off x="6514668" y="1905000"/>
              <a:ext cx="4116388" cy="61745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a:solidFill>
                    <a:schemeClr val="bg1"/>
                  </a:solidFill>
                  <a:latin typeface="ＭＳ Ｐゴシック" panose="020B0600070205080204" pitchFamily="50" charset="-128"/>
                </a:rPr>
                <a:t>●●サービス導入後の効果</a:t>
              </a:r>
            </a:p>
          </p:txBody>
        </p:sp>
        <p:sp>
          <p:nvSpPr>
            <p:cNvPr id="8" name="正方形/長方形 7">
              <a:extLst>
                <a:ext uri="{FF2B5EF4-FFF2-40B4-BE49-F238E27FC236}">
                  <a16:creationId xmlns:a16="http://schemas.microsoft.com/office/drawing/2014/main" id="{464A3899-FB43-4D40-9D9B-CAA5E25B24CA}"/>
                </a:ext>
              </a:extLst>
            </p:cNvPr>
            <p:cNvSpPr/>
            <p:nvPr/>
          </p:nvSpPr>
          <p:spPr>
            <a:xfrm>
              <a:off x="2192456" y="4786472"/>
              <a:ext cx="2881472" cy="1234916"/>
            </a:xfrm>
            <a:prstGeom prst="rect">
              <a:avLst/>
            </a:prstGeom>
            <a:solidFill>
              <a:schemeClr val="bg1">
                <a:lumMod val="85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180000" tIns="72000" rIns="180000" bIns="72000" rtlCol="0" anchor="ctr">
              <a:normAutofit/>
            </a:bodyPr>
            <a:lstStyle/>
            <a:p>
              <a:pPr algn="ctr"/>
              <a:r>
                <a:rPr kumimoji="1" lang="ja-JP" altLang="en-US" sz="1400">
                  <a:solidFill>
                    <a:schemeClr val="tx1"/>
                  </a:solidFill>
                  <a:latin typeface="+mn-ea"/>
                </a:rPr>
                <a:t>●●人件費</a:t>
              </a:r>
              <a:r>
                <a:rPr kumimoji="1" lang="en-US" altLang="ja-JP" sz="1400" dirty="0">
                  <a:solidFill>
                    <a:schemeClr val="tx1"/>
                  </a:solidFill>
                  <a:latin typeface="+mn-ea"/>
                </a:rPr>
                <a:t> 0,000</a:t>
              </a:r>
              <a:r>
                <a:rPr kumimoji="1" lang="ja-JP" altLang="en-US" sz="1400">
                  <a:solidFill>
                    <a:schemeClr val="tx1"/>
                  </a:solidFill>
                  <a:latin typeface="+mn-ea"/>
                </a:rPr>
                <a:t>万円</a:t>
              </a:r>
              <a:r>
                <a:rPr kumimoji="1" lang="en-US" altLang="ja-JP" sz="1400" dirty="0">
                  <a:solidFill>
                    <a:schemeClr val="tx1"/>
                  </a:solidFill>
                  <a:latin typeface="+mn-ea"/>
                </a:rPr>
                <a:t>/</a:t>
              </a:r>
              <a:r>
                <a:rPr kumimoji="1" lang="ja-JP" altLang="en-US" sz="1400">
                  <a:solidFill>
                    <a:schemeClr val="tx1"/>
                  </a:solidFill>
                  <a:latin typeface="+mn-ea"/>
                </a:rPr>
                <a:t>月</a:t>
              </a:r>
            </a:p>
          </p:txBody>
        </p:sp>
        <p:sp>
          <p:nvSpPr>
            <p:cNvPr id="9" name="正方形/長方形 8">
              <a:extLst>
                <a:ext uri="{FF2B5EF4-FFF2-40B4-BE49-F238E27FC236}">
                  <a16:creationId xmlns:a16="http://schemas.microsoft.com/office/drawing/2014/main" id="{ED3BF256-C06B-B142-8DF0-4CECE5A7890A}"/>
                </a:ext>
              </a:extLst>
            </p:cNvPr>
            <p:cNvSpPr/>
            <p:nvPr/>
          </p:nvSpPr>
          <p:spPr>
            <a:xfrm>
              <a:off x="2192456" y="4169013"/>
              <a:ext cx="2881472" cy="617458"/>
            </a:xfrm>
            <a:prstGeom prst="rect">
              <a:avLst/>
            </a:prstGeom>
            <a:solidFill>
              <a:schemeClr val="bg1">
                <a:lumMod val="85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180000" tIns="72000" rIns="180000" bIns="72000" rtlCol="0" anchor="ctr">
              <a:normAutofit/>
            </a:bodyPr>
            <a:lstStyle/>
            <a:p>
              <a:pPr algn="ctr"/>
              <a:r>
                <a:rPr kumimoji="1" lang="ja-JP" altLang="en-US" sz="1400" dirty="0">
                  <a:solidFill>
                    <a:schemeClr val="tx1"/>
                  </a:solidFill>
                  <a:latin typeface="+mn-ea"/>
                </a:rPr>
                <a:t>●●実施費</a:t>
              </a:r>
              <a:r>
                <a:rPr kumimoji="1" lang="en-US" altLang="ja-JP" sz="1400" dirty="0">
                  <a:solidFill>
                    <a:schemeClr val="tx1"/>
                  </a:solidFill>
                  <a:latin typeface="+mn-ea"/>
                </a:rPr>
                <a:t> 0,000</a:t>
              </a:r>
              <a:r>
                <a:rPr kumimoji="1" lang="ja-JP" altLang="en-US" sz="1400" dirty="0">
                  <a:solidFill>
                    <a:schemeClr val="tx1"/>
                  </a:solidFill>
                  <a:latin typeface="+mn-ea"/>
                </a:rPr>
                <a:t>万円</a:t>
              </a:r>
              <a:r>
                <a:rPr kumimoji="1" lang="en-US" altLang="ja-JP" sz="1400" dirty="0">
                  <a:solidFill>
                    <a:schemeClr val="tx1"/>
                  </a:solidFill>
                  <a:latin typeface="+mn-ea"/>
                </a:rPr>
                <a:t>/</a:t>
              </a:r>
              <a:r>
                <a:rPr kumimoji="1" lang="ja-JP" altLang="en-US" sz="1400" dirty="0">
                  <a:solidFill>
                    <a:schemeClr val="tx1"/>
                  </a:solidFill>
                  <a:latin typeface="+mn-ea"/>
                </a:rPr>
                <a:t>月</a:t>
              </a:r>
            </a:p>
          </p:txBody>
        </p:sp>
        <p:sp>
          <p:nvSpPr>
            <p:cNvPr id="15" name="正方形/長方形 14">
              <a:extLst>
                <a:ext uri="{FF2B5EF4-FFF2-40B4-BE49-F238E27FC236}">
                  <a16:creationId xmlns:a16="http://schemas.microsoft.com/office/drawing/2014/main" id="{B6819EF3-03B9-704E-869F-8A51668993FC}"/>
                </a:ext>
              </a:extLst>
            </p:cNvPr>
            <p:cNvSpPr/>
            <p:nvPr/>
          </p:nvSpPr>
          <p:spPr>
            <a:xfrm>
              <a:off x="2192456" y="3551555"/>
              <a:ext cx="2881472" cy="617458"/>
            </a:xfrm>
            <a:prstGeom prst="rect">
              <a:avLst/>
            </a:prstGeom>
            <a:solidFill>
              <a:schemeClr val="bg1">
                <a:lumMod val="85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180000" tIns="72000" rIns="180000" bIns="72000" rtlCol="0" anchor="ctr">
              <a:normAutofit/>
            </a:bodyPr>
            <a:lstStyle/>
            <a:p>
              <a:pPr algn="ctr"/>
              <a:r>
                <a:rPr kumimoji="1" lang="ja-JP" altLang="en-US" sz="1400" dirty="0">
                  <a:solidFill>
                    <a:schemeClr val="tx1"/>
                  </a:solidFill>
                  <a:latin typeface="+mn-ea"/>
                </a:rPr>
                <a:t>●●調査費</a:t>
              </a:r>
              <a:r>
                <a:rPr kumimoji="1" lang="en-US" altLang="ja-JP" sz="1400" dirty="0">
                  <a:solidFill>
                    <a:schemeClr val="tx1"/>
                  </a:solidFill>
                  <a:latin typeface="+mn-ea"/>
                </a:rPr>
                <a:t> 0,000</a:t>
              </a:r>
              <a:r>
                <a:rPr kumimoji="1" lang="ja-JP" altLang="en-US" sz="1400" dirty="0">
                  <a:solidFill>
                    <a:schemeClr val="tx1"/>
                  </a:solidFill>
                  <a:latin typeface="+mn-ea"/>
                </a:rPr>
                <a:t>万円</a:t>
              </a:r>
              <a:r>
                <a:rPr kumimoji="1" lang="en-US" altLang="ja-JP" sz="1400" dirty="0">
                  <a:solidFill>
                    <a:schemeClr val="tx1"/>
                  </a:solidFill>
                  <a:latin typeface="+mn-ea"/>
                </a:rPr>
                <a:t>/</a:t>
              </a:r>
              <a:r>
                <a:rPr kumimoji="1" lang="ja-JP" altLang="en-US" sz="1400" dirty="0">
                  <a:solidFill>
                    <a:schemeClr val="tx1"/>
                  </a:solidFill>
                  <a:latin typeface="+mn-ea"/>
                </a:rPr>
                <a:t>月</a:t>
              </a:r>
            </a:p>
          </p:txBody>
        </p:sp>
        <p:sp>
          <p:nvSpPr>
            <p:cNvPr id="23" name="正方形/長方形 22">
              <a:extLst>
                <a:ext uri="{FF2B5EF4-FFF2-40B4-BE49-F238E27FC236}">
                  <a16:creationId xmlns:a16="http://schemas.microsoft.com/office/drawing/2014/main" id="{9E59FDC1-4F55-3146-AC14-48507A9FE5CF}"/>
                </a:ext>
              </a:extLst>
            </p:cNvPr>
            <p:cNvSpPr/>
            <p:nvPr/>
          </p:nvSpPr>
          <p:spPr>
            <a:xfrm>
              <a:off x="7132129" y="3551555"/>
              <a:ext cx="2881472" cy="1234916"/>
            </a:xfrm>
            <a:prstGeom prst="rect">
              <a:avLst/>
            </a:prstGeom>
            <a:solidFill>
              <a:schemeClr val="bg1"/>
            </a:solidFill>
            <a:ln w="19050">
              <a:solidFill>
                <a:schemeClr val="accent1">
                  <a:shade val="50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normAutofit/>
            </a:bodyPr>
            <a:lstStyle/>
            <a:p>
              <a:pPr algn="ctr"/>
              <a:r>
                <a:rPr kumimoji="1" lang="ja-JP" altLang="en-US" b="1" dirty="0">
                  <a:solidFill>
                    <a:schemeClr val="tx2"/>
                  </a:solidFill>
                  <a:latin typeface="+mn-ea"/>
                </a:rPr>
                <a:t>●●</a:t>
              </a:r>
              <a:r>
                <a:rPr kumimoji="1" lang="en-US" altLang="ja-JP" b="1" dirty="0">
                  <a:solidFill>
                    <a:schemeClr val="tx2"/>
                  </a:solidFill>
                  <a:latin typeface="+mn-ea"/>
                </a:rPr>
                <a:t>%</a:t>
              </a:r>
            </a:p>
            <a:p>
              <a:pPr algn="ctr"/>
              <a:r>
                <a:rPr kumimoji="1" lang="ja-JP" altLang="en-US" b="1" dirty="0">
                  <a:solidFill>
                    <a:schemeClr val="tx2"/>
                  </a:solidFill>
                  <a:latin typeface="+mn-ea"/>
                </a:rPr>
                <a:t>コスト削減</a:t>
              </a:r>
            </a:p>
          </p:txBody>
        </p:sp>
        <p:sp>
          <p:nvSpPr>
            <p:cNvPr id="24" name="正方形/長方形 23">
              <a:extLst>
                <a:ext uri="{FF2B5EF4-FFF2-40B4-BE49-F238E27FC236}">
                  <a16:creationId xmlns:a16="http://schemas.microsoft.com/office/drawing/2014/main" id="{F7BE747D-B582-5C48-9FB2-28C1B838D07E}"/>
                </a:ext>
              </a:extLst>
            </p:cNvPr>
            <p:cNvSpPr/>
            <p:nvPr/>
          </p:nvSpPr>
          <p:spPr>
            <a:xfrm>
              <a:off x="7132129" y="4786472"/>
              <a:ext cx="2881472" cy="1234916"/>
            </a:xfrm>
            <a:prstGeom prst="rect">
              <a:avLst/>
            </a:prstGeom>
            <a:solidFill>
              <a:schemeClr val="bg1">
                <a:lumMod val="85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180000" tIns="72000" rIns="180000" bIns="72000" rtlCol="0" anchor="ctr">
              <a:normAutofit/>
            </a:bodyPr>
            <a:lstStyle/>
            <a:p>
              <a:pPr algn="ctr"/>
              <a:r>
                <a:rPr kumimoji="1" lang="ja-JP" altLang="en-US" sz="1400">
                  <a:solidFill>
                    <a:schemeClr val="tx1"/>
                  </a:solidFill>
                  <a:latin typeface="+mn-ea"/>
                </a:rPr>
                <a:t>●●人件費</a:t>
              </a:r>
              <a:r>
                <a:rPr kumimoji="1" lang="en-US" altLang="ja-JP" sz="1400" dirty="0">
                  <a:solidFill>
                    <a:schemeClr val="tx1"/>
                  </a:solidFill>
                  <a:latin typeface="+mn-ea"/>
                </a:rPr>
                <a:t> 0,000</a:t>
              </a:r>
              <a:r>
                <a:rPr kumimoji="1" lang="ja-JP" altLang="en-US" sz="1400">
                  <a:solidFill>
                    <a:schemeClr val="tx1"/>
                  </a:solidFill>
                  <a:latin typeface="+mn-ea"/>
                </a:rPr>
                <a:t>円</a:t>
              </a:r>
              <a:r>
                <a:rPr kumimoji="1" lang="en-US" altLang="ja-JP" sz="1400" dirty="0">
                  <a:solidFill>
                    <a:schemeClr val="tx1"/>
                  </a:solidFill>
                  <a:latin typeface="+mn-ea"/>
                </a:rPr>
                <a:t>/</a:t>
              </a:r>
              <a:r>
                <a:rPr kumimoji="1" lang="ja-JP" altLang="en-US" sz="1400">
                  <a:solidFill>
                    <a:schemeClr val="tx1"/>
                  </a:solidFill>
                  <a:latin typeface="+mn-ea"/>
                </a:rPr>
                <a:t>月</a:t>
              </a:r>
            </a:p>
          </p:txBody>
        </p:sp>
        <p:cxnSp>
          <p:nvCxnSpPr>
            <p:cNvPr id="26" name="直線コネクタ 25">
              <a:extLst>
                <a:ext uri="{FF2B5EF4-FFF2-40B4-BE49-F238E27FC236}">
                  <a16:creationId xmlns:a16="http://schemas.microsoft.com/office/drawing/2014/main" id="{D52FAB2A-E811-4B47-BD7D-CFA6150A1A2A}"/>
                </a:ext>
              </a:extLst>
            </p:cNvPr>
            <p:cNvCxnSpPr>
              <a:cxnSpLocks/>
            </p:cNvCxnSpPr>
            <p:nvPr/>
          </p:nvCxnSpPr>
          <p:spPr>
            <a:xfrm>
              <a:off x="5073928" y="3551559"/>
              <a:ext cx="1978916" cy="1234912"/>
            </a:xfrm>
            <a:prstGeom prst="line">
              <a:avLst/>
            </a:prstGeom>
            <a:ln w="19050">
              <a:prstDash val="dash"/>
              <a:headEnd type="none"/>
              <a:tailEnd type="triangle" w="lg" len="lg"/>
            </a:ln>
          </p:spPr>
          <p:style>
            <a:lnRef idx="1">
              <a:schemeClr val="accent1"/>
            </a:lnRef>
            <a:fillRef idx="0">
              <a:schemeClr val="accent1"/>
            </a:fillRef>
            <a:effectRef idx="0">
              <a:schemeClr val="accent1"/>
            </a:effectRef>
            <a:fontRef idx="minor">
              <a:schemeClr val="tx1"/>
            </a:fontRef>
          </p:style>
        </p:cxnSp>
        <p:cxnSp>
          <p:nvCxnSpPr>
            <p:cNvPr id="34" name="直線コネクタ 33">
              <a:extLst>
                <a:ext uri="{FF2B5EF4-FFF2-40B4-BE49-F238E27FC236}">
                  <a16:creationId xmlns:a16="http://schemas.microsoft.com/office/drawing/2014/main" id="{C7A712F8-9C60-4A45-B2DB-725F095299E3}"/>
                </a:ext>
              </a:extLst>
            </p:cNvPr>
            <p:cNvCxnSpPr/>
            <p:nvPr/>
          </p:nvCxnSpPr>
          <p:spPr>
            <a:xfrm>
              <a:off x="1574998" y="6021388"/>
              <a:ext cx="4116388"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35" name="直線コネクタ 34">
              <a:extLst>
                <a:ext uri="{FF2B5EF4-FFF2-40B4-BE49-F238E27FC236}">
                  <a16:creationId xmlns:a16="http://schemas.microsoft.com/office/drawing/2014/main" id="{D50BE4F2-2FE0-9942-938E-5C5AF0C02D90}"/>
                </a:ext>
              </a:extLst>
            </p:cNvPr>
            <p:cNvCxnSpPr/>
            <p:nvPr/>
          </p:nvCxnSpPr>
          <p:spPr>
            <a:xfrm>
              <a:off x="6514666" y="6021388"/>
              <a:ext cx="4116388" cy="0"/>
            </a:xfrm>
            <a:prstGeom prst="line">
              <a:avLst/>
            </a:prstGeom>
            <a:ln w="19050"/>
          </p:spPr>
          <p:style>
            <a:lnRef idx="1">
              <a:schemeClr val="accent1"/>
            </a:lnRef>
            <a:fillRef idx="0">
              <a:schemeClr val="accent1"/>
            </a:fillRef>
            <a:effectRef idx="0">
              <a:schemeClr val="accent1"/>
            </a:effectRef>
            <a:fontRef idx="minor">
              <a:schemeClr val="tx1"/>
            </a:fontRef>
          </p:style>
        </p:cxnSp>
      </p:grpSp>
      <p:sp>
        <p:nvSpPr>
          <p:cNvPr id="28" name="円/楕円 27">
            <a:extLst>
              <a:ext uri="{FF2B5EF4-FFF2-40B4-BE49-F238E27FC236}">
                <a16:creationId xmlns:a16="http://schemas.microsoft.com/office/drawing/2014/main" id="{B3DDB046-19AE-914D-8EC3-485823B44877}"/>
              </a:ext>
            </a:extLst>
          </p:cNvPr>
          <p:cNvSpPr>
            <a:spLocks/>
          </p:cNvSpPr>
          <p:nvPr/>
        </p:nvSpPr>
        <p:spPr>
          <a:xfrm>
            <a:off x="9790378" y="2810606"/>
            <a:ext cx="1317244" cy="1317244"/>
          </a:xfrm>
          <a:prstGeom prst="ellipse">
            <a:avLst/>
          </a:prstGeom>
          <a:solidFill>
            <a:schemeClr val="tx2"/>
          </a:solidFill>
          <a:ln w="19050">
            <a:noFill/>
          </a:ln>
        </p:spPr>
        <p:style>
          <a:lnRef idx="2">
            <a:schemeClr val="accent1">
              <a:shade val="50000"/>
            </a:schemeClr>
          </a:lnRef>
          <a:fillRef idx="1">
            <a:schemeClr val="accent1"/>
          </a:fillRef>
          <a:effectRef idx="0">
            <a:schemeClr val="accent1"/>
          </a:effectRef>
          <a:fontRef idx="minor">
            <a:schemeClr val="lt1"/>
          </a:fontRef>
        </p:style>
        <p:txBody>
          <a:bodyPr wrap="none" lIns="0" tIns="36000" rIns="0" bIns="36000" rtlCol="0" anchor="ctr"/>
          <a:lstStyle/>
          <a:p>
            <a:pPr algn="ctr"/>
            <a:r>
              <a:rPr kumimoji="1" lang="en-US" altLang="ja-JP" sz="1400" b="1" dirty="0">
                <a:solidFill>
                  <a:schemeClr val="bg1"/>
                </a:solidFill>
                <a:latin typeface="+mn-ea"/>
              </a:rPr>
              <a:t>0,000</a:t>
            </a:r>
            <a:r>
              <a:rPr kumimoji="1" lang="ja-JP" altLang="en-US" sz="1400" b="1" dirty="0">
                <a:solidFill>
                  <a:schemeClr val="bg1"/>
                </a:solidFill>
                <a:latin typeface="+mn-ea"/>
              </a:rPr>
              <a:t>万</a:t>
            </a:r>
            <a:r>
              <a:rPr kumimoji="1" lang="ja-JP" altLang="en-US" sz="1200" b="1" dirty="0">
                <a:solidFill>
                  <a:schemeClr val="bg1"/>
                </a:solidFill>
                <a:latin typeface="+mn-ea"/>
              </a:rPr>
              <a:t>円</a:t>
            </a:r>
            <a:r>
              <a:rPr kumimoji="1" lang="en-US" altLang="ja-JP" sz="1200" b="1" dirty="0">
                <a:solidFill>
                  <a:schemeClr val="bg1"/>
                </a:solidFill>
                <a:latin typeface="+mn-ea"/>
              </a:rPr>
              <a:t>/</a:t>
            </a:r>
            <a:r>
              <a:rPr kumimoji="1" lang="ja-JP" altLang="en-US" sz="1200" b="1" dirty="0">
                <a:solidFill>
                  <a:schemeClr val="bg1"/>
                </a:solidFill>
                <a:latin typeface="+mn-ea"/>
              </a:rPr>
              <a:t>月</a:t>
            </a:r>
            <a:endParaRPr kumimoji="1" lang="en-US" altLang="ja-JP" sz="1200" b="1" dirty="0">
              <a:solidFill>
                <a:schemeClr val="bg1"/>
              </a:solidFill>
              <a:latin typeface="+mn-ea"/>
            </a:endParaRPr>
          </a:p>
          <a:p>
            <a:pPr algn="ctr"/>
            <a:r>
              <a:rPr kumimoji="1" lang="ja-JP" altLang="en-US" sz="1200" b="1" dirty="0">
                <a:solidFill>
                  <a:schemeClr val="bg1"/>
                </a:solidFill>
                <a:latin typeface="+mn-ea"/>
              </a:rPr>
              <a:t>削減</a:t>
            </a:r>
          </a:p>
        </p:txBody>
      </p:sp>
      <p:sp>
        <p:nvSpPr>
          <p:cNvPr id="10" name="スライド番号プレースホルダー 9">
            <a:extLst>
              <a:ext uri="{FF2B5EF4-FFF2-40B4-BE49-F238E27FC236}">
                <a16:creationId xmlns:a16="http://schemas.microsoft.com/office/drawing/2014/main" id="{147D0BED-ECB6-4437-F418-48F5EB7F6C43}"/>
              </a:ext>
            </a:extLst>
          </p:cNvPr>
          <p:cNvSpPr>
            <a:spLocks noGrp="1"/>
          </p:cNvSpPr>
          <p:nvPr>
            <p:ph type="sldNum" sz="quarter" idx="4"/>
          </p:nvPr>
        </p:nvSpPr>
        <p:spPr/>
        <p:txBody>
          <a:bodyPr/>
          <a:lstStyle/>
          <a:p>
            <a:fld id="{2CF39A64-FD95-C144-B37D-DFADB2595A9F}" type="slidenum">
              <a:rPr kumimoji="1" lang="ja-JP" altLang="en-US" smtClean="0"/>
              <a:pPr/>
              <a:t>4</a:t>
            </a:fld>
            <a:endParaRPr kumimoji="1" lang="ja-JP" altLang="en-US" dirty="0"/>
          </a:p>
        </p:txBody>
      </p:sp>
      <p:sp>
        <p:nvSpPr>
          <p:cNvPr id="11" name="フッター プレースホルダー 10">
            <a:extLst>
              <a:ext uri="{FF2B5EF4-FFF2-40B4-BE49-F238E27FC236}">
                <a16:creationId xmlns:a16="http://schemas.microsoft.com/office/drawing/2014/main" id="{B4C3B475-96EC-CDA4-73D6-C082B08F802F}"/>
              </a:ext>
            </a:extLst>
          </p:cNvPr>
          <p:cNvSpPr>
            <a:spLocks noGrp="1"/>
          </p:cNvSpPr>
          <p:nvPr>
            <p:ph type="ftr" sz="quarter" idx="3"/>
          </p:nvPr>
        </p:nvSpPr>
        <p:spPr/>
        <p:txBody>
          <a:bodyPr/>
          <a:lstStyle/>
          <a:p>
            <a:r>
              <a:rPr lang="en" altLang="ja-JP"/>
              <a:t>SAIRU</a:t>
            </a:r>
            <a:endParaRPr kumimoji="1" lang="ja-JP" altLang="en-US" dirty="0"/>
          </a:p>
        </p:txBody>
      </p:sp>
    </p:spTree>
    <p:extLst>
      <p:ext uri="{BB962C8B-B14F-4D97-AF65-F5344CB8AC3E}">
        <p14:creationId xmlns:p14="http://schemas.microsoft.com/office/powerpoint/2010/main" val="38003021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55D6856-1F29-B843-99F2-00B6245BBF99}"/>
              </a:ext>
            </a:extLst>
          </p:cNvPr>
          <p:cNvSpPr>
            <a:spLocks noGrp="1"/>
          </p:cNvSpPr>
          <p:nvPr>
            <p:ph type="title"/>
          </p:nvPr>
        </p:nvSpPr>
        <p:spPr/>
        <p:txBody>
          <a:bodyPr>
            <a:normAutofit fontScale="90000"/>
          </a:bodyPr>
          <a:lstStyle/>
          <a:p>
            <a:r>
              <a:rPr lang="ja-JP" altLang="en-US"/>
              <a:t>特長</a:t>
            </a:r>
            <a:r>
              <a:rPr lang="en-US" altLang="ja-JP" dirty="0"/>
              <a:t>2.</a:t>
            </a:r>
            <a:r>
              <a:rPr lang="ja-JP" altLang="en-US"/>
              <a:t>●●で作業効率アップ</a:t>
            </a:r>
          </a:p>
        </p:txBody>
      </p:sp>
      <p:sp>
        <p:nvSpPr>
          <p:cNvPr id="6" name="テキスト プレースホルダー 5">
            <a:extLst>
              <a:ext uri="{FF2B5EF4-FFF2-40B4-BE49-F238E27FC236}">
                <a16:creationId xmlns:a16="http://schemas.microsoft.com/office/drawing/2014/main" id="{E11D177A-075F-43C4-95F3-5DC0CD8EE461}"/>
              </a:ext>
            </a:extLst>
          </p:cNvPr>
          <p:cNvSpPr>
            <a:spLocks noGrp="1"/>
          </p:cNvSpPr>
          <p:nvPr>
            <p:ph type="body" sz="quarter" idx="13"/>
          </p:nvPr>
        </p:nvSpPr>
        <p:spPr/>
        <p:txBody>
          <a:bodyPr/>
          <a:lstStyle/>
          <a:p>
            <a:endParaRPr lang="ja-JP" altLang="en-US" dirty="0"/>
          </a:p>
        </p:txBody>
      </p:sp>
      <p:grpSp>
        <p:nvGrpSpPr>
          <p:cNvPr id="8" name="グループ化 7">
            <a:extLst>
              <a:ext uri="{FF2B5EF4-FFF2-40B4-BE49-F238E27FC236}">
                <a16:creationId xmlns:a16="http://schemas.microsoft.com/office/drawing/2014/main" id="{F3B808BB-A9F4-4B5D-9E97-BC2D5000DA44}"/>
              </a:ext>
            </a:extLst>
          </p:cNvPr>
          <p:cNvGrpSpPr/>
          <p:nvPr/>
        </p:nvGrpSpPr>
        <p:grpSpPr>
          <a:xfrm>
            <a:off x="742950" y="2059688"/>
            <a:ext cx="10306051" cy="3961700"/>
            <a:chOff x="742950" y="2059688"/>
            <a:chExt cx="10306051" cy="3961700"/>
          </a:xfrm>
        </p:grpSpPr>
        <p:cxnSp>
          <p:nvCxnSpPr>
            <p:cNvPr id="45" name="直線コネクタ 44">
              <a:extLst>
                <a:ext uri="{FF2B5EF4-FFF2-40B4-BE49-F238E27FC236}">
                  <a16:creationId xmlns:a16="http://schemas.microsoft.com/office/drawing/2014/main" id="{577B0DAD-7201-C246-8449-6569D1D55B38}"/>
                </a:ext>
              </a:extLst>
            </p:cNvPr>
            <p:cNvCxnSpPr>
              <a:cxnSpLocks/>
            </p:cNvCxnSpPr>
            <p:nvPr/>
          </p:nvCxnSpPr>
          <p:spPr>
            <a:xfrm>
              <a:off x="4454943" y="2059688"/>
              <a:ext cx="0" cy="3541282"/>
            </a:xfrm>
            <a:prstGeom prst="line">
              <a:avLst/>
            </a:prstGeom>
            <a:ln w="12700">
              <a:solidFill>
                <a:schemeClr val="bg1">
                  <a:lumMod val="7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46" name="直線コネクタ 45">
              <a:extLst>
                <a:ext uri="{FF2B5EF4-FFF2-40B4-BE49-F238E27FC236}">
                  <a16:creationId xmlns:a16="http://schemas.microsoft.com/office/drawing/2014/main" id="{97E1B8AB-5638-EB41-81EE-845B2292061A}"/>
                </a:ext>
              </a:extLst>
            </p:cNvPr>
            <p:cNvCxnSpPr>
              <a:cxnSpLocks/>
            </p:cNvCxnSpPr>
            <p:nvPr/>
          </p:nvCxnSpPr>
          <p:spPr>
            <a:xfrm>
              <a:off x="6493126" y="2059688"/>
              <a:ext cx="0" cy="3541282"/>
            </a:xfrm>
            <a:prstGeom prst="line">
              <a:avLst/>
            </a:prstGeom>
            <a:ln w="12700">
              <a:solidFill>
                <a:schemeClr val="bg1">
                  <a:lumMod val="7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47" name="直線コネクタ 46">
              <a:extLst>
                <a:ext uri="{FF2B5EF4-FFF2-40B4-BE49-F238E27FC236}">
                  <a16:creationId xmlns:a16="http://schemas.microsoft.com/office/drawing/2014/main" id="{BA1F76C9-17B6-264D-A377-5A13B8FF1D1B}"/>
                </a:ext>
              </a:extLst>
            </p:cNvPr>
            <p:cNvCxnSpPr>
              <a:cxnSpLocks/>
            </p:cNvCxnSpPr>
            <p:nvPr/>
          </p:nvCxnSpPr>
          <p:spPr>
            <a:xfrm>
              <a:off x="8531309" y="2059688"/>
              <a:ext cx="0" cy="3541282"/>
            </a:xfrm>
            <a:prstGeom prst="line">
              <a:avLst/>
            </a:prstGeom>
            <a:ln w="12700">
              <a:solidFill>
                <a:schemeClr val="bg1">
                  <a:lumMod val="7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48" name="直線コネクタ 47">
              <a:extLst>
                <a:ext uri="{FF2B5EF4-FFF2-40B4-BE49-F238E27FC236}">
                  <a16:creationId xmlns:a16="http://schemas.microsoft.com/office/drawing/2014/main" id="{60DA43F3-31DF-E040-BE1E-7CEACE41F087}"/>
                </a:ext>
              </a:extLst>
            </p:cNvPr>
            <p:cNvCxnSpPr>
              <a:cxnSpLocks/>
            </p:cNvCxnSpPr>
            <p:nvPr/>
          </p:nvCxnSpPr>
          <p:spPr>
            <a:xfrm>
              <a:off x="10569493" y="2059688"/>
              <a:ext cx="0" cy="3541282"/>
            </a:xfrm>
            <a:prstGeom prst="line">
              <a:avLst/>
            </a:prstGeom>
            <a:ln w="12700">
              <a:solidFill>
                <a:schemeClr val="bg1">
                  <a:lumMod val="75000"/>
                </a:schemeClr>
              </a:solidFill>
              <a:prstDash val="sysDash"/>
            </a:ln>
          </p:spPr>
          <p:style>
            <a:lnRef idx="1">
              <a:schemeClr val="accent1"/>
            </a:lnRef>
            <a:fillRef idx="0">
              <a:schemeClr val="accent1"/>
            </a:fillRef>
            <a:effectRef idx="0">
              <a:schemeClr val="accent1"/>
            </a:effectRef>
            <a:fontRef idx="minor">
              <a:schemeClr val="tx1"/>
            </a:fontRef>
          </p:style>
        </p:cxnSp>
        <p:graphicFrame>
          <p:nvGraphicFramePr>
            <p:cNvPr id="16" name="図表 15">
              <a:extLst>
                <a:ext uri="{FF2B5EF4-FFF2-40B4-BE49-F238E27FC236}">
                  <a16:creationId xmlns:a16="http://schemas.microsoft.com/office/drawing/2014/main" id="{CEC3C378-DAFD-8C49-814B-6D83C1FE6278}"/>
                </a:ext>
              </a:extLst>
            </p:cNvPr>
            <p:cNvGraphicFramePr/>
            <p:nvPr>
              <p:extLst>
                <p:ext uri="{D42A27DB-BD31-4B8C-83A1-F6EECF244321}">
                  <p14:modId xmlns:p14="http://schemas.microsoft.com/office/powerpoint/2010/main" val="3106872595"/>
                </p:ext>
              </p:extLst>
            </p:nvPr>
          </p:nvGraphicFramePr>
          <p:xfrm>
            <a:off x="2386101" y="2527115"/>
            <a:ext cx="8662900" cy="90751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19" name="図表 18">
              <a:extLst>
                <a:ext uri="{FF2B5EF4-FFF2-40B4-BE49-F238E27FC236}">
                  <a16:creationId xmlns:a16="http://schemas.microsoft.com/office/drawing/2014/main" id="{427C7A7A-FE67-184B-8774-F0D119E812B9}"/>
                </a:ext>
              </a:extLst>
            </p:cNvPr>
            <p:cNvGraphicFramePr/>
            <p:nvPr>
              <p:extLst>
                <p:ext uri="{D42A27DB-BD31-4B8C-83A1-F6EECF244321}">
                  <p14:modId xmlns:p14="http://schemas.microsoft.com/office/powerpoint/2010/main" val="4196901640"/>
                </p:ext>
              </p:extLst>
            </p:nvPr>
          </p:nvGraphicFramePr>
          <p:xfrm>
            <a:off x="2386100" y="4135132"/>
            <a:ext cx="4586200" cy="907513"/>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3" name="四角形吹き出し 2">
              <a:extLst>
                <a:ext uri="{FF2B5EF4-FFF2-40B4-BE49-F238E27FC236}">
                  <a16:creationId xmlns:a16="http://schemas.microsoft.com/office/drawing/2014/main" id="{45E22E7D-80FA-7D45-9B3B-B5C474A01BC8}"/>
                </a:ext>
              </a:extLst>
            </p:cNvPr>
            <p:cNvSpPr/>
            <p:nvPr/>
          </p:nvSpPr>
          <p:spPr>
            <a:xfrm>
              <a:off x="8161297" y="4135132"/>
              <a:ext cx="2887704" cy="907513"/>
            </a:xfrm>
            <a:prstGeom prst="wedgeRectCallout">
              <a:avLst>
                <a:gd name="adj1" fmla="val -70562"/>
                <a:gd name="adj2" fmla="val 442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a:latin typeface="+mn-ea"/>
                </a:rPr>
                <a:t>●●日で実施可能</a:t>
              </a:r>
            </a:p>
          </p:txBody>
        </p:sp>
        <p:sp>
          <p:nvSpPr>
            <p:cNvPr id="23" name="テキスト ボックス 22">
              <a:extLst>
                <a:ext uri="{FF2B5EF4-FFF2-40B4-BE49-F238E27FC236}">
                  <a16:creationId xmlns:a16="http://schemas.microsoft.com/office/drawing/2014/main" id="{8E7278E2-AE68-034F-B0E8-F0FF041BF5F6}"/>
                </a:ext>
              </a:extLst>
            </p:cNvPr>
            <p:cNvSpPr txBox="1"/>
            <p:nvPr/>
          </p:nvSpPr>
          <p:spPr>
            <a:xfrm>
              <a:off x="4180470" y="5706447"/>
              <a:ext cx="548948" cy="314941"/>
            </a:xfrm>
            <a:prstGeom prst="rect">
              <a:avLst/>
            </a:prstGeom>
            <a:noFill/>
          </p:spPr>
          <p:txBody>
            <a:bodyPr wrap="none" lIns="36000" tIns="36000" rIns="36000" bIns="36000" rtlCol="0">
              <a:spAutoFit/>
            </a:bodyPr>
            <a:lstStyle/>
            <a:p>
              <a:pPr algn="ctr">
                <a:spcAft>
                  <a:spcPts val="400"/>
                </a:spcAft>
              </a:pPr>
              <a:r>
                <a:rPr kumimoji="1" lang="ja-JP" altLang="en-US" sz="1400">
                  <a:latin typeface="+mn-ea"/>
                </a:rPr>
                <a:t>●日</a:t>
              </a:r>
            </a:p>
          </p:txBody>
        </p:sp>
        <p:sp>
          <p:nvSpPr>
            <p:cNvPr id="24" name="テキスト ボックス 23">
              <a:extLst>
                <a:ext uri="{FF2B5EF4-FFF2-40B4-BE49-F238E27FC236}">
                  <a16:creationId xmlns:a16="http://schemas.microsoft.com/office/drawing/2014/main" id="{AA337F4A-B62D-9A4E-B1F9-87ACA399C183}"/>
                </a:ext>
              </a:extLst>
            </p:cNvPr>
            <p:cNvSpPr txBox="1"/>
            <p:nvPr/>
          </p:nvSpPr>
          <p:spPr>
            <a:xfrm>
              <a:off x="6249878" y="5706447"/>
              <a:ext cx="548948" cy="314941"/>
            </a:xfrm>
            <a:prstGeom prst="rect">
              <a:avLst/>
            </a:prstGeom>
            <a:noFill/>
          </p:spPr>
          <p:txBody>
            <a:bodyPr wrap="none" lIns="36000" tIns="36000" rIns="36000" bIns="36000" rtlCol="0">
              <a:spAutoFit/>
            </a:bodyPr>
            <a:lstStyle/>
            <a:p>
              <a:pPr algn="ctr">
                <a:spcAft>
                  <a:spcPts val="400"/>
                </a:spcAft>
              </a:pPr>
              <a:r>
                <a:rPr kumimoji="1" lang="ja-JP" altLang="en-US" sz="1400">
                  <a:latin typeface="+mn-ea"/>
                </a:rPr>
                <a:t>●日</a:t>
              </a:r>
            </a:p>
          </p:txBody>
        </p:sp>
        <p:sp>
          <p:nvSpPr>
            <p:cNvPr id="25" name="テキスト ボックス 24">
              <a:extLst>
                <a:ext uri="{FF2B5EF4-FFF2-40B4-BE49-F238E27FC236}">
                  <a16:creationId xmlns:a16="http://schemas.microsoft.com/office/drawing/2014/main" id="{7118DFEC-9EA9-1746-A60B-8D12D938700E}"/>
                </a:ext>
              </a:extLst>
            </p:cNvPr>
            <p:cNvSpPr txBox="1"/>
            <p:nvPr/>
          </p:nvSpPr>
          <p:spPr>
            <a:xfrm>
              <a:off x="8249169" y="5706447"/>
              <a:ext cx="548948" cy="314941"/>
            </a:xfrm>
            <a:prstGeom prst="rect">
              <a:avLst/>
            </a:prstGeom>
            <a:noFill/>
          </p:spPr>
          <p:txBody>
            <a:bodyPr wrap="none" lIns="36000" tIns="36000" rIns="36000" bIns="36000" rtlCol="0">
              <a:spAutoFit/>
            </a:bodyPr>
            <a:lstStyle/>
            <a:p>
              <a:pPr algn="ctr">
                <a:spcAft>
                  <a:spcPts val="400"/>
                </a:spcAft>
              </a:pPr>
              <a:r>
                <a:rPr kumimoji="1" lang="ja-JP" altLang="en-US" sz="1400" dirty="0">
                  <a:latin typeface="+mn-ea"/>
                </a:rPr>
                <a:t>●日</a:t>
              </a:r>
            </a:p>
          </p:txBody>
        </p:sp>
        <p:sp>
          <p:nvSpPr>
            <p:cNvPr id="26" name="テキスト ボックス 25">
              <a:extLst>
                <a:ext uri="{FF2B5EF4-FFF2-40B4-BE49-F238E27FC236}">
                  <a16:creationId xmlns:a16="http://schemas.microsoft.com/office/drawing/2014/main" id="{D4E76476-3BD0-0A45-819F-07DFDD43B11B}"/>
                </a:ext>
              </a:extLst>
            </p:cNvPr>
            <p:cNvSpPr txBox="1"/>
            <p:nvPr/>
          </p:nvSpPr>
          <p:spPr>
            <a:xfrm>
              <a:off x="10295018" y="5706447"/>
              <a:ext cx="548948" cy="314941"/>
            </a:xfrm>
            <a:prstGeom prst="rect">
              <a:avLst/>
            </a:prstGeom>
            <a:noFill/>
          </p:spPr>
          <p:txBody>
            <a:bodyPr wrap="none" lIns="36000" tIns="36000" rIns="36000" bIns="36000" rtlCol="0">
              <a:spAutoFit/>
            </a:bodyPr>
            <a:lstStyle/>
            <a:p>
              <a:pPr algn="ctr">
                <a:spcAft>
                  <a:spcPts val="400"/>
                </a:spcAft>
              </a:pPr>
              <a:r>
                <a:rPr kumimoji="1" lang="ja-JP" altLang="en-US" sz="1400">
                  <a:latin typeface="+mn-ea"/>
                </a:rPr>
                <a:t>●日</a:t>
              </a:r>
            </a:p>
          </p:txBody>
        </p:sp>
        <p:sp>
          <p:nvSpPr>
            <p:cNvPr id="27" name="テキスト ボックス 26">
              <a:extLst>
                <a:ext uri="{FF2B5EF4-FFF2-40B4-BE49-F238E27FC236}">
                  <a16:creationId xmlns:a16="http://schemas.microsoft.com/office/drawing/2014/main" id="{7FD4F927-FA46-F347-B96F-4B5E21373684}"/>
                </a:ext>
              </a:extLst>
            </p:cNvPr>
            <p:cNvSpPr txBox="1"/>
            <p:nvPr/>
          </p:nvSpPr>
          <p:spPr>
            <a:xfrm>
              <a:off x="2111622" y="5706446"/>
              <a:ext cx="548948" cy="314941"/>
            </a:xfrm>
            <a:prstGeom prst="rect">
              <a:avLst/>
            </a:prstGeom>
            <a:noFill/>
          </p:spPr>
          <p:txBody>
            <a:bodyPr wrap="none" lIns="36000" tIns="36000" rIns="36000" bIns="36000" rtlCol="0">
              <a:spAutoFit/>
            </a:bodyPr>
            <a:lstStyle/>
            <a:p>
              <a:pPr algn="ctr">
                <a:spcAft>
                  <a:spcPts val="400"/>
                </a:spcAft>
              </a:pPr>
              <a:r>
                <a:rPr kumimoji="1" lang="ja-JP" altLang="en-US" sz="1400">
                  <a:latin typeface="+mn-ea"/>
                </a:rPr>
                <a:t>日数</a:t>
              </a:r>
            </a:p>
          </p:txBody>
        </p:sp>
        <p:sp>
          <p:nvSpPr>
            <p:cNvPr id="28" name="テキスト ボックス 27">
              <a:extLst>
                <a:ext uri="{FF2B5EF4-FFF2-40B4-BE49-F238E27FC236}">
                  <a16:creationId xmlns:a16="http://schemas.microsoft.com/office/drawing/2014/main" id="{BE1089A5-6404-9445-89B7-EB3D062BE7BE}"/>
                </a:ext>
              </a:extLst>
            </p:cNvPr>
            <p:cNvSpPr txBox="1"/>
            <p:nvPr/>
          </p:nvSpPr>
          <p:spPr>
            <a:xfrm>
              <a:off x="742950" y="4346029"/>
              <a:ext cx="1461978" cy="606484"/>
            </a:xfrm>
            <a:prstGeom prst="rect">
              <a:avLst/>
            </a:prstGeom>
            <a:noFill/>
          </p:spPr>
          <p:txBody>
            <a:bodyPr wrap="none" lIns="36000" tIns="36000" rIns="36000" bIns="36000" rtlCol="0">
              <a:spAutoFit/>
            </a:bodyPr>
            <a:lstStyle/>
            <a:p>
              <a:pPr algn="r">
                <a:spcAft>
                  <a:spcPts val="400"/>
                </a:spcAft>
              </a:pPr>
              <a:r>
                <a:rPr kumimoji="1" lang="ja-JP" altLang="en-US" sz="1400" b="1" dirty="0">
                  <a:solidFill>
                    <a:schemeClr val="tx2"/>
                  </a:solidFill>
                  <a:latin typeface="+mn-ea"/>
                </a:rPr>
                <a:t>●●導入後の</a:t>
              </a:r>
              <a:endParaRPr kumimoji="1" lang="en-US" altLang="ja-JP" sz="1400" b="1" dirty="0">
                <a:solidFill>
                  <a:schemeClr val="tx2"/>
                </a:solidFill>
                <a:latin typeface="+mn-ea"/>
              </a:endParaRPr>
            </a:p>
            <a:p>
              <a:pPr algn="r">
                <a:spcAft>
                  <a:spcPts val="400"/>
                </a:spcAft>
              </a:pPr>
              <a:r>
                <a:rPr kumimoji="1" lang="ja-JP" altLang="en-US" sz="1400" b="1" dirty="0">
                  <a:solidFill>
                    <a:schemeClr val="tx2"/>
                  </a:solidFill>
                  <a:latin typeface="+mn-ea"/>
                </a:rPr>
                <a:t>作業フロー</a:t>
              </a:r>
            </a:p>
          </p:txBody>
        </p:sp>
        <p:sp>
          <p:nvSpPr>
            <p:cNvPr id="29" name="テキスト ボックス 28">
              <a:extLst>
                <a:ext uri="{FF2B5EF4-FFF2-40B4-BE49-F238E27FC236}">
                  <a16:creationId xmlns:a16="http://schemas.microsoft.com/office/drawing/2014/main" id="{53C0E2CC-8766-6C49-8384-102C071E604C}"/>
                </a:ext>
              </a:extLst>
            </p:cNvPr>
            <p:cNvSpPr txBox="1"/>
            <p:nvPr/>
          </p:nvSpPr>
          <p:spPr>
            <a:xfrm>
              <a:off x="1072108" y="2701356"/>
              <a:ext cx="1150163" cy="606484"/>
            </a:xfrm>
            <a:prstGeom prst="rect">
              <a:avLst/>
            </a:prstGeom>
            <a:noFill/>
          </p:spPr>
          <p:txBody>
            <a:bodyPr wrap="none" lIns="36000" tIns="36000" rIns="36000" bIns="36000" rtlCol="0">
              <a:spAutoFit/>
            </a:bodyPr>
            <a:lstStyle/>
            <a:p>
              <a:pPr algn="r">
                <a:spcAft>
                  <a:spcPts val="400"/>
                </a:spcAft>
              </a:pPr>
              <a:r>
                <a:rPr kumimoji="1" lang="ja-JP" altLang="en-US" sz="1400" b="1" dirty="0">
                  <a:latin typeface="+mn-ea"/>
                </a:rPr>
                <a:t>一般的な</a:t>
              </a:r>
              <a:endParaRPr kumimoji="1" lang="en-US" altLang="ja-JP" sz="1400" b="1" dirty="0">
                <a:latin typeface="+mn-ea"/>
              </a:endParaRPr>
            </a:p>
            <a:p>
              <a:pPr algn="r">
                <a:spcAft>
                  <a:spcPts val="400"/>
                </a:spcAft>
              </a:pPr>
              <a:r>
                <a:rPr kumimoji="1" lang="ja-JP" altLang="en-US" sz="1400" b="1" dirty="0">
                  <a:latin typeface="+mn-ea"/>
                </a:rPr>
                <a:t>作業フロー</a:t>
              </a:r>
            </a:p>
          </p:txBody>
        </p:sp>
        <p:cxnSp>
          <p:nvCxnSpPr>
            <p:cNvPr id="21" name="直線コネクタ 20">
              <a:extLst>
                <a:ext uri="{FF2B5EF4-FFF2-40B4-BE49-F238E27FC236}">
                  <a16:creationId xmlns:a16="http://schemas.microsoft.com/office/drawing/2014/main" id="{E212FE1C-ED1A-124F-B300-3D644C09436A}"/>
                </a:ext>
              </a:extLst>
            </p:cNvPr>
            <p:cNvCxnSpPr>
              <a:cxnSpLocks/>
            </p:cNvCxnSpPr>
            <p:nvPr/>
          </p:nvCxnSpPr>
          <p:spPr>
            <a:xfrm>
              <a:off x="2395951" y="2059688"/>
              <a:ext cx="0" cy="3541282"/>
            </a:xfrm>
            <a:prstGeom prst="line">
              <a:avLst/>
            </a:prstGeom>
            <a:ln w="19050"/>
          </p:spPr>
          <p:style>
            <a:lnRef idx="1">
              <a:schemeClr val="accent1"/>
            </a:lnRef>
            <a:fillRef idx="0">
              <a:schemeClr val="accent1"/>
            </a:fillRef>
            <a:effectRef idx="0">
              <a:schemeClr val="accent1"/>
            </a:effectRef>
            <a:fontRef idx="minor">
              <a:schemeClr val="tx1"/>
            </a:fontRef>
          </p:style>
        </p:cxnSp>
      </p:grpSp>
      <p:sp>
        <p:nvSpPr>
          <p:cNvPr id="7" name="スライド番号プレースホルダー 6">
            <a:extLst>
              <a:ext uri="{FF2B5EF4-FFF2-40B4-BE49-F238E27FC236}">
                <a16:creationId xmlns:a16="http://schemas.microsoft.com/office/drawing/2014/main" id="{493D3CC1-30BF-79A3-2087-D1F27C20C7E0}"/>
              </a:ext>
            </a:extLst>
          </p:cNvPr>
          <p:cNvSpPr>
            <a:spLocks noGrp="1"/>
          </p:cNvSpPr>
          <p:nvPr>
            <p:ph type="sldNum" sz="quarter" idx="4"/>
          </p:nvPr>
        </p:nvSpPr>
        <p:spPr/>
        <p:txBody>
          <a:bodyPr/>
          <a:lstStyle/>
          <a:p>
            <a:fld id="{2CF39A64-FD95-C144-B37D-DFADB2595A9F}" type="slidenum">
              <a:rPr kumimoji="1" lang="ja-JP" altLang="en-US" smtClean="0"/>
              <a:pPr/>
              <a:t>5</a:t>
            </a:fld>
            <a:endParaRPr kumimoji="1" lang="ja-JP" altLang="en-US" dirty="0"/>
          </a:p>
        </p:txBody>
      </p:sp>
      <p:sp>
        <p:nvSpPr>
          <p:cNvPr id="9" name="フッター プレースホルダー 8">
            <a:extLst>
              <a:ext uri="{FF2B5EF4-FFF2-40B4-BE49-F238E27FC236}">
                <a16:creationId xmlns:a16="http://schemas.microsoft.com/office/drawing/2014/main" id="{1082F180-4617-8F7B-8532-0462CC728F44}"/>
              </a:ext>
            </a:extLst>
          </p:cNvPr>
          <p:cNvSpPr>
            <a:spLocks noGrp="1"/>
          </p:cNvSpPr>
          <p:nvPr>
            <p:ph type="ftr" sz="quarter" idx="3"/>
          </p:nvPr>
        </p:nvSpPr>
        <p:spPr/>
        <p:txBody>
          <a:bodyPr/>
          <a:lstStyle/>
          <a:p>
            <a:r>
              <a:rPr lang="en" altLang="ja-JP"/>
              <a:t>SAIRU</a:t>
            </a:r>
            <a:endParaRPr kumimoji="1" lang="ja-JP" altLang="en-US" dirty="0"/>
          </a:p>
        </p:txBody>
      </p:sp>
    </p:spTree>
    <p:extLst>
      <p:ext uri="{BB962C8B-B14F-4D97-AF65-F5344CB8AC3E}">
        <p14:creationId xmlns:p14="http://schemas.microsoft.com/office/powerpoint/2010/main" val="19093888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94C06A0-617D-7A40-ACF0-12D3268D8B3F}"/>
              </a:ext>
            </a:extLst>
          </p:cNvPr>
          <p:cNvSpPr>
            <a:spLocks noGrp="1"/>
          </p:cNvSpPr>
          <p:nvPr>
            <p:ph type="title"/>
          </p:nvPr>
        </p:nvSpPr>
        <p:spPr/>
        <p:txBody>
          <a:bodyPr/>
          <a:lstStyle/>
          <a:p>
            <a:r>
              <a:rPr lang="ja-JP" altLang="en-US"/>
              <a:t>特長</a:t>
            </a:r>
            <a:r>
              <a:rPr lang="en-US" altLang="ja-JP" dirty="0"/>
              <a:t>3.</a:t>
            </a:r>
            <a:r>
              <a:rPr lang="ja-JP" altLang="en-US"/>
              <a:t>●●で売上拡大</a:t>
            </a:r>
            <a:endParaRPr kumimoji="1" lang="ja-JP" altLang="en-US"/>
          </a:p>
        </p:txBody>
      </p:sp>
      <p:sp>
        <p:nvSpPr>
          <p:cNvPr id="6" name="テキスト プレースホルダー 5">
            <a:extLst>
              <a:ext uri="{FF2B5EF4-FFF2-40B4-BE49-F238E27FC236}">
                <a16:creationId xmlns:a16="http://schemas.microsoft.com/office/drawing/2014/main" id="{AFDFFEE0-1E80-460C-AF7D-20BFA5F8C904}"/>
              </a:ext>
            </a:extLst>
          </p:cNvPr>
          <p:cNvSpPr>
            <a:spLocks noGrp="1"/>
          </p:cNvSpPr>
          <p:nvPr>
            <p:ph type="body" sz="quarter" idx="13"/>
          </p:nvPr>
        </p:nvSpPr>
        <p:spPr/>
        <p:txBody>
          <a:bodyPr/>
          <a:lstStyle/>
          <a:p>
            <a:endParaRPr lang="ja-JP" altLang="en-US"/>
          </a:p>
        </p:txBody>
      </p:sp>
      <p:grpSp>
        <p:nvGrpSpPr>
          <p:cNvPr id="8" name="グループ化 7">
            <a:extLst>
              <a:ext uri="{FF2B5EF4-FFF2-40B4-BE49-F238E27FC236}">
                <a16:creationId xmlns:a16="http://schemas.microsoft.com/office/drawing/2014/main" id="{36A68E30-45C5-4875-9D8E-1332A55F7B23}"/>
              </a:ext>
            </a:extLst>
          </p:cNvPr>
          <p:cNvGrpSpPr/>
          <p:nvPr/>
        </p:nvGrpSpPr>
        <p:grpSpPr>
          <a:xfrm>
            <a:off x="2057400" y="1703596"/>
            <a:ext cx="8077200" cy="4327366"/>
            <a:chOff x="2560290" y="1562698"/>
            <a:chExt cx="6317010" cy="4468264"/>
          </a:xfrm>
        </p:grpSpPr>
        <p:sp>
          <p:nvSpPr>
            <p:cNvPr id="10" name="テキスト ボックス 9">
              <a:extLst>
                <a:ext uri="{FF2B5EF4-FFF2-40B4-BE49-F238E27FC236}">
                  <a16:creationId xmlns:a16="http://schemas.microsoft.com/office/drawing/2014/main" id="{7856C70E-9A44-B241-99AE-2B2F7465F756}"/>
                </a:ext>
              </a:extLst>
            </p:cNvPr>
            <p:cNvSpPr txBox="1"/>
            <p:nvPr/>
          </p:nvSpPr>
          <p:spPr>
            <a:xfrm>
              <a:off x="4215660" y="5677504"/>
              <a:ext cx="1226471" cy="353458"/>
            </a:xfrm>
            <a:prstGeom prst="rect">
              <a:avLst/>
            </a:prstGeom>
            <a:noFill/>
          </p:spPr>
          <p:txBody>
            <a:bodyPr wrap="none" lIns="36000" tIns="36000" rIns="36000" bIns="36000" rtlCol="0">
              <a:spAutoFit/>
            </a:bodyPr>
            <a:lstStyle/>
            <a:p>
              <a:pPr algn="ctr">
                <a:spcAft>
                  <a:spcPts val="400"/>
                </a:spcAft>
              </a:pPr>
              <a:r>
                <a:rPr kumimoji="1" lang="ja-JP" altLang="en-US" sz="1600" b="1">
                  <a:latin typeface="+mn-ea"/>
                </a:rPr>
                <a:t>●●導入前</a:t>
              </a:r>
            </a:p>
          </p:txBody>
        </p:sp>
        <p:cxnSp>
          <p:nvCxnSpPr>
            <p:cNvPr id="11" name="直線コネクタ 10">
              <a:extLst>
                <a:ext uri="{FF2B5EF4-FFF2-40B4-BE49-F238E27FC236}">
                  <a16:creationId xmlns:a16="http://schemas.microsoft.com/office/drawing/2014/main" id="{345F67D3-B33A-9C4C-A403-0ED08D6D2931}"/>
                </a:ext>
              </a:extLst>
            </p:cNvPr>
            <p:cNvCxnSpPr>
              <a:cxnSpLocks/>
            </p:cNvCxnSpPr>
            <p:nvPr/>
          </p:nvCxnSpPr>
          <p:spPr>
            <a:xfrm flipH="1">
              <a:off x="3291556" y="5210540"/>
              <a:ext cx="5585744" cy="0"/>
            </a:xfrm>
            <a:prstGeom prst="line">
              <a:avLst/>
            </a:prstGeom>
            <a:ln w="12700">
              <a:solidFill>
                <a:schemeClr val="bg1">
                  <a:lumMod val="7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12" name="直線コネクタ 11">
              <a:extLst>
                <a:ext uri="{FF2B5EF4-FFF2-40B4-BE49-F238E27FC236}">
                  <a16:creationId xmlns:a16="http://schemas.microsoft.com/office/drawing/2014/main" id="{401F219A-DF7B-D14B-A32B-23A83D5F85DC}"/>
                </a:ext>
              </a:extLst>
            </p:cNvPr>
            <p:cNvCxnSpPr>
              <a:cxnSpLocks/>
            </p:cNvCxnSpPr>
            <p:nvPr/>
          </p:nvCxnSpPr>
          <p:spPr>
            <a:xfrm flipH="1">
              <a:off x="3291556" y="2356750"/>
              <a:ext cx="5585744" cy="0"/>
            </a:xfrm>
            <a:prstGeom prst="line">
              <a:avLst/>
            </a:prstGeom>
            <a:ln w="12700">
              <a:solidFill>
                <a:schemeClr val="bg1">
                  <a:lumMod val="7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13" name="直線コネクタ 12">
              <a:extLst>
                <a:ext uri="{FF2B5EF4-FFF2-40B4-BE49-F238E27FC236}">
                  <a16:creationId xmlns:a16="http://schemas.microsoft.com/office/drawing/2014/main" id="{B01C4CB4-05A9-974C-A0A4-DF49AA57306E}"/>
                </a:ext>
              </a:extLst>
            </p:cNvPr>
            <p:cNvCxnSpPr>
              <a:cxnSpLocks/>
            </p:cNvCxnSpPr>
            <p:nvPr/>
          </p:nvCxnSpPr>
          <p:spPr>
            <a:xfrm flipH="1">
              <a:off x="3291556" y="4893449"/>
              <a:ext cx="5585744" cy="0"/>
            </a:xfrm>
            <a:prstGeom prst="line">
              <a:avLst/>
            </a:prstGeom>
            <a:ln w="12700">
              <a:solidFill>
                <a:schemeClr val="bg1">
                  <a:lumMod val="7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14" name="直線コネクタ 13">
              <a:extLst>
                <a:ext uri="{FF2B5EF4-FFF2-40B4-BE49-F238E27FC236}">
                  <a16:creationId xmlns:a16="http://schemas.microsoft.com/office/drawing/2014/main" id="{1FAD8120-4382-754B-9AE4-C40F3663ABBB}"/>
                </a:ext>
              </a:extLst>
            </p:cNvPr>
            <p:cNvCxnSpPr>
              <a:cxnSpLocks/>
            </p:cNvCxnSpPr>
            <p:nvPr/>
          </p:nvCxnSpPr>
          <p:spPr>
            <a:xfrm flipH="1">
              <a:off x="3291556" y="4576361"/>
              <a:ext cx="5585744" cy="0"/>
            </a:xfrm>
            <a:prstGeom prst="line">
              <a:avLst/>
            </a:prstGeom>
            <a:ln w="12700">
              <a:solidFill>
                <a:schemeClr val="bg1">
                  <a:lumMod val="7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15" name="直線コネクタ 14">
              <a:extLst>
                <a:ext uri="{FF2B5EF4-FFF2-40B4-BE49-F238E27FC236}">
                  <a16:creationId xmlns:a16="http://schemas.microsoft.com/office/drawing/2014/main" id="{A7671CD1-99FB-3448-BA29-B89D7E5A36F8}"/>
                </a:ext>
              </a:extLst>
            </p:cNvPr>
            <p:cNvCxnSpPr>
              <a:cxnSpLocks/>
            </p:cNvCxnSpPr>
            <p:nvPr/>
          </p:nvCxnSpPr>
          <p:spPr>
            <a:xfrm flipH="1">
              <a:off x="3291556" y="4259274"/>
              <a:ext cx="5585744" cy="0"/>
            </a:xfrm>
            <a:prstGeom prst="line">
              <a:avLst/>
            </a:prstGeom>
            <a:ln w="12700">
              <a:solidFill>
                <a:schemeClr val="bg1">
                  <a:lumMod val="7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17" name="直線コネクタ 16">
              <a:extLst>
                <a:ext uri="{FF2B5EF4-FFF2-40B4-BE49-F238E27FC236}">
                  <a16:creationId xmlns:a16="http://schemas.microsoft.com/office/drawing/2014/main" id="{4E4F9146-718C-F04B-9BB8-B58860DD225C}"/>
                </a:ext>
              </a:extLst>
            </p:cNvPr>
            <p:cNvCxnSpPr>
              <a:cxnSpLocks/>
            </p:cNvCxnSpPr>
            <p:nvPr/>
          </p:nvCxnSpPr>
          <p:spPr>
            <a:xfrm flipH="1">
              <a:off x="3291556" y="3942187"/>
              <a:ext cx="5585744" cy="0"/>
            </a:xfrm>
            <a:prstGeom prst="line">
              <a:avLst/>
            </a:prstGeom>
            <a:ln w="12700">
              <a:solidFill>
                <a:schemeClr val="bg1">
                  <a:lumMod val="7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18" name="直線コネクタ 17">
              <a:extLst>
                <a:ext uri="{FF2B5EF4-FFF2-40B4-BE49-F238E27FC236}">
                  <a16:creationId xmlns:a16="http://schemas.microsoft.com/office/drawing/2014/main" id="{C6CAB896-0E04-C84B-AD5D-A7462965B2E1}"/>
                </a:ext>
              </a:extLst>
            </p:cNvPr>
            <p:cNvCxnSpPr>
              <a:cxnSpLocks/>
            </p:cNvCxnSpPr>
            <p:nvPr/>
          </p:nvCxnSpPr>
          <p:spPr>
            <a:xfrm flipH="1">
              <a:off x="3291556" y="3625099"/>
              <a:ext cx="5585744" cy="0"/>
            </a:xfrm>
            <a:prstGeom prst="line">
              <a:avLst/>
            </a:prstGeom>
            <a:ln w="12700">
              <a:solidFill>
                <a:schemeClr val="bg1">
                  <a:lumMod val="7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19" name="直線コネクタ 18">
              <a:extLst>
                <a:ext uri="{FF2B5EF4-FFF2-40B4-BE49-F238E27FC236}">
                  <a16:creationId xmlns:a16="http://schemas.microsoft.com/office/drawing/2014/main" id="{B45EF62A-A974-B943-9A12-3923732F7225}"/>
                </a:ext>
              </a:extLst>
            </p:cNvPr>
            <p:cNvCxnSpPr>
              <a:cxnSpLocks/>
            </p:cNvCxnSpPr>
            <p:nvPr/>
          </p:nvCxnSpPr>
          <p:spPr>
            <a:xfrm flipH="1">
              <a:off x="3291556" y="3308012"/>
              <a:ext cx="5585744" cy="0"/>
            </a:xfrm>
            <a:prstGeom prst="line">
              <a:avLst/>
            </a:prstGeom>
            <a:ln w="12700">
              <a:solidFill>
                <a:schemeClr val="bg1">
                  <a:lumMod val="7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20" name="直線コネクタ 19">
              <a:extLst>
                <a:ext uri="{FF2B5EF4-FFF2-40B4-BE49-F238E27FC236}">
                  <a16:creationId xmlns:a16="http://schemas.microsoft.com/office/drawing/2014/main" id="{5F0366F3-9EFA-1D45-A39A-9D579D3A7FB8}"/>
                </a:ext>
              </a:extLst>
            </p:cNvPr>
            <p:cNvCxnSpPr>
              <a:cxnSpLocks/>
            </p:cNvCxnSpPr>
            <p:nvPr/>
          </p:nvCxnSpPr>
          <p:spPr>
            <a:xfrm flipH="1">
              <a:off x="3291556" y="2990924"/>
              <a:ext cx="5585744" cy="0"/>
            </a:xfrm>
            <a:prstGeom prst="line">
              <a:avLst/>
            </a:prstGeom>
            <a:ln w="12700">
              <a:solidFill>
                <a:schemeClr val="bg1">
                  <a:lumMod val="7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22" name="テキスト ボックス 21">
              <a:extLst>
                <a:ext uri="{FF2B5EF4-FFF2-40B4-BE49-F238E27FC236}">
                  <a16:creationId xmlns:a16="http://schemas.microsoft.com/office/drawing/2014/main" id="{7CDAE240-43BB-6A41-A24B-F1BF91B94BD3}"/>
                </a:ext>
              </a:extLst>
            </p:cNvPr>
            <p:cNvSpPr txBox="1"/>
            <p:nvPr/>
          </p:nvSpPr>
          <p:spPr>
            <a:xfrm>
              <a:off x="6459075" y="5677504"/>
              <a:ext cx="1226471" cy="353458"/>
            </a:xfrm>
            <a:prstGeom prst="rect">
              <a:avLst/>
            </a:prstGeom>
            <a:noFill/>
          </p:spPr>
          <p:txBody>
            <a:bodyPr wrap="none" lIns="36000" tIns="36000" rIns="36000" bIns="36000" rtlCol="0">
              <a:spAutoFit/>
            </a:bodyPr>
            <a:lstStyle/>
            <a:p>
              <a:pPr algn="ctr">
                <a:spcAft>
                  <a:spcPts val="400"/>
                </a:spcAft>
              </a:pPr>
              <a:r>
                <a:rPr kumimoji="1" lang="ja-JP" altLang="en-US" sz="1600" b="1" dirty="0">
                  <a:solidFill>
                    <a:schemeClr val="tx2"/>
                  </a:solidFill>
                  <a:latin typeface="+mn-ea"/>
                </a:rPr>
                <a:t>●●導入後</a:t>
              </a:r>
            </a:p>
          </p:txBody>
        </p:sp>
        <p:sp>
          <p:nvSpPr>
            <p:cNvPr id="23" name="テキスト ボックス 22">
              <a:extLst>
                <a:ext uri="{FF2B5EF4-FFF2-40B4-BE49-F238E27FC236}">
                  <a16:creationId xmlns:a16="http://schemas.microsoft.com/office/drawing/2014/main" id="{3F30808E-8AE5-6E44-8464-97C6096355AD}"/>
                </a:ext>
              </a:extLst>
            </p:cNvPr>
            <p:cNvSpPr txBox="1"/>
            <p:nvPr/>
          </p:nvSpPr>
          <p:spPr>
            <a:xfrm>
              <a:off x="2560290" y="1852055"/>
              <a:ext cx="638422" cy="3883878"/>
            </a:xfrm>
            <a:prstGeom prst="rect">
              <a:avLst/>
            </a:prstGeom>
            <a:noFill/>
          </p:spPr>
          <p:txBody>
            <a:bodyPr wrap="none" lIns="36000" tIns="36000" rIns="36000" bIns="36000" rtlCol="0">
              <a:spAutoFit/>
            </a:bodyPr>
            <a:lstStyle/>
            <a:p>
              <a:pPr algn="r">
                <a:spcAft>
                  <a:spcPts val="600"/>
                </a:spcAft>
              </a:pPr>
              <a:r>
                <a:rPr kumimoji="1" lang="en-US" altLang="ja-JP" sz="1400" dirty="0">
                  <a:latin typeface="+mn-ea"/>
                </a:rPr>
                <a:t>(</a:t>
              </a:r>
              <a:r>
                <a:rPr kumimoji="1" lang="ja-JP" altLang="en-US" sz="1400">
                  <a:latin typeface="+mn-ea"/>
                </a:rPr>
                <a:t>万円）</a:t>
              </a:r>
              <a:endParaRPr kumimoji="1" lang="en-US" altLang="ja-JP" sz="1400" dirty="0">
                <a:latin typeface="+mn-ea"/>
              </a:endParaRPr>
            </a:p>
            <a:p>
              <a:pPr algn="r">
                <a:spcAft>
                  <a:spcPts val="600"/>
                </a:spcAft>
              </a:pPr>
              <a:r>
                <a:rPr kumimoji="1" lang="en-US" altLang="ja-JP" sz="1400" dirty="0">
                  <a:latin typeface="+mn-ea"/>
                </a:rPr>
                <a:t>1,000</a:t>
              </a:r>
            </a:p>
            <a:p>
              <a:pPr algn="r">
                <a:spcAft>
                  <a:spcPts val="600"/>
                </a:spcAft>
              </a:pPr>
              <a:r>
                <a:rPr kumimoji="1" lang="en-US" altLang="ja-JP" sz="1400" dirty="0">
                  <a:latin typeface="+mn-ea"/>
                </a:rPr>
                <a:t>900</a:t>
              </a:r>
            </a:p>
            <a:p>
              <a:pPr algn="r">
                <a:spcAft>
                  <a:spcPts val="600"/>
                </a:spcAft>
              </a:pPr>
              <a:r>
                <a:rPr kumimoji="1" lang="en-US" altLang="ja-JP" sz="1400" dirty="0">
                  <a:latin typeface="+mn-ea"/>
                </a:rPr>
                <a:t>800</a:t>
              </a:r>
            </a:p>
            <a:p>
              <a:pPr algn="r">
                <a:spcAft>
                  <a:spcPts val="600"/>
                </a:spcAft>
              </a:pPr>
              <a:r>
                <a:rPr kumimoji="1" lang="en-US" altLang="ja-JP" sz="1400" dirty="0">
                  <a:latin typeface="+mn-ea"/>
                </a:rPr>
                <a:t>700</a:t>
              </a:r>
            </a:p>
            <a:p>
              <a:pPr algn="r">
                <a:spcAft>
                  <a:spcPts val="600"/>
                </a:spcAft>
              </a:pPr>
              <a:r>
                <a:rPr kumimoji="1" lang="en-US" altLang="ja-JP" sz="1400" dirty="0">
                  <a:latin typeface="+mn-ea"/>
                </a:rPr>
                <a:t>600</a:t>
              </a:r>
            </a:p>
            <a:p>
              <a:pPr algn="r">
                <a:spcAft>
                  <a:spcPts val="600"/>
                </a:spcAft>
              </a:pPr>
              <a:r>
                <a:rPr kumimoji="1" lang="en-US" altLang="ja-JP" sz="1400" dirty="0">
                  <a:latin typeface="+mn-ea"/>
                </a:rPr>
                <a:t>500</a:t>
              </a:r>
            </a:p>
            <a:p>
              <a:pPr algn="r">
                <a:spcAft>
                  <a:spcPts val="600"/>
                </a:spcAft>
              </a:pPr>
              <a:r>
                <a:rPr kumimoji="1" lang="en-US" altLang="ja-JP" sz="1400" dirty="0">
                  <a:latin typeface="+mn-ea"/>
                </a:rPr>
                <a:t>400</a:t>
              </a:r>
            </a:p>
            <a:p>
              <a:pPr algn="r">
                <a:spcAft>
                  <a:spcPts val="600"/>
                </a:spcAft>
              </a:pPr>
              <a:r>
                <a:rPr kumimoji="1" lang="en-US" altLang="ja-JP" sz="1400" dirty="0">
                  <a:latin typeface="+mn-ea"/>
                </a:rPr>
                <a:t>300</a:t>
              </a:r>
            </a:p>
            <a:p>
              <a:pPr algn="r">
                <a:spcAft>
                  <a:spcPts val="600"/>
                </a:spcAft>
              </a:pPr>
              <a:r>
                <a:rPr kumimoji="1" lang="en-US" altLang="ja-JP" sz="1400" dirty="0">
                  <a:latin typeface="+mn-ea"/>
                </a:rPr>
                <a:t>200</a:t>
              </a:r>
            </a:p>
            <a:p>
              <a:pPr algn="r">
                <a:spcAft>
                  <a:spcPts val="600"/>
                </a:spcAft>
              </a:pPr>
              <a:r>
                <a:rPr kumimoji="1" lang="en-US" altLang="ja-JP" sz="1400" dirty="0">
                  <a:latin typeface="+mn-ea"/>
                </a:rPr>
                <a:t>100</a:t>
              </a:r>
            </a:p>
            <a:p>
              <a:pPr algn="r">
                <a:spcAft>
                  <a:spcPts val="600"/>
                </a:spcAft>
              </a:pPr>
              <a:r>
                <a:rPr kumimoji="1" lang="en-US" altLang="ja-JP" sz="1400" dirty="0">
                  <a:latin typeface="+mn-ea"/>
                </a:rPr>
                <a:t>0</a:t>
              </a:r>
            </a:p>
          </p:txBody>
        </p:sp>
        <p:cxnSp>
          <p:nvCxnSpPr>
            <p:cNvPr id="29" name="直線コネクタ 28">
              <a:extLst>
                <a:ext uri="{FF2B5EF4-FFF2-40B4-BE49-F238E27FC236}">
                  <a16:creationId xmlns:a16="http://schemas.microsoft.com/office/drawing/2014/main" id="{EB10D4CF-C432-7D49-922F-E226AD03000F}"/>
                </a:ext>
              </a:extLst>
            </p:cNvPr>
            <p:cNvCxnSpPr>
              <a:cxnSpLocks/>
            </p:cNvCxnSpPr>
            <p:nvPr/>
          </p:nvCxnSpPr>
          <p:spPr>
            <a:xfrm flipH="1">
              <a:off x="3291556" y="2673837"/>
              <a:ext cx="5585744" cy="0"/>
            </a:xfrm>
            <a:prstGeom prst="line">
              <a:avLst/>
            </a:prstGeom>
            <a:ln w="12700">
              <a:solidFill>
                <a:schemeClr val="bg1">
                  <a:lumMod val="7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31" name="正方形/長方形 30">
              <a:extLst>
                <a:ext uri="{FF2B5EF4-FFF2-40B4-BE49-F238E27FC236}">
                  <a16:creationId xmlns:a16="http://schemas.microsoft.com/office/drawing/2014/main" id="{F51B4136-DC69-D74A-AB38-74EA033BF5F4}"/>
                </a:ext>
              </a:extLst>
            </p:cNvPr>
            <p:cNvSpPr/>
            <p:nvPr/>
          </p:nvSpPr>
          <p:spPr>
            <a:xfrm>
              <a:off x="6524111" y="2356753"/>
              <a:ext cx="1157047" cy="3191852"/>
            </a:xfrm>
            <a:prstGeom prst="rect">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kumimoji="1" lang="en-US" altLang="ja-JP" dirty="0">
                  <a:solidFill>
                    <a:schemeClr val="bg1"/>
                  </a:solidFill>
                  <a:latin typeface="+mn-ea"/>
                </a:rPr>
                <a:t>1,000</a:t>
              </a:r>
              <a:br>
                <a:rPr kumimoji="1" lang="en-US" altLang="ja-JP" sz="1400" dirty="0">
                  <a:solidFill>
                    <a:schemeClr val="bg1"/>
                  </a:solidFill>
                  <a:latin typeface="+mn-ea"/>
                </a:rPr>
              </a:br>
              <a:r>
                <a:rPr kumimoji="1" lang="ja-JP" altLang="en-US" sz="1400" dirty="0">
                  <a:solidFill>
                    <a:schemeClr val="bg1"/>
                  </a:solidFill>
                  <a:latin typeface="+mn-ea"/>
                </a:rPr>
                <a:t>万円</a:t>
              </a:r>
              <a:endParaRPr kumimoji="1" lang="ja-JP" altLang="en-US" dirty="0">
                <a:solidFill>
                  <a:schemeClr val="bg1"/>
                </a:solidFill>
                <a:latin typeface="+mn-ea"/>
              </a:endParaRPr>
            </a:p>
          </p:txBody>
        </p:sp>
        <p:sp>
          <p:nvSpPr>
            <p:cNvPr id="32" name="正方形/長方形 31">
              <a:extLst>
                <a:ext uri="{FF2B5EF4-FFF2-40B4-BE49-F238E27FC236}">
                  <a16:creationId xmlns:a16="http://schemas.microsoft.com/office/drawing/2014/main" id="{CF0A4B9E-E156-8D47-85A7-F0321FA21569}"/>
                </a:ext>
              </a:extLst>
            </p:cNvPr>
            <p:cNvSpPr/>
            <p:nvPr/>
          </p:nvSpPr>
          <p:spPr>
            <a:xfrm>
              <a:off x="4285080" y="3953643"/>
              <a:ext cx="1157047" cy="1595927"/>
            </a:xfrm>
            <a:prstGeom prst="rect">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kumimoji="1" lang="en-US" altLang="ja-JP" dirty="0">
                  <a:latin typeface="+mn-ea"/>
                </a:rPr>
                <a:t>500</a:t>
              </a:r>
              <a:br>
                <a:rPr kumimoji="1" lang="en-US" altLang="ja-JP" sz="1400" dirty="0">
                  <a:latin typeface="+mn-ea"/>
                </a:rPr>
              </a:br>
              <a:r>
                <a:rPr kumimoji="1" lang="ja-JP" altLang="en-US" sz="1400" dirty="0">
                  <a:latin typeface="+mn-ea"/>
                </a:rPr>
                <a:t>万円</a:t>
              </a:r>
              <a:endParaRPr kumimoji="1" lang="ja-JP" altLang="en-US" dirty="0">
                <a:latin typeface="+mn-ea"/>
              </a:endParaRPr>
            </a:p>
          </p:txBody>
        </p:sp>
        <p:cxnSp>
          <p:nvCxnSpPr>
            <p:cNvPr id="33" name="直線コネクタ 32">
              <a:extLst>
                <a:ext uri="{FF2B5EF4-FFF2-40B4-BE49-F238E27FC236}">
                  <a16:creationId xmlns:a16="http://schemas.microsoft.com/office/drawing/2014/main" id="{247D63AB-09F0-1B4A-8D23-927BD7C65737}"/>
                </a:ext>
              </a:extLst>
            </p:cNvPr>
            <p:cNvCxnSpPr>
              <a:cxnSpLocks/>
            </p:cNvCxnSpPr>
            <p:nvPr/>
          </p:nvCxnSpPr>
          <p:spPr>
            <a:xfrm flipV="1">
              <a:off x="5442127" y="2448627"/>
              <a:ext cx="989140" cy="1487831"/>
            </a:xfrm>
            <a:prstGeom prst="line">
              <a:avLst/>
            </a:prstGeom>
            <a:ln w="19050">
              <a:prstDash val="dash"/>
              <a:headEnd type="none"/>
              <a:tailEnd type="triangle" w="lg" len="lg"/>
            </a:ln>
          </p:spPr>
          <p:style>
            <a:lnRef idx="1">
              <a:schemeClr val="accent1"/>
            </a:lnRef>
            <a:fillRef idx="0">
              <a:schemeClr val="accent1"/>
            </a:fillRef>
            <a:effectRef idx="0">
              <a:schemeClr val="accent1"/>
            </a:effectRef>
            <a:fontRef idx="minor">
              <a:schemeClr val="tx1"/>
            </a:fontRef>
          </p:style>
        </p:cxnSp>
        <p:cxnSp>
          <p:nvCxnSpPr>
            <p:cNvPr id="37" name="直線コネクタ 36">
              <a:extLst>
                <a:ext uri="{FF2B5EF4-FFF2-40B4-BE49-F238E27FC236}">
                  <a16:creationId xmlns:a16="http://schemas.microsoft.com/office/drawing/2014/main" id="{2EF3A534-5106-504B-BF7F-4E1C28F6DEB8}"/>
                </a:ext>
              </a:extLst>
            </p:cNvPr>
            <p:cNvCxnSpPr>
              <a:cxnSpLocks/>
            </p:cNvCxnSpPr>
            <p:nvPr/>
          </p:nvCxnSpPr>
          <p:spPr>
            <a:xfrm flipH="1">
              <a:off x="3291556" y="5548602"/>
              <a:ext cx="5585744" cy="0"/>
            </a:xfrm>
            <a:prstGeom prst="line">
              <a:avLst/>
            </a:prstGeom>
            <a:ln w="19050">
              <a:prstDash val="solid"/>
            </a:ln>
          </p:spPr>
          <p:style>
            <a:lnRef idx="1">
              <a:schemeClr val="accent1"/>
            </a:lnRef>
            <a:fillRef idx="0">
              <a:schemeClr val="accent1"/>
            </a:fillRef>
            <a:effectRef idx="0">
              <a:schemeClr val="accent1"/>
            </a:effectRef>
            <a:fontRef idx="minor">
              <a:schemeClr val="tx1"/>
            </a:fontRef>
          </p:style>
        </p:cxnSp>
        <p:sp>
          <p:nvSpPr>
            <p:cNvPr id="38" name="テキスト ボックス 37">
              <a:extLst>
                <a:ext uri="{FF2B5EF4-FFF2-40B4-BE49-F238E27FC236}">
                  <a16:creationId xmlns:a16="http://schemas.microsoft.com/office/drawing/2014/main" id="{5C5CAFF5-BC93-5548-ABAA-6EEB58230BD5}"/>
                </a:ext>
              </a:extLst>
            </p:cNvPr>
            <p:cNvSpPr txBox="1"/>
            <p:nvPr/>
          </p:nvSpPr>
          <p:spPr>
            <a:xfrm>
              <a:off x="4350813" y="1562698"/>
              <a:ext cx="2735964" cy="392868"/>
            </a:xfrm>
            <a:prstGeom prst="rect">
              <a:avLst/>
            </a:prstGeom>
            <a:noFill/>
          </p:spPr>
          <p:txBody>
            <a:bodyPr wrap="none" lIns="36000" tIns="36000" rIns="36000" bIns="36000" rtlCol="0" anchor="ctr">
              <a:spAutoFit/>
            </a:bodyPr>
            <a:lstStyle/>
            <a:p>
              <a:pPr algn="ctr">
                <a:spcAft>
                  <a:spcPts val="400"/>
                </a:spcAft>
              </a:pPr>
              <a:r>
                <a:rPr kumimoji="1" lang="en-US" altLang="ja-JP" sz="2000" dirty="0">
                  <a:latin typeface="+mn-ea"/>
                </a:rPr>
                <a:t>A</a:t>
              </a:r>
              <a:r>
                <a:rPr kumimoji="1" lang="ja-JP" altLang="en-US" sz="2000" dirty="0">
                  <a:latin typeface="+mn-ea"/>
                </a:rPr>
                <a:t>社様●●サービスの売上推移</a:t>
              </a:r>
            </a:p>
          </p:txBody>
        </p:sp>
      </p:grpSp>
      <p:sp>
        <p:nvSpPr>
          <p:cNvPr id="36" name="円/楕円 35">
            <a:extLst>
              <a:ext uri="{FF2B5EF4-FFF2-40B4-BE49-F238E27FC236}">
                <a16:creationId xmlns:a16="http://schemas.microsoft.com/office/drawing/2014/main" id="{CF1D4C50-4A11-AC43-A94A-D3E227E714D5}"/>
              </a:ext>
            </a:extLst>
          </p:cNvPr>
          <p:cNvSpPr>
            <a:spLocks/>
          </p:cNvSpPr>
          <p:nvPr/>
        </p:nvSpPr>
        <p:spPr>
          <a:xfrm>
            <a:off x="7986424" y="1765231"/>
            <a:ext cx="1196945" cy="1196945"/>
          </a:xfrm>
          <a:prstGeom prst="ellipse">
            <a:avLst/>
          </a:prstGeom>
          <a:solidFill>
            <a:schemeClr val="tx2"/>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none" lIns="36000" tIns="36000" rIns="36000" bIns="36000" rtlCol="0" anchor="ctr"/>
          <a:lstStyle/>
          <a:p>
            <a:pPr algn="ctr"/>
            <a:r>
              <a:rPr kumimoji="1" lang="ja-JP" altLang="en-US" sz="1600" b="1" dirty="0">
                <a:solidFill>
                  <a:schemeClr val="bg1"/>
                </a:solidFill>
                <a:latin typeface="+mn-ea"/>
              </a:rPr>
              <a:t>売上</a:t>
            </a:r>
            <a:endParaRPr kumimoji="1" lang="en-US" altLang="ja-JP" sz="1600" b="1" dirty="0">
              <a:solidFill>
                <a:schemeClr val="bg1"/>
              </a:solidFill>
              <a:latin typeface="+mn-ea"/>
            </a:endParaRPr>
          </a:p>
          <a:p>
            <a:pPr algn="ctr"/>
            <a:r>
              <a:rPr kumimoji="1" lang="ja-JP" altLang="en-US" sz="1600" b="1" dirty="0">
                <a:solidFill>
                  <a:schemeClr val="bg1"/>
                </a:solidFill>
                <a:latin typeface="+mn-ea"/>
              </a:rPr>
              <a:t>２倍</a:t>
            </a:r>
            <a:endParaRPr kumimoji="1" lang="ja-JP" altLang="en-US" sz="1400" b="1" dirty="0">
              <a:solidFill>
                <a:schemeClr val="bg1"/>
              </a:solidFill>
              <a:latin typeface="+mn-ea"/>
            </a:endParaRPr>
          </a:p>
        </p:txBody>
      </p:sp>
      <p:sp>
        <p:nvSpPr>
          <p:cNvPr id="3" name="スライド番号プレースホルダー 2">
            <a:extLst>
              <a:ext uri="{FF2B5EF4-FFF2-40B4-BE49-F238E27FC236}">
                <a16:creationId xmlns:a16="http://schemas.microsoft.com/office/drawing/2014/main" id="{DECCAE3F-5FDD-F07B-49D3-E4B71030DF3A}"/>
              </a:ext>
            </a:extLst>
          </p:cNvPr>
          <p:cNvSpPr>
            <a:spLocks noGrp="1"/>
          </p:cNvSpPr>
          <p:nvPr>
            <p:ph type="sldNum" sz="quarter" idx="4"/>
          </p:nvPr>
        </p:nvSpPr>
        <p:spPr/>
        <p:txBody>
          <a:bodyPr/>
          <a:lstStyle/>
          <a:p>
            <a:fld id="{2CF39A64-FD95-C144-B37D-DFADB2595A9F}" type="slidenum">
              <a:rPr kumimoji="1" lang="ja-JP" altLang="en-US" smtClean="0"/>
              <a:pPr/>
              <a:t>6</a:t>
            </a:fld>
            <a:endParaRPr kumimoji="1" lang="ja-JP" altLang="en-US" dirty="0"/>
          </a:p>
        </p:txBody>
      </p:sp>
      <p:sp>
        <p:nvSpPr>
          <p:cNvPr id="7" name="フッター プレースホルダー 6">
            <a:extLst>
              <a:ext uri="{FF2B5EF4-FFF2-40B4-BE49-F238E27FC236}">
                <a16:creationId xmlns:a16="http://schemas.microsoft.com/office/drawing/2014/main" id="{25E8D8EC-D309-C2B3-7817-A7B0F03D2064}"/>
              </a:ext>
            </a:extLst>
          </p:cNvPr>
          <p:cNvSpPr>
            <a:spLocks noGrp="1"/>
          </p:cNvSpPr>
          <p:nvPr>
            <p:ph type="ftr" sz="quarter" idx="3"/>
          </p:nvPr>
        </p:nvSpPr>
        <p:spPr/>
        <p:txBody>
          <a:bodyPr/>
          <a:lstStyle/>
          <a:p>
            <a:r>
              <a:rPr lang="en" altLang="ja-JP"/>
              <a:t>SAIRU</a:t>
            </a:r>
            <a:endParaRPr kumimoji="1" lang="ja-JP" altLang="en-US" dirty="0"/>
          </a:p>
        </p:txBody>
      </p:sp>
    </p:spTree>
    <p:extLst>
      <p:ext uri="{BB962C8B-B14F-4D97-AF65-F5344CB8AC3E}">
        <p14:creationId xmlns:p14="http://schemas.microsoft.com/office/powerpoint/2010/main" val="19413081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正方形/長方形 28">
            <a:extLst>
              <a:ext uri="{FF2B5EF4-FFF2-40B4-BE49-F238E27FC236}">
                <a16:creationId xmlns:a16="http://schemas.microsoft.com/office/drawing/2014/main" id="{E3BC682E-8F35-2847-A7D9-85010BF235C0}"/>
              </a:ext>
            </a:extLst>
          </p:cNvPr>
          <p:cNvSpPr/>
          <p:nvPr/>
        </p:nvSpPr>
        <p:spPr>
          <a:xfrm>
            <a:off x="0" y="2571750"/>
            <a:ext cx="12192000" cy="192825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ゴシック" panose="020B0600070205080204" pitchFamily="50" charset="-128"/>
            </a:endParaRPr>
          </a:p>
        </p:txBody>
      </p:sp>
      <p:sp>
        <p:nvSpPr>
          <p:cNvPr id="26" name="タイトル 25">
            <a:extLst>
              <a:ext uri="{FF2B5EF4-FFF2-40B4-BE49-F238E27FC236}">
                <a16:creationId xmlns:a16="http://schemas.microsoft.com/office/drawing/2014/main" id="{6C614945-909D-F34D-9965-4BBEA8BD25EA}"/>
              </a:ext>
            </a:extLst>
          </p:cNvPr>
          <p:cNvSpPr>
            <a:spLocks noGrp="1"/>
          </p:cNvSpPr>
          <p:nvPr>
            <p:ph type="title"/>
          </p:nvPr>
        </p:nvSpPr>
        <p:spPr/>
        <p:txBody>
          <a:bodyPr>
            <a:normAutofit fontScale="90000"/>
          </a:bodyPr>
          <a:lstStyle/>
          <a:p>
            <a:r>
              <a:rPr lang="ja-JP" altLang="en-US" dirty="0"/>
              <a:t>選ばれる理由</a:t>
            </a:r>
          </a:p>
        </p:txBody>
      </p:sp>
      <p:sp>
        <p:nvSpPr>
          <p:cNvPr id="3" name="テキスト プレースホルダー 2">
            <a:extLst>
              <a:ext uri="{FF2B5EF4-FFF2-40B4-BE49-F238E27FC236}">
                <a16:creationId xmlns:a16="http://schemas.microsoft.com/office/drawing/2014/main" id="{8510E145-1CCD-2949-94C6-1D484273EA86}"/>
              </a:ext>
            </a:extLst>
          </p:cNvPr>
          <p:cNvSpPr>
            <a:spLocks noGrp="1"/>
          </p:cNvSpPr>
          <p:nvPr>
            <p:ph type="body" sz="quarter" idx="13"/>
          </p:nvPr>
        </p:nvSpPr>
        <p:spPr/>
        <p:txBody>
          <a:bodyPr>
            <a:noAutofit/>
          </a:bodyPr>
          <a:lstStyle/>
          <a:p>
            <a:r>
              <a:rPr lang="ja-JP" altLang="en-US" dirty="0"/>
              <a:t>●●領域に専門特化したサービスで、国内</a:t>
            </a:r>
            <a:r>
              <a:rPr lang="en-US" altLang="ja-JP" dirty="0"/>
              <a:t>No.1</a:t>
            </a:r>
            <a:r>
              <a:rPr lang="ja-JP" altLang="en-US" dirty="0"/>
              <a:t>の導入実績があります。</a:t>
            </a:r>
            <a:endParaRPr lang="en-US" altLang="ja-JP" dirty="0"/>
          </a:p>
          <a:p>
            <a:r>
              <a:rPr lang="ja-JP" altLang="en-US" dirty="0"/>
              <a:t>価格、操作性、導入後のサポート体制において高い評価をいただいております。</a:t>
            </a:r>
            <a:endParaRPr lang="en-US" altLang="ja-JP" dirty="0"/>
          </a:p>
        </p:txBody>
      </p:sp>
      <p:sp>
        <p:nvSpPr>
          <p:cNvPr id="14" name="円/楕円 13">
            <a:extLst>
              <a:ext uri="{FF2B5EF4-FFF2-40B4-BE49-F238E27FC236}">
                <a16:creationId xmlns:a16="http://schemas.microsoft.com/office/drawing/2014/main" id="{A1801E82-8922-1E47-8B57-DF26810C88F7}"/>
              </a:ext>
            </a:extLst>
          </p:cNvPr>
          <p:cNvSpPr>
            <a:spLocks noChangeAspect="1"/>
          </p:cNvSpPr>
          <p:nvPr/>
        </p:nvSpPr>
        <p:spPr>
          <a:xfrm>
            <a:off x="1852782" y="1818075"/>
            <a:ext cx="1548554" cy="1547940"/>
          </a:xfrm>
          <a:prstGeom prst="ellipse">
            <a:avLst/>
          </a:prstGeom>
          <a:solidFill>
            <a:schemeClr val="tx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latin typeface="ＭＳ Ｐゴシック" panose="020B0600070205080204" pitchFamily="50" charset="-128"/>
              </a:rPr>
              <a:t>icon</a:t>
            </a:r>
            <a:endParaRPr kumimoji="1" lang="ja-JP" altLang="en-US">
              <a:latin typeface="ＭＳ Ｐゴシック" panose="020B0600070205080204" pitchFamily="50" charset="-128"/>
            </a:endParaRPr>
          </a:p>
        </p:txBody>
      </p:sp>
      <p:sp>
        <p:nvSpPr>
          <p:cNvPr id="22" name="テキスト ボックス 21">
            <a:extLst>
              <a:ext uri="{FF2B5EF4-FFF2-40B4-BE49-F238E27FC236}">
                <a16:creationId xmlns:a16="http://schemas.microsoft.com/office/drawing/2014/main" id="{2DBE8E28-1E5E-844F-AA94-060DDBF0CF5D}"/>
              </a:ext>
            </a:extLst>
          </p:cNvPr>
          <p:cNvSpPr txBox="1"/>
          <p:nvPr/>
        </p:nvSpPr>
        <p:spPr>
          <a:xfrm>
            <a:off x="1368859" y="3558825"/>
            <a:ext cx="2516400" cy="773970"/>
          </a:xfrm>
          <a:prstGeom prst="rect">
            <a:avLst/>
          </a:prstGeom>
          <a:noFill/>
        </p:spPr>
        <p:txBody>
          <a:bodyPr wrap="square" lIns="36000" tIns="36000" rIns="36000" bIns="36000" rtlCol="0">
            <a:normAutofit/>
          </a:bodyPr>
          <a:lstStyle/>
          <a:p>
            <a:pPr algn="ctr">
              <a:spcAft>
                <a:spcPts val="400"/>
              </a:spcAft>
            </a:pPr>
            <a:r>
              <a:rPr kumimoji="1" lang="ja-JP" altLang="en-US" sz="2000" b="1" dirty="0">
                <a:latin typeface="+mn-ea"/>
              </a:rPr>
              <a:t>●●で国内</a:t>
            </a:r>
            <a:r>
              <a:rPr kumimoji="1" lang="en-US" altLang="ja-JP" sz="2000" b="1" dirty="0">
                <a:latin typeface="+mn-ea"/>
              </a:rPr>
              <a:t>No.1</a:t>
            </a:r>
          </a:p>
          <a:p>
            <a:pPr algn="ctr">
              <a:spcAft>
                <a:spcPts val="400"/>
              </a:spcAft>
            </a:pPr>
            <a:r>
              <a:rPr kumimoji="1" lang="en-US" altLang="ja-JP" sz="2000" b="1" dirty="0">
                <a:latin typeface="+mn-ea"/>
              </a:rPr>
              <a:t>10,000</a:t>
            </a:r>
            <a:r>
              <a:rPr kumimoji="1" lang="ja-JP" altLang="en-US" sz="2000" b="1" dirty="0">
                <a:latin typeface="+mn-ea"/>
              </a:rPr>
              <a:t>社導入実績</a:t>
            </a:r>
            <a:endParaRPr kumimoji="1" lang="en-US" altLang="ja-JP" sz="2000" b="1" dirty="0">
              <a:latin typeface="+mn-ea"/>
            </a:endParaRPr>
          </a:p>
        </p:txBody>
      </p:sp>
      <p:sp>
        <p:nvSpPr>
          <p:cNvPr id="30" name="テキスト ボックス 29">
            <a:extLst>
              <a:ext uri="{FF2B5EF4-FFF2-40B4-BE49-F238E27FC236}">
                <a16:creationId xmlns:a16="http://schemas.microsoft.com/office/drawing/2014/main" id="{2E166270-6822-0D41-9732-4A530168C9F6}"/>
              </a:ext>
            </a:extLst>
          </p:cNvPr>
          <p:cNvSpPr txBox="1"/>
          <p:nvPr/>
        </p:nvSpPr>
        <p:spPr>
          <a:xfrm>
            <a:off x="1221600" y="4720462"/>
            <a:ext cx="2810918" cy="991737"/>
          </a:xfrm>
          <a:prstGeom prst="rect">
            <a:avLst/>
          </a:prstGeom>
          <a:noFill/>
        </p:spPr>
        <p:txBody>
          <a:bodyPr wrap="square" lIns="36000" tIns="36000" rIns="36000" bIns="36000" rtlCol="0">
            <a:spAutoFit/>
          </a:bodyPr>
          <a:lstStyle/>
          <a:p>
            <a:pPr>
              <a:lnSpc>
                <a:spcPct val="150000"/>
              </a:lnSpc>
              <a:spcAft>
                <a:spcPts val="400"/>
              </a:spcAft>
            </a:pPr>
            <a:r>
              <a:rPr kumimoji="1" lang="ja-JP" altLang="en-US" sz="1400" dirty="0">
                <a:latin typeface="+mn-ea"/>
              </a:rPr>
              <a:t>競合他社と差別化できる自社ならではの強みや、顧客メリットに繋がるポイントを記載する。</a:t>
            </a:r>
          </a:p>
        </p:txBody>
      </p:sp>
      <p:sp>
        <p:nvSpPr>
          <p:cNvPr id="15" name="円/楕円 14">
            <a:extLst>
              <a:ext uri="{FF2B5EF4-FFF2-40B4-BE49-F238E27FC236}">
                <a16:creationId xmlns:a16="http://schemas.microsoft.com/office/drawing/2014/main" id="{27E0C99B-AC03-604E-BBDC-05F696A9C1BA}"/>
              </a:ext>
            </a:extLst>
          </p:cNvPr>
          <p:cNvSpPr>
            <a:spLocks noChangeAspect="1"/>
          </p:cNvSpPr>
          <p:nvPr/>
        </p:nvSpPr>
        <p:spPr>
          <a:xfrm>
            <a:off x="5299174" y="1818075"/>
            <a:ext cx="1548554" cy="1547940"/>
          </a:xfrm>
          <a:prstGeom prst="ellipse">
            <a:avLst/>
          </a:prstGeom>
          <a:solidFill>
            <a:schemeClr val="tx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latin typeface="ＭＳ Ｐゴシック" panose="020B0600070205080204" pitchFamily="50" charset="-128"/>
              </a:rPr>
              <a:t>icon</a:t>
            </a:r>
            <a:endParaRPr kumimoji="1" lang="ja-JP" altLang="en-US">
              <a:latin typeface="ＭＳ Ｐゴシック" panose="020B0600070205080204" pitchFamily="50" charset="-128"/>
            </a:endParaRPr>
          </a:p>
        </p:txBody>
      </p:sp>
      <p:sp>
        <p:nvSpPr>
          <p:cNvPr id="27" name="テキスト ボックス 26">
            <a:extLst>
              <a:ext uri="{FF2B5EF4-FFF2-40B4-BE49-F238E27FC236}">
                <a16:creationId xmlns:a16="http://schemas.microsoft.com/office/drawing/2014/main" id="{6681D18B-85C0-A44E-9696-A7647FD8F749}"/>
              </a:ext>
            </a:extLst>
          </p:cNvPr>
          <p:cNvSpPr txBox="1"/>
          <p:nvPr/>
        </p:nvSpPr>
        <p:spPr>
          <a:xfrm>
            <a:off x="4815251" y="3558825"/>
            <a:ext cx="2516400" cy="773970"/>
          </a:xfrm>
          <a:prstGeom prst="rect">
            <a:avLst/>
          </a:prstGeom>
          <a:noFill/>
        </p:spPr>
        <p:txBody>
          <a:bodyPr wrap="square" lIns="36000" tIns="36000" rIns="36000" bIns="36000" rtlCol="0">
            <a:normAutofit/>
          </a:bodyPr>
          <a:lstStyle/>
          <a:p>
            <a:pPr algn="ctr">
              <a:spcAft>
                <a:spcPts val="400"/>
              </a:spcAft>
            </a:pPr>
            <a:r>
              <a:rPr kumimoji="1" lang="ja-JP" altLang="en-US" sz="2000" b="1" dirty="0">
                <a:latin typeface="+mn-ea"/>
              </a:rPr>
              <a:t>誰でも簡単操作。</a:t>
            </a:r>
            <a:endParaRPr kumimoji="1" lang="en-US" altLang="ja-JP" sz="2000" b="1" dirty="0">
              <a:latin typeface="+mn-ea"/>
            </a:endParaRPr>
          </a:p>
          <a:p>
            <a:pPr algn="ctr">
              <a:spcAft>
                <a:spcPts val="400"/>
              </a:spcAft>
            </a:pPr>
            <a:r>
              <a:rPr kumimoji="1" lang="ja-JP" altLang="en-US" sz="2000" b="1" dirty="0">
                <a:latin typeface="+mn-ea"/>
              </a:rPr>
              <a:t>最短１日で導入可能</a:t>
            </a:r>
          </a:p>
        </p:txBody>
      </p:sp>
      <p:sp>
        <p:nvSpPr>
          <p:cNvPr id="31" name="テキスト ボックス 30">
            <a:extLst>
              <a:ext uri="{FF2B5EF4-FFF2-40B4-BE49-F238E27FC236}">
                <a16:creationId xmlns:a16="http://schemas.microsoft.com/office/drawing/2014/main" id="{664FB354-B82F-3244-8AC0-769474073B28}"/>
              </a:ext>
            </a:extLst>
          </p:cNvPr>
          <p:cNvSpPr txBox="1"/>
          <p:nvPr/>
        </p:nvSpPr>
        <p:spPr>
          <a:xfrm>
            <a:off x="4667992" y="4720462"/>
            <a:ext cx="2810918" cy="991737"/>
          </a:xfrm>
          <a:prstGeom prst="rect">
            <a:avLst/>
          </a:prstGeom>
          <a:noFill/>
        </p:spPr>
        <p:txBody>
          <a:bodyPr wrap="square" lIns="36000" tIns="36000" rIns="36000" bIns="36000" rtlCol="0">
            <a:spAutoFit/>
          </a:bodyPr>
          <a:lstStyle/>
          <a:p>
            <a:pPr>
              <a:lnSpc>
                <a:spcPct val="150000"/>
              </a:lnSpc>
              <a:spcAft>
                <a:spcPts val="400"/>
              </a:spcAft>
            </a:pPr>
            <a:r>
              <a:rPr kumimoji="1" lang="ja-JP" altLang="en-US" sz="1400" dirty="0">
                <a:latin typeface="+mn-ea"/>
              </a:rPr>
              <a:t>競合他社と差別化できる自社ならではの強みや、顧客メリットに繋がるポイントを記載する。</a:t>
            </a:r>
          </a:p>
        </p:txBody>
      </p:sp>
      <p:sp>
        <p:nvSpPr>
          <p:cNvPr id="16" name="円/楕円 15">
            <a:extLst>
              <a:ext uri="{FF2B5EF4-FFF2-40B4-BE49-F238E27FC236}">
                <a16:creationId xmlns:a16="http://schemas.microsoft.com/office/drawing/2014/main" id="{877887B3-AFE5-F549-96EA-5E2D94BFF190}"/>
              </a:ext>
            </a:extLst>
          </p:cNvPr>
          <p:cNvSpPr>
            <a:spLocks noChangeAspect="1"/>
          </p:cNvSpPr>
          <p:nvPr/>
        </p:nvSpPr>
        <p:spPr>
          <a:xfrm>
            <a:off x="8745536" y="1818075"/>
            <a:ext cx="1548484" cy="1547940"/>
          </a:xfrm>
          <a:prstGeom prst="ellipse">
            <a:avLst/>
          </a:prstGeom>
          <a:solidFill>
            <a:schemeClr val="tx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latin typeface="ＭＳ Ｐゴシック" panose="020B0600070205080204" pitchFamily="50" charset="-128"/>
              </a:rPr>
              <a:t>icon</a:t>
            </a:r>
            <a:endParaRPr kumimoji="1" lang="ja-JP" altLang="en-US">
              <a:latin typeface="ＭＳ Ｐゴシック" panose="020B0600070205080204" pitchFamily="50" charset="-128"/>
            </a:endParaRPr>
          </a:p>
        </p:txBody>
      </p:sp>
      <p:sp>
        <p:nvSpPr>
          <p:cNvPr id="28" name="テキスト ボックス 27">
            <a:extLst>
              <a:ext uri="{FF2B5EF4-FFF2-40B4-BE49-F238E27FC236}">
                <a16:creationId xmlns:a16="http://schemas.microsoft.com/office/drawing/2014/main" id="{3E371E7E-3EB2-2E4E-8B62-275300E30C5C}"/>
              </a:ext>
            </a:extLst>
          </p:cNvPr>
          <p:cNvSpPr txBox="1"/>
          <p:nvPr/>
        </p:nvSpPr>
        <p:spPr>
          <a:xfrm>
            <a:off x="8261635" y="3558825"/>
            <a:ext cx="2516286" cy="773970"/>
          </a:xfrm>
          <a:prstGeom prst="rect">
            <a:avLst/>
          </a:prstGeom>
          <a:noFill/>
        </p:spPr>
        <p:txBody>
          <a:bodyPr wrap="square" lIns="36000" tIns="36000" rIns="36000" bIns="36000" rtlCol="0">
            <a:normAutofit/>
          </a:bodyPr>
          <a:lstStyle/>
          <a:p>
            <a:pPr algn="ctr">
              <a:spcAft>
                <a:spcPts val="400"/>
              </a:spcAft>
            </a:pPr>
            <a:r>
              <a:rPr kumimoji="1" lang="ja-JP" altLang="en-US" sz="2000" b="1" dirty="0">
                <a:latin typeface="+mn-ea"/>
              </a:rPr>
              <a:t>サポート体制万全。</a:t>
            </a:r>
            <a:endParaRPr kumimoji="1" lang="en-US" altLang="ja-JP" sz="2000" b="1" dirty="0">
              <a:latin typeface="+mn-ea"/>
            </a:endParaRPr>
          </a:p>
          <a:p>
            <a:pPr algn="ctr">
              <a:spcAft>
                <a:spcPts val="400"/>
              </a:spcAft>
            </a:pPr>
            <a:r>
              <a:rPr kumimoji="1" lang="ja-JP" altLang="en-US" sz="2000" b="1" dirty="0">
                <a:latin typeface="+mn-ea"/>
              </a:rPr>
              <a:t>ご利用満足度</a:t>
            </a:r>
            <a:r>
              <a:rPr kumimoji="1" lang="en-US" altLang="ja-JP" sz="2000" b="1" dirty="0">
                <a:latin typeface="+mn-ea"/>
              </a:rPr>
              <a:t>95%</a:t>
            </a:r>
            <a:endParaRPr kumimoji="1" lang="ja-JP" altLang="en-US" sz="2000" b="1" dirty="0">
              <a:latin typeface="+mn-ea"/>
            </a:endParaRPr>
          </a:p>
        </p:txBody>
      </p:sp>
      <p:sp>
        <p:nvSpPr>
          <p:cNvPr id="32" name="テキスト ボックス 31">
            <a:extLst>
              <a:ext uri="{FF2B5EF4-FFF2-40B4-BE49-F238E27FC236}">
                <a16:creationId xmlns:a16="http://schemas.microsoft.com/office/drawing/2014/main" id="{2DEC2D87-4013-8547-A36F-E369AF33E236}"/>
              </a:ext>
            </a:extLst>
          </p:cNvPr>
          <p:cNvSpPr txBox="1"/>
          <p:nvPr/>
        </p:nvSpPr>
        <p:spPr>
          <a:xfrm>
            <a:off x="8114383" y="4720462"/>
            <a:ext cx="2810791" cy="991737"/>
          </a:xfrm>
          <a:prstGeom prst="rect">
            <a:avLst/>
          </a:prstGeom>
          <a:noFill/>
        </p:spPr>
        <p:txBody>
          <a:bodyPr wrap="square" lIns="36000" tIns="36000" rIns="36000" bIns="36000" rtlCol="0">
            <a:spAutoFit/>
          </a:bodyPr>
          <a:lstStyle/>
          <a:p>
            <a:pPr>
              <a:lnSpc>
                <a:spcPct val="150000"/>
              </a:lnSpc>
              <a:spcAft>
                <a:spcPts val="400"/>
              </a:spcAft>
            </a:pPr>
            <a:r>
              <a:rPr kumimoji="1" lang="ja-JP" altLang="en-US" sz="1400" dirty="0">
                <a:latin typeface="+mn-ea"/>
              </a:rPr>
              <a:t>競合他社と差別化できる自社ならではの強みや、顧客メリットに繋がるポイントを記載する。</a:t>
            </a:r>
          </a:p>
        </p:txBody>
      </p:sp>
      <p:sp>
        <p:nvSpPr>
          <p:cNvPr id="2" name="スライド番号プレースホルダー 1">
            <a:extLst>
              <a:ext uri="{FF2B5EF4-FFF2-40B4-BE49-F238E27FC236}">
                <a16:creationId xmlns:a16="http://schemas.microsoft.com/office/drawing/2014/main" id="{4C563378-2657-E762-8143-54C84FFC67B2}"/>
              </a:ext>
            </a:extLst>
          </p:cNvPr>
          <p:cNvSpPr>
            <a:spLocks noGrp="1"/>
          </p:cNvSpPr>
          <p:nvPr>
            <p:ph type="sldNum" sz="quarter" idx="4"/>
          </p:nvPr>
        </p:nvSpPr>
        <p:spPr/>
        <p:txBody>
          <a:bodyPr/>
          <a:lstStyle/>
          <a:p>
            <a:fld id="{2CF39A64-FD95-C144-B37D-DFADB2595A9F}" type="slidenum">
              <a:rPr kumimoji="1" lang="ja-JP" altLang="en-US" smtClean="0"/>
              <a:pPr/>
              <a:t>7</a:t>
            </a:fld>
            <a:endParaRPr kumimoji="1" lang="ja-JP" altLang="en-US" dirty="0"/>
          </a:p>
        </p:txBody>
      </p:sp>
      <p:sp>
        <p:nvSpPr>
          <p:cNvPr id="6" name="フッター プレースホルダー 5">
            <a:extLst>
              <a:ext uri="{FF2B5EF4-FFF2-40B4-BE49-F238E27FC236}">
                <a16:creationId xmlns:a16="http://schemas.microsoft.com/office/drawing/2014/main" id="{D1063EC4-9980-BFF1-47CB-B9E964DD0F54}"/>
              </a:ext>
            </a:extLst>
          </p:cNvPr>
          <p:cNvSpPr>
            <a:spLocks noGrp="1"/>
          </p:cNvSpPr>
          <p:nvPr>
            <p:ph type="ftr" sz="quarter" idx="3"/>
          </p:nvPr>
        </p:nvSpPr>
        <p:spPr/>
        <p:txBody>
          <a:bodyPr/>
          <a:lstStyle/>
          <a:p>
            <a:r>
              <a:rPr lang="en" altLang="ja-JP"/>
              <a:t>SAIRU</a:t>
            </a:r>
            <a:endParaRPr kumimoji="1" lang="ja-JP" altLang="en-US" dirty="0"/>
          </a:p>
        </p:txBody>
      </p:sp>
    </p:spTree>
    <p:extLst>
      <p:ext uri="{BB962C8B-B14F-4D97-AF65-F5344CB8AC3E}">
        <p14:creationId xmlns:p14="http://schemas.microsoft.com/office/powerpoint/2010/main" val="33049166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D80824B-BFA1-A34A-BD36-736695E6F70C}"/>
              </a:ext>
            </a:extLst>
          </p:cNvPr>
          <p:cNvSpPr>
            <a:spLocks noGrp="1"/>
          </p:cNvSpPr>
          <p:nvPr>
            <p:ph type="title"/>
          </p:nvPr>
        </p:nvSpPr>
        <p:spPr/>
        <p:txBody>
          <a:bodyPr>
            <a:normAutofit fontScale="90000"/>
          </a:bodyPr>
          <a:lstStyle/>
          <a:p>
            <a:r>
              <a:rPr lang="ja-JP" altLang="en-US" dirty="0"/>
              <a:t>株式会社●●●●様の事例</a:t>
            </a:r>
          </a:p>
        </p:txBody>
      </p:sp>
      <p:sp>
        <p:nvSpPr>
          <p:cNvPr id="17" name="テキスト ボックス 16">
            <a:extLst>
              <a:ext uri="{FF2B5EF4-FFF2-40B4-BE49-F238E27FC236}">
                <a16:creationId xmlns:a16="http://schemas.microsoft.com/office/drawing/2014/main" id="{46EEDF0F-FEE9-044B-9FFB-504797FB092F}"/>
              </a:ext>
            </a:extLst>
          </p:cNvPr>
          <p:cNvSpPr txBox="1"/>
          <p:nvPr/>
        </p:nvSpPr>
        <p:spPr>
          <a:xfrm>
            <a:off x="8972550" y="309988"/>
            <a:ext cx="2160000" cy="460024"/>
          </a:xfrm>
          <a:prstGeom prst="rect">
            <a:avLst/>
          </a:prstGeom>
          <a:noFill/>
        </p:spPr>
        <p:txBody>
          <a:bodyPr wrap="square" lIns="36000" tIns="36000" rIns="36000" bIns="36000" rtlCol="0">
            <a:normAutofit/>
          </a:bodyPr>
          <a:lstStyle/>
          <a:p>
            <a:pPr marL="171450" indent="-171450">
              <a:spcAft>
                <a:spcPts val="400"/>
              </a:spcAft>
              <a:buFont typeface="Wingdings" pitchFamily="2" charset="2"/>
              <a:buChar char="l"/>
            </a:pPr>
            <a:r>
              <a:rPr kumimoji="1" lang="en-US" altLang="ja-JP" sz="1000" dirty="0">
                <a:latin typeface="+mn-ea"/>
              </a:rPr>
              <a:t>〜</a:t>
            </a:r>
            <a:r>
              <a:rPr kumimoji="1" lang="ja-JP" altLang="en-US" sz="1000" dirty="0">
                <a:latin typeface="+mn-ea"/>
              </a:rPr>
              <a:t>サービスの開発・提供</a:t>
            </a:r>
            <a:endParaRPr kumimoji="1" lang="en-US" altLang="ja-JP" sz="1000" dirty="0">
              <a:latin typeface="+mn-ea"/>
            </a:endParaRPr>
          </a:p>
          <a:p>
            <a:pPr marL="171450" indent="-171450">
              <a:spcAft>
                <a:spcPts val="400"/>
              </a:spcAft>
              <a:buFont typeface="Wingdings" pitchFamily="2" charset="2"/>
              <a:buChar char="l"/>
            </a:pPr>
            <a:r>
              <a:rPr kumimoji="1" lang="ja-JP" altLang="en-US" sz="1000" dirty="0">
                <a:latin typeface="+mn-ea"/>
              </a:rPr>
              <a:t>従業員数</a:t>
            </a:r>
            <a:r>
              <a:rPr kumimoji="1" lang="en-US" altLang="ja-JP" sz="1000" dirty="0">
                <a:latin typeface="+mn-ea"/>
              </a:rPr>
              <a:t>0,000</a:t>
            </a:r>
            <a:r>
              <a:rPr kumimoji="1" lang="ja-JP" altLang="en-US" sz="1000" dirty="0">
                <a:latin typeface="+mn-ea"/>
              </a:rPr>
              <a:t>人</a:t>
            </a:r>
            <a:r>
              <a:rPr kumimoji="1" lang="en-US" altLang="ja-JP" sz="1000" dirty="0">
                <a:latin typeface="+mn-ea"/>
              </a:rPr>
              <a:t> 0000</a:t>
            </a:r>
            <a:r>
              <a:rPr kumimoji="1" lang="ja-JP" altLang="en-US" sz="1000" dirty="0">
                <a:latin typeface="+mn-ea"/>
              </a:rPr>
              <a:t>年</a:t>
            </a:r>
            <a:r>
              <a:rPr kumimoji="1" lang="en-US" altLang="ja-JP" sz="1000" dirty="0">
                <a:latin typeface="+mn-ea"/>
              </a:rPr>
              <a:t>00</a:t>
            </a:r>
            <a:r>
              <a:rPr kumimoji="1" lang="ja-JP" altLang="en-US" sz="1000" dirty="0">
                <a:latin typeface="+mn-ea"/>
              </a:rPr>
              <a:t>月時点</a:t>
            </a:r>
            <a:endParaRPr kumimoji="1" lang="en-US" altLang="ja-JP" sz="1000" dirty="0">
              <a:latin typeface="+mn-ea"/>
            </a:endParaRPr>
          </a:p>
        </p:txBody>
      </p:sp>
      <p:grpSp>
        <p:nvGrpSpPr>
          <p:cNvPr id="3" name="グループ化 2">
            <a:extLst>
              <a:ext uri="{FF2B5EF4-FFF2-40B4-BE49-F238E27FC236}">
                <a16:creationId xmlns:a16="http://schemas.microsoft.com/office/drawing/2014/main" id="{8B0C2FC7-F708-4419-8F7E-728E656953CB}"/>
              </a:ext>
            </a:extLst>
          </p:cNvPr>
          <p:cNvGrpSpPr/>
          <p:nvPr/>
        </p:nvGrpSpPr>
        <p:grpSpPr>
          <a:xfrm>
            <a:off x="1055688" y="1232050"/>
            <a:ext cx="10090150" cy="4856686"/>
            <a:chOff x="2135996" y="1332000"/>
            <a:chExt cx="7920004" cy="4554167"/>
          </a:xfrm>
        </p:grpSpPr>
        <p:sp>
          <p:nvSpPr>
            <p:cNvPr id="6" name="正方形/長方形 5">
              <a:extLst>
                <a:ext uri="{FF2B5EF4-FFF2-40B4-BE49-F238E27FC236}">
                  <a16:creationId xmlns:a16="http://schemas.microsoft.com/office/drawing/2014/main" id="{66F7090F-E057-1B42-862C-21712A57BD00}"/>
                </a:ext>
              </a:extLst>
            </p:cNvPr>
            <p:cNvSpPr/>
            <p:nvPr/>
          </p:nvSpPr>
          <p:spPr>
            <a:xfrm>
              <a:off x="2135998" y="4140000"/>
              <a:ext cx="3780000" cy="540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a:solidFill>
                    <a:schemeClr val="bg1"/>
                  </a:solidFill>
                  <a:latin typeface="ＭＳ Ｐゴシック" panose="020B0600070205080204" pitchFamily="50" charset="-128"/>
                </a:rPr>
                <a:t>導入前の課題</a:t>
              </a:r>
            </a:p>
          </p:txBody>
        </p:sp>
        <p:sp>
          <p:nvSpPr>
            <p:cNvPr id="7" name="正方形/長方形 6">
              <a:extLst>
                <a:ext uri="{FF2B5EF4-FFF2-40B4-BE49-F238E27FC236}">
                  <a16:creationId xmlns:a16="http://schemas.microsoft.com/office/drawing/2014/main" id="{EE5DF060-8299-5646-95A8-F577ADE4F054}"/>
                </a:ext>
              </a:extLst>
            </p:cNvPr>
            <p:cNvSpPr/>
            <p:nvPr/>
          </p:nvSpPr>
          <p:spPr>
            <a:xfrm>
              <a:off x="6275224" y="4140000"/>
              <a:ext cx="3780000" cy="540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a:solidFill>
                    <a:schemeClr val="bg1"/>
                  </a:solidFill>
                  <a:latin typeface="ＭＳ Ｐゴシック" panose="020B0600070205080204" pitchFamily="50" charset="-128"/>
                </a:rPr>
                <a:t>導入後の効果</a:t>
              </a:r>
            </a:p>
          </p:txBody>
        </p:sp>
        <p:sp>
          <p:nvSpPr>
            <p:cNvPr id="9" name="テキスト ボックス 8">
              <a:extLst>
                <a:ext uri="{FF2B5EF4-FFF2-40B4-BE49-F238E27FC236}">
                  <a16:creationId xmlns:a16="http://schemas.microsoft.com/office/drawing/2014/main" id="{B70883AE-7094-4D45-8C71-DBCB5AF4B256}"/>
                </a:ext>
              </a:extLst>
            </p:cNvPr>
            <p:cNvSpPr txBox="1"/>
            <p:nvPr/>
          </p:nvSpPr>
          <p:spPr>
            <a:xfrm>
              <a:off x="2135999" y="4860003"/>
              <a:ext cx="3779999" cy="1026164"/>
            </a:xfrm>
            <a:prstGeom prst="rect">
              <a:avLst/>
            </a:prstGeom>
            <a:noFill/>
          </p:spPr>
          <p:txBody>
            <a:bodyPr wrap="square" lIns="36000" tIns="36000" rIns="36000" bIns="36000" rtlCol="0">
              <a:spAutoFit/>
            </a:bodyPr>
            <a:lstStyle/>
            <a:p>
              <a:pPr marL="171450" indent="-171450">
                <a:lnSpc>
                  <a:spcPct val="150000"/>
                </a:lnSpc>
                <a:spcAft>
                  <a:spcPts val="400"/>
                </a:spcAft>
                <a:buFont typeface="Wingdings" pitchFamily="2" charset="2"/>
                <a:buChar char="l"/>
              </a:pPr>
              <a:r>
                <a:rPr kumimoji="1" lang="en-US" altLang="ja-JP" sz="1400" dirty="0">
                  <a:latin typeface="+mn-ea"/>
                </a:rPr>
                <a:t>〜</a:t>
              </a:r>
              <a:r>
                <a:rPr kumimoji="1" lang="ja-JP" altLang="en-US" sz="1400" dirty="0">
                  <a:latin typeface="+mn-ea"/>
                </a:rPr>
                <a:t>の確認から実施まで</a:t>
              </a:r>
              <a:r>
                <a:rPr kumimoji="1" lang="en-US" altLang="ja-JP" sz="1400" dirty="0">
                  <a:latin typeface="+mn-ea"/>
                </a:rPr>
                <a:t>1</a:t>
              </a:r>
              <a:r>
                <a:rPr kumimoji="1" lang="ja-JP" altLang="en-US" sz="1400" dirty="0">
                  <a:latin typeface="+mn-ea"/>
                </a:rPr>
                <a:t>ヶ月以上かかる。</a:t>
              </a:r>
              <a:endParaRPr kumimoji="1" lang="en-US" altLang="ja-JP" sz="1400" dirty="0">
                <a:latin typeface="+mn-ea"/>
              </a:endParaRPr>
            </a:p>
            <a:p>
              <a:pPr marL="171450" indent="-171450">
                <a:lnSpc>
                  <a:spcPct val="150000"/>
                </a:lnSpc>
                <a:spcAft>
                  <a:spcPts val="400"/>
                </a:spcAft>
                <a:buFont typeface="Wingdings" pitchFamily="2" charset="2"/>
                <a:buChar char="l"/>
              </a:pPr>
              <a:r>
                <a:rPr kumimoji="1" lang="ja-JP" altLang="en-US" sz="1400" dirty="0">
                  <a:latin typeface="+mn-ea"/>
                </a:rPr>
                <a:t>担当者は兼務で忙しく、</a:t>
              </a:r>
              <a:r>
                <a:rPr kumimoji="1" lang="en-US" altLang="ja-JP" sz="1400" dirty="0">
                  <a:latin typeface="+mn-ea"/>
                </a:rPr>
                <a:t>〜</a:t>
              </a:r>
              <a:r>
                <a:rPr kumimoji="1" lang="ja-JP" altLang="en-US" sz="1400" dirty="0">
                  <a:latin typeface="+mn-ea"/>
                </a:rPr>
                <a:t>の改善が進まない。</a:t>
              </a:r>
            </a:p>
            <a:p>
              <a:pPr marL="171450" indent="-171450">
                <a:lnSpc>
                  <a:spcPct val="150000"/>
                </a:lnSpc>
                <a:spcAft>
                  <a:spcPts val="400"/>
                </a:spcAft>
                <a:buFont typeface="Wingdings" pitchFamily="2" charset="2"/>
                <a:buChar char="l"/>
              </a:pPr>
              <a:r>
                <a:rPr kumimoji="1" lang="en-US" altLang="ja-JP" sz="1400" dirty="0">
                  <a:latin typeface="+mn-ea"/>
                </a:rPr>
                <a:t>〜</a:t>
              </a:r>
              <a:r>
                <a:rPr kumimoji="1" lang="ja-JP" altLang="en-US" sz="1400" dirty="0">
                  <a:latin typeface="+mn-ea"/>
                </a:rPr>
                <a:t>の作業が煩雑になり、ミスが増える。</a:t>
              </a:r>
              <a:endParaRPr kumimoji="1" lang="en-US" altLang="ja-JP" sz="1400" dirty="0">
                <a:latin typeface="+mn-ea"/>
              </a:endParaRPr>
            </a:p>
          </p:txBody>
        </p:sp>
        <p:sp>
          <p:nvSpPr>
            <p:cNvPr id="11" name="テキスト ボックス 10">
              <a:extLst>
                <a:ext uri="{FF2B5EF4-FFF2-40B4-BE49-F238E27FC236}">
                  <a16:creationId xmlns:a16="http://schemas.microsoft.com/office/drawing/2014/main" id="{C4409027-33D6-784A-990A-6FB5FA0AECEE}"/>
                </a:ext>
              </a:extLst>
            </p:cNvPr>
            <p:cNvSpPr txBox="1"/>
            <p:nvPr/>
          </p:nvSpPr>
          <p:spPr>
            <a:xfrm>
              <a:off x="6275224" y="4860003"/>
              <a:ext cx="3780776" cy="1026164"/>
            </a:xfrm>
            <a:prstGeom prst="rect">
              <a:avLst/>
            </a:prstGeom>
            <a:noFill/>
          </p:spPr>
          <p:txBody>
            <a:bodyPr wrap="square" lIns="36000" tIns="36000" rIns="36000" bIns="36000" rtlCol="0">
              <a:spAutoFit/>
            </a:bodyPr>
            <a:lstStyle/>
            <a:p>
              <a:pPr marL="171450" indent="-171450">
                <a:lnSpc>
                  <a:spcPct val="150000"/>
                </a:lnSpc>
                <a:spcAft>
                  <a:spcPts val="400"/>
                </a:spcAft>
                <a:buClr>
                  <a:schemeClr val="tx2"/>
                </a:buClr>
                <a:buFont typeface="Wingdings" pitchFamily="2" charset="2"/>
                <a:buChar char="l"/>
              </a:pPr>
              <a:r>
                <a:rPr kumimoji="1" lang="en-US" altLang="ja-JP" sz="1400" dirty="0">
                  <a:latin typeface="+mn-ea"/>
                </a:rPr>
                <a:t>〜</a:t>
              </a:r>
              <a:r>
                <a:rPr kumimoji="1" lang="ja-JP" altLang="en-US" sz="1400" dirty="0">
                  <a:latin typeface="+mn-ea"/>
                </a:rPr>
                <a:t>の作業まで一気通貫。最短</a:t>
              </a:r>
              <a:r>
                <a:rPr kumimoji="1" lang="en-US" altLang="ja-JP" sz="1400" dirty="0">
                  <a:latin typeface="+mn-ea"/>
                </a:rPr>
                <a:t>1</a:t>
              </a:r>
              <a:r>
                <a:rPr kumimoji="1" lang="ja-JP" altLang="en-US" sz="1400" dirty="0">
                  <a:latin typeface="+mn-ea"/>
                </a:rPr>
                <a:t>日で完了できる。</a:t>
              </a:r>
              <a:endParaRPr kumimoji="1" lang="en-US" altLang="ja-JP" sz="1400" dirty="0">
                <a:latin typeface="+mn-ea"/>
              </a:endParaRPr>
            </a:p>
            <a:p>
              <a:pPr marL="171450" indent="-171450">
                <a:lnSpc>
                  <a:spcPct val="150000"/>
                </a:lnSpc>
                <a:spcAft>
                  <a:spcPts val="400"/>
                </a:spcAft>
                <a:buClr>
                  <a:schemeClr val="tx2"/>
                </a:buClr>
                <a:buFont typeface="Wingdings" pitchFamily="2" charset="2"/>
                <a:buChar char="l"/>
              </a:pPr>
              <a:r>
                <a:rPr kumimoji="1" lang="en-US" altLang="ja-JP" sz="1400" dirty="0">
                  <a:latin typeface="+mn-ea"/>
                </a:rPr>
                <a:t>〜</a:t>
              </a:r>
              <a:r>
                <a:rPr kumimoji="1" lang="ja-JP" altLang="en-US" sz="1400" dirty="0">
                  <a:latin typeface="+mn-ea"/>
                </a:rPr>
                <a:t>の改善が進み、新規顧客の獲得</a:t>
              </a:r>
              <a:r>
                <a:rPr kumimoji="1" lang="en-US" altLang="ja-JP" sz="1400" dirty="0">
                  <a:latin typeface="+mn-ea"/>
                </a:rPr>
                <a:t>〜</a:t>
              </a:r>
              <a:r>
                <a:rPr kumimoji="1" lang="ja-JP" altLang="en-US" sz="1400" dirty="0">
                  <a:latin typeface="+mn-ea"/>
                </a:rPr>
                <a:t>倍を達成。</a:t>
              </a:r>
              <a:endParaRPr kumimoji="1" lang="en-US" altLang="ja-JP" sz="1400" dirty="0">
                <a:latin typeface="+mn-ea"/>
              </a:endParaRPr>
            </a:p>
            <a:p>
              <a:pPr marL="171450" indent="-171450">
                <a:lnSpc>
                  <a:spcPct val="150000"/>
                </a:lnSpc>
                <a:spcAft>
                  <a:spcPts val="400"/>
                </a:spcAft>
                <a:buClr>
                  <a:schemeClr val="tx2"/>
                </a:buClr>
                <a:buFont typeface="Wingdings" pitchFamily="2" charset="2"/>
                <a:buChar char="l"/>
              </a:pPr>
              <a:r>
                <a:rPr kumimoji="1" lang="en-US" altLang="ja-JP" sz="1400" dirty="0">
                  <a:latin typeface="+mn-ea"/>
                </a:rPr>
                <a:t>〜</a:t>
              </a:r>
              <a:r>
                <a:rPr kumimoji="1" lang="ja-JP" altLang="en-US" sz="1400" dirty="0">
                  <a:latin typeface="+mn-ea"/>
                </a:rPr>
                <a:t>の作業フローが効率化され、ミスを軽減。</a:t>
              </a:r>
              <a:endParaRPr kumimoji="1" lang="en-US" altLang="ja-JP" sz="1400" dirty="0">
                <a:latin typeface="+mn-ea"/>
              </a:endParaRPr>
            </a:p>
          </p:txBody>
        </p:sp>
        <p:sp>
          <p:nvSpPr>
            <p:cNvPr id="19" name="正方形/長方形 18">
              <a:extLst>
                <a:ext uri="{FF2B5EF4-FFF2-40B4-BE49-F238E27FC236}">
                  <a16:creationId xmlns:a16="http://schemas.microsoft.com/office/drawing/2014/main" id="{3BBADE63-884B-B74C-95BB-85C79803C7CC}"/>
                </a:ext>
              </a:extLst>
            </p:cNvPr>
            <p:cNvSpPr/>
            <p:nvPr/>
          </p:nvSpPr>
          <p:spPr>
            <a:xfrm>
              <a:off x="6275224" y="1332000"/>
              <a:ext cx="3780000" cy="2340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kumimoji="1" lang="en-US" altLang="ja-JP" sz="1600" b="1" dirty="0">
                  <a:solidFill>
                    <a:schemeClr val="bg1"/>
                  </a:solidFill>
                  <a:latin typeface="ＭＳ Ｐゴシック" panose="020B0600070205080204" pitchFamily="50" charset="-128"/>
                </a:rPr>
                <a:t>IMG</a:t>
              </a:r>
            </a:p>
          </p:txBody>
        </p:sp>
        <p:sp>
          <p:nvSpPr>
            <p:cNvPr id="20" name="テキスト ボックス 19">
              <a:extLst>
                <a:ext uri="{FF2B5EF4-FFF2-40B4-BE49-F238E27FC236}">
                  <a16:creationId xmlns:a16="http://schemas.microsoft.com/office/drawing/2014/main" id="{4A6577F6-4630-124A-8C51-B3D55190954C}"/>
                </a:ext>
              </a:extLst>
            </p:cNvPr>
            <p:cNvSpPr txBox="1"/>
            <p:nvPr/>
          </p:nvSpPr>
          <p:spPr>
            <a:xfrm>
              <a:off x="2135998" y="2340377"/>
              <a:ext cx="3779999" cy="1332000"/>
            </a:xfrm>
            <a:prstGeom prst="rect">
              <a:avLst/>
            </a:prstGeom>
            <a:noFill/>
          </p:spPr>
          <p:txBody>
            <a:bodyPr wrap="square" lIns="36000" tIns="36000" rIns="36000" bIns="36000" rtlCol="0" anchor="ctr">
              <a:normAutofit/>
            </a:bodyPr>
            <a:lstStyle/>
            <a:p>
              <a:pPr>
                <a:spcAft>
                  <a:spcPts val="400"/>
                </a:spcAft>
              </a:pPr>
              <a:r>
                <a:rPr kumimoji="1" lang="ja-JP" altLang="en-US" sz="2400" b="1" dirty="0">
                  <a:latin typeface="+mn-ea"/>
                </a:rPr>
                <a:t>●●効率化でコスト削減。</a:t>
              </a:r>
              <a:endParaRPr kumimoji="1" lang="en-US" altLang="ja-JP" sz="2400" b="1" dirty="0">
                <a:latin typeface="+mn-ea"/>
              </a:endParaRPr>
            </a:p>
            <a:p>
              <a:pPr>
                <a:spcAft>
                  <a:spcPts val="400"/>
                </a:spcAft>
              </a:pPr>
              <a:r>
                <a:rPr kumimoji="1" lang="ja-JP" altLang="en-US" sz="2400" b="1" dirty="0">
                  <a:latin typeface="+mn-ea"/>
                </a:rPr>
                <a:t>新規顧客の獲得●倍の</a:t>
              </a:r>
              <a:endParaRPr kumimoji="1" lang="en-US" altLang="ja-JP" sz="2400" b="1" dirty="0">
                <a:latin typeface="+mn-ea"/>
              </a:endParaRPr>
            </a:p>
            <a:p>
              <a:pPr>
                <a:spcAft>
                  <a:spcPts val="400"/>
                </a:spcAft>
              </a:pPr>
              <a:r>
                <a:rPr kumimoji="1" lang="ja-JP" altLang="en-US" sz="2400" b="1" dirty="0">
                  <a:latin typeface="+mn-ea"/>
                </a:rPr>
                <a:t>成果を創出。</a:t>
              </a:r>
              <a:endParaRPr kumimoji="1" lang="en-US" altLang="ja-JP" sz="2400" b="1" dirty="0">
                <a:latin typeface="+mn-ea"/>
              </a:endParaRPr>
            </a:p>
          </p:txBody>
        </p:sp>
        <p:sp>
          <p:nvSpPr>
            <p:cNvPr id="14" name="テキスト ボックス 13">
              <a:extLst>
                <a:ext uri="{FF2B5EF4-FFF2-40B4-BE49-F238E27FC236}">
                  <a16:creationId xmlns:a16="http://schemas.microsoft.com/office/drawing/2014/main" id="{AD615954-1A33-4B4C-BBC4-D1BCA35CF96D}"/>
                </a:ext>
              </a:extLst>
            </p:cNvPr>
            <p:cNvSpPr txBox="1"/>
            <p:nvPr/>
          </p:nvSpPr>
          <p:spPr>
            <a:xfrm>
              <a:off x="2135996" y="1944000"/>
              <a:ext cx="3779999" cy="288000"/>
            </a:xfrm>
            <a:prstGeom prst="rect">
              <a:avLst/>
            </a:prstGeom>
            <a:noFill/>
          </p:spPr>
          <p:txBody>
            <a:bodyPr wrap="square" lIns="36000" tIns="36000" rIns="36000" bIns="36000" rtlCol="0">
              <a:normAutofit/>
            </a:bodyPr>
            <a:lstStyle/>
            <a:p>
              <a:pPr>
                <a:spcAft>
                  <a:spcPts val="400"/>
                </a:spcAft>
              </a:pPr>
              <a:r>
                <a:rPr kumimoji="1" lang="en-US" altLang="ja-JP" sz="1200" u="sng" dirty="0">
                  <a:solidFill>
                    <a:srgbClr val="0070C0"/>
                  </a:solidFill>
                  <a:latin typeface="+mn-ea"/>
                </a:rPr>
                <a:t>https://*****</a:t>
              </a:r>
            </a:p>
          </p:txBody>
        </p:sp>
      </p:grpSp>
      <p:sp>
        <p:nvSpPr>
          <p:cNvPr id="15" name="正方形/長方形 14">
            <a:extLst>
              <a:ext uri="{FF2B5EF4-FFF2-40B4-BE49-F238E27FC236}">
                <a16:creationId xmlns:a16="http://schemas.microsoft.com/office/drawing/2014/main" id="{8111FB31-F8BB-487F-A015-D0801B4BF862}"/>
              </a:ext>
            </a:extLst>
          </p:cNvPr>
          <p:cNvSpPr/>
          <p:nvPr/>
        </p:nvSpPr>
        <p:spPr>
          <a:xfrm>
            <a:off x="1055692" y="1227625"/>
            <a:ext cx="2160000" cy="540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kumimoji="1" lang="en-US" altLang="ja-JP" sz="1600" b="1" dirty="0">
                <a:solidFill>
                  <a:schemeClr val="bg1"/>
                </a:solidFill>
                <a:latin typeface="ＭＳ Ｐゴシック" panose="020B0600070205080204" pitchFamily="50" charset="-128"/>
              </a:rPr>
              <a:t>LOGO</a:t>
            </a:r>
            <a:endParaRPr kumimoji="1" lang="ja-JP" altLang="en-US" sz="1600" b="1">
              <a:solidFill>
                <a:schemeClr val="bg1"/>
              </a:solidFill>
              <a:latin typeface="ＭＳ Ｐゴシック" panose="020B0600070205080204" pitchFamily="50" charset="-128"/>
            </a:endParaRPr>
          </a:p>
        </p:txBody>
      </p:sp>
      <p:sp>
        <p:nvSpPr>
          <p:cNvPr id="8" name="スライド番号プレースホルダー 7">
            <a:extLst>
              <a:ext uri="{FF2B5EF4-FFF2-40B4-BE49-F238E27FC236}">
                <a16:creationId xmlns:a16="http://schemas.microsoft.com/office/drawing/2014/main" id="{D56973E1-1613-685A-4D71-6C054FCC1241}"/>
              </a:ext>
            </a:extLst>
          </p:cNvPr>
          <p:cNvSpPr>
            <a:spLocks noGrp="1"/>
          </p:cNvSpPr>
          <p:nvPr>
            <p:ph type="sldNum" sz="quarter" idx="4"/>
          </p:nvPr>
        </p:nvSpPr>
        <p:spPr/>
        <p:txBody>
          <a:bodyPr/>
          <a:lstStyle/>
          <a:p>
            <a:fld id="{2CF39A64-FD95-C144-B37D-DFADB2595A9F}" type="slidenum">
              <a:rPr kumimoji="1" lang="ja-JP" altLang="en-US" smtClean="0"/>
              <a:pPr/>
              <a:t>8</a:t>
            </a:fld>
            <a:endParaRPr kumimoji="1" lang="ja-JP" altLang="en-US" dirty="0"/>
          </a:p>
        </p:txBody>
      </p:sp>
      <p:sp>
        <p:nvSpPr>
          <p:cNvPr id="10" name="フッター プレースホルダー 9">
            <a:extLst>
              <a:ext uri="{FF2B5EF4-FFF2-40B4-BE49-F238E27FC236}">
                <a16:creationId xmlns:a16="http://schemas.microsoft.com/office/drawing/2014/main" id="{1ED1E788-15B4-9A6A-E915-95A61E7D5C63}"/>
              </a:ext>
            </a:extLst>
          </p:cNvPr>
          <p:cNvSpPr>
            <a:spLocks noGrp="1"/>
          </p:cNvSpPr>
          <p:nvPr>
            <p:ph type="ftr" sz="quarter" idx="3"/>
          </p:nvPr>
        </p:nvSpPr>
        <p:spPr/>
        <p:txBody>
          <a:bodyPr/>
          <a:lstStyle/>
          <a:p>
            <a:r>
              <a:rPr lang="en" altLang="ja-JP"/>
              <a:t>SAIRU</a:t>
            </a:r>
            <a:endParaRPr kumimoji="1" lang="ja-JP" altLang="en-US" dirty="0"/>
          </a:p>
        </p:txBody>
      </p:sp>
    </p:spTree>
    <p:extLst>
      <p:ext uri="{BB962C8B-B14F-4D97-AF65-F5344CB8AC3E}">
        <p14:creationId xmlns:p14="http://schemas.microsoft.com/office/powerpoint/2010/main" val="1824650357"/>
      </p:ext>
    </p:extLst>
  </p:cSld>
  <p:clrMapOvr>
    <a:masterClrMapping/>
  </p:clrMapOvr>
</p:sld>
</file>

<file path=ppt/theme/theme1.xml><?xml version="1.0" encoding="utf-8"?>
<a:theme xmlns:a="http://schemas.openxmlformats.org/drawingml/2006/main" name="Office テーマ">
  <a:themeElements>
    <a:clrScheme name="ユーザー定義 2">
      <a:dk1>
        <a:srgbClr val="1B224C"/>
      </a:dk1>
      <a:lt1>
        <a:srgbClr val="FFFFFF"/>
      </a:lt1>
      <a:dk2>
        <a:srgbClr val="00ACBA"/>
      </a:dk2>
      <a:lt2>
        <a:srgbClr val="D9D9D9"/>
      </a:lt2>
      <a:accent1>
        <a:srgbClr val="1B224C"/>
      </a:accent1>
      <a:accent2>
        <a:srgbClr val="00ACBA"/>
      </a:accent2>
      <a:accent3>
        <a:srgbClr val="F2F2F2"/>
      </a:accent3>
      <a:accent4>
        <a:srgbClr val="D9D9D9"/>
      </a:accent4>
      <a:accent5>
        <a:srgbClr val="5B9BD5"/>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3554</Words>
  <Application>Microsoft Macintosh PowerPoint</Application>
  <PresentationFormat>ワイド画面</PresentationFormat>
  <Paragraphs>623</Paragraphs>
  <Slides>29</Slides>
  <Notes>10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29</vt:i4>
      </vt:variant>
    </vt:vector>
  </HeadingPairs>
  <TitlesOfParts>
    <vt:vector size="37" baseType="lpstr">
      <vt:lpstr>MS PGothic</vt:lpstr>
      <vt:lpstr>MS PGothic</vt:lpstr>
      <vt:lpstr>Noto Sans Symbols</vt:lpstr>
      <vt:lpstr>Yu Gothic</vt:lpstr>
      <vt:lpstr>游ゴシック Light</vt:lpstr>
      <vt:lpstr>Arial</vt:lpstr>
      <vt:lpstr>Wingdings</vt:lpstr>
      <vt:lpstr>Office テーマ</vt:lpstr>
      <vt:lpstr>●●●サービスの ご紹介</vt:lpstr>
      <vt:lpstr>●●●サービスとは</vt:lpstr>
      <vt:lpstr>よくある課題</vt:lpstr>
      <vt:lpstr>サービス紹介</vt:lpstr>
      <vt:lpstr>特長１.●●コスト削減</vt:lpstr>
      <vt:lpstr>特長2.●●で作業効率アップ</vt:lpstr>
      <vt:lpstr>特長3.●●で売上拡大</vt:lpstr>
      <vt:lpstr>選ばれる理由</vt:lpstr>
      <vt:lpstr>株式会社●●●●様の事例</vt:lpstr>
      <vt:lpstr>株式会社●●●●様の事例</vt:lpstr>
      <vt:lpstr>事例一覧</vt:lpstr>
      <vt:lpstr>料金</vt:lpstr>
      <vt:lpstr>料金</vt:lpstr>
      <vt:lpstr>ご利用の流れ</vt:lpstr>
      <vt:lpstr>よくある質問</vt:lpstr>
      <vt:lpstr>会社概要</vt:lpstr>
      <vt:lpstr>メディア掲載・執筆歴</vt:lpstr>
      <vt:lpstr>無料相談受付中</vt:lpstr>
      <vt:lpstr>補足用スライド</vt:lpstr>
      <vt:lpstr>本サービスの沿革</vt:lpstr>
      <vt:lpstr>強みの背景</vt:lpstr>
      <vt:lpstr>数字で見る〇〇〇</vt:lpstr>
      <vt:lpstr>メンバー紹介</vt:lpstr>
      <vt:lpstr>取引先一覧</vt:lpstr>
      <vt:lpstr>お客様の声</vt:lpstr>
      <vt:lpstr>業務フロー Before/After</vt:lpstr>
      <vt:lpstr>他社との違い</vt:lpstr>
      <vt:lpstr>ポジショニングマップ</vt:lpstr>
      <vt:lpstr>導入検討に関するサポート</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
  <dc:creator/>
  <cp:keywords/>
  <dc:description/>
  <cp:lastModifiedBy/>
  <cp:revision>1</cp:revision>
  <dcterms:created xsi:type="dcterms:W3CDTF">2022-07-06T00:41:38Z</dcterms:created>
  <dcterms:modified xsi:type="dcterms:W3CDTF">2022-12-13T10:36:23Z</dcterms:modified>
  <cp:category/>
</cp:coreProperties>
</file>