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Lst>
  <p:notesMasterIdLst>
    <p:notesMasterId r:id="rId34"/>
  </p:notesMasterIdLst>
  <p:handoutMasterIdLst>
    <p:handoutMasterId r:id="rId35"/>
  </p:handoutMasterIdLst>
  <p:sldIdLst>
    <p:sldId id="259" r:id="rId2"/>
    <p:sldId id="296" r:id="rId3"/>
    <p:sldId id="271" r:id="rId4"/>
    <p:sldId id="291" r:id="rId5"/>
    <p:sldId id="256" r:id="rId6"/>
    <p:sldId id="257" r:id="rId7"/>
    <p:sldId id="258" r:id="rId8"/>
    <p:sldId id="270" r:id="rId9"/>
    <p:sldId id="268" r:id="rId10"/>
    <p:sldId id="269" r:id="rId11"/>
    <p:sldId id="273" r:id="rId12"/>
    <p:sldId id="275" r:id="rId13"/>
    <p:sldId id="276" r:id="rId14"/>
    <p:sldId id="281" r:id="rId15"/>
    <p:sldId id="282" r:id="rId16"/>
    <p:sldId id="285" r:id="rId17"/>
    <p:sldId id="293" r:id="rId18"/>
    <p:sldId id="280" r:id="rId19"/>
    <p:sldId id="286" r:id="rId20"/>
    <p:sldId id="287" r:id="rId21"/>
    <p:sldId id="288" r:id="rId22"/>
    <p:sldId id="289" r:id="rId23"/>
    <p:sldId id="290" r:id="rId24"/>
    <p:sldId id="260" r:id="rId25"/>
    <p:sldId id="264" r:id="rId26"/>
    <p:sldId id="267" r:id="rId27"/>
    <p:sldId id="294" r:id="rId28"/>
    <p:sldId id="261" r:id="rId29"/>
    <p:sldId id="295" r:id="rId30"/>
    <p:sldId id="266" r:id="rId31"/>
    <p:sldId id="297" r:id="rId32"/>
    <p:sldId id="272" r:id="rId3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7"/>
    <p:restoredTop sz="91722" autoAdjust="0"/>
  </p:normalViewPr>
  <p:slideViewPr>
    <p:cSldViewPr snapToGrid="0" snapToObjects="1">
      <p:cViewPr varScale="1">
        <p:scale>
          <a:sx n="67" d="100"/>
          <a:sy n="67" d="100"/>
        </p:scale>
        <p:origin x="2232" y="56"/>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45" d="100"/>
          <a:sy n="145" d="100"/>
        </p:scale>
        <p:origin x="354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千代 垰本" userId="0a507fab45f8defe" providerId="LiveId" clId="{24898F01-57DF-7C49-B20A-BF9CF25A77AF}"/>
    <pc:docChg chg="modMainMaster">
      <pc:chgData name="千代 垰本" userId="0a507fab45f8defe" providerId="LiveId" clId="{24898F01-57DF-7C49-B20A-BF9CF25A77AF}" dt="2019-06-07T09:42:31.459" v="5" actId="14100"/>
      <pc:docMkLst>
        <pc:docMk/>
      </pc:docMkLst>
      <pc:sldMasterChg chg="modSldLayout">
        <pc:chgData name="千代 垰本" userId="0a507fab45f8defe" providerId="LiveId" clId="{24898F01-57DF-7C49-B20A-BF9CF25A77AF}" dt="2019-06-07T09:42:31.459" v="5" actId="14100"/>
        <pc:sldMasterMkLst>
          <pc:docMk/>
          <pc:sldMasterMk cId="3212122025" sldId="2147483660"/>
        </pc:sldMasterMkLst>
        <pc:sldLayoutChg chg="modSp">
          <pc:chgData name="千代 垰本" userId="0a507fab45f8defe" providerId="LiveId" clId="{24898F01-57DF-7C49-B20A-BF9CF25A77AF}" dt="2019-06-07T09:42:31.459" v="5" actId="14100"/>
          <pc:sldLayoutMkLst>
            <pc:docMk/>
            <pc:sldMasterMk cId="3212122025" sldId="2147483660"/>
            <pc:sldLayoutMk cId="143488734" sldId="2147483664"/>
          </pc:sldLayoutMkLst>
          <pc:spChg chg="mod">
            <ac:chgData name="千代 垰本" userId="0a507fab45f8defe" providerId="LiveId" clId="{24898F01-57DF-7C49-B20A-BF9CF25A77AF}" dt="2019-06-07T09:42:28.478" v="4" actId="1076"/>
            <ac:spMkLst>
              <pc:docMk/>
              <pc:sldMasterMk cId="3212122025" sldId="2147483660"/>
              <pc:sldLayoutMk cId="143488734" sldId="2147483664"/>
              <ac:spMk id="7" creationId="{922BAB7E-7277-7F41-95A3-85660E277E16}"/>
            </ac:spMkLst>
          </pc:spChg>
          <pc:spChg chg="mod">
            <ac:chgData name="千代 垰本" userId="0a507fab45f8defe" providerId="LiveId" clId="{24898F01-57DF-7C49-B20A-BF9CF25A77AF}" dt="2019-06-07T09:42:31.459" v="5" actId="14100"/>
            <ac:spMkLst>
              <pc:docMk/>
              <pc:sldMasterMk cId="3212122025" sldId="2147483660"/>
              <pc:sldLayoutMk cId="143488734" sldId="2147483664"/>
              <ac:spMk id="8" creationId="{839AF920-A461-D348-A3BC-FC6E013EBD83}"/>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8F6A4DC-68F3-3D4D-9257-980532B9956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CF1DA9EB-90F5-974B-BED4-BC8B253A4ED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8147EB6-B6FA-A24C-8C43-7B7836E040E6}" type="datetimeFigureOut">
              <a:rPr kumimoji="1" lang="ja-JP" altLang="en-US" smtClean="0"/>
              <a:t>2019/10/17</a:t>
            </a:fld>
            <a:endParaRPr kumimoji="1" lang="ja-JP" altLang="en-US"/>
          </a:p>
        </p:txBody>
      </p:sp>
      <p:sp>
        <p:nvSpPr>
          <p:cNvPr id="4" name="フッター プレースホルダー 3">
            <a:extLst>
              <a:ext uri="{FF2B5EF4-FFF2-40B4-BE49-F238E27FC236}">
                <a16:creationId xmlns:a16="http://schemas.microsoft.com/office/drawing/2014/main" id="{E7FD6170-E770-C043-9DB5-C1986325F6F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40DA3095-5223-2E44-9D3B-832C3C96550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4FC739-5276-EF46-9ACE-FFB063873C92}" type="slidenum">
              <a:rPr kumimoji="1" lang="ja-JP" altLang="en-US" smtClean="0"/>
              <a:t>‹#›</a:t>
            </a:fld>
            <a:endParaRPr kumimoji="1" lang="ja-JP" altLang="en-US"/>
          </a:p>
        </p:txBody>
      </p:sp>
    </p:spTree>
    <p:extLst>
      <p:ext uri="{BB962C8B-B14F-4D97-AF65-F5344CB8AC3E}">
        <p14:creationId xmlns:p14="http://schemas.microsoft.com/office/powerpoint/2010/main" val="161424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9B78D4-A945-A940-A49E-66213EB5DECA}" type="datetimeFigureOut">
              <a:rPr kumimoji="1" lang="ja-JP" altLang="en-US" smtClean="0"/>
              <a:t>2019/10/17</a:t>
            </a:fld>
            <a:endParaRPr kumimoji="1" lang="ja-JP" altLang="en-US"/>
          </a:p>
        </p:txBody>
      </p:sp>
      <p:sp>
        <p:nvSpPr>
          <p:cNvPr id="4" name="スライド イメージ プレースホルダー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795BBD-D047-5A48-9718-817A1A35B3CD}" type="slidenum">
              <a:rPr kumimoji="1" lang="ja-JP" altLang="en-US" smtClean="0"/>
              <a:t>‹#›</a:t>
            </a:fld>
            <a:endParaRPr kumimoji="1" lang="ja-JP" altLang="en-US"/>
          </a:p>
        </p:txBody>
      </p:sp>
    </p:spTree>
    <p:extLst>
      <p:ext uri="{BB962C8B-B14F-4D97-AF65-F5344CB8AC3E}">
        <p14:creationId xmlns:p14="http://schemas.microsoft.com/office/powerpoint/2010/main" val="15881429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2</a:t>
            </a:fld>
            <a:endParaRPr kumimoji="1" lang="ja-JP" altLang="en-US"/>
          </a:p>
        </p:txBody>
      </p:sp>
    </p:spTree>
    <p:extLst>
      <p:ext uri="{BB962C8B-B14F-4D97-AF65-F5344CB8AC3E}">
        <p14:creationId xmlns:p14="http://schemas.microsoft.com/office/powerpoint/2010/main" val="889667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12</a:t>
            </a:fld>
            <a:endParaRPr kumimoji="1" lang="ja-JP" altLang="en-US"/>
          </a:p>
        </p:txBody>
      </p:sp>
    </p:spTree>
    <p:extLst>
      <p:ext uri="{BB962C8B-B14F-4D97-AF65-F5344CB8AC3E}">
        <p14:creationId xmlns:p14="http://schemas.microsoft.com/office/powerpoint/2010/main" val="2231040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13</a:t>
            </a:fld>
            <a:endParaRPr kumimoji="1" lang="ja-JP" altLang="en-US"/>
          </a:p>
        </p:txBody>
      </p:sp>
    </p:spTree>
    <p:extLst>
      <p:ext uri="{BB962C8B-B14F-4D97-AF65-F5344CB8AC3E}">
        <p14:creationId xmlns:p14="http://schemas.microsoft.com/office/powerpoint/2010/main" val="1517097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14</a:t>
            </a:fld>
            <a:endParaRPr kumimoji="1" lang="ja-JP" altLang="en-US"/>
          </a:p>
        </p:txBody>
      </p:sp>
    </p:spTree>
    <p:extLst>
      <p:ext uri="{BB962C8B-B14F-4D97-AF65-F5344CB8AC3E}">
        <p14:creationId xmlns:p14="http://schemas.microsoft.com/office/powerpoint/2010/main" val="40499453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15</a:t>
            </a:fld>
            <a:endParaRPr kumimoji="1" lang="ja-JP" altLang="en-US"/>
          </a:p>
        </p:txBody>
      </p:sp>
    </p:spTree>
    <p:extLst>
      <p:ext uri="{BB962C8B-B14F-4D97-AF65-F5344CB8AC3E}">
        <p14:creationId xmlns:p14="http://schemas.microsoft.com/office/powerpoint/2010/main" val="738310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16</a:t>
            </a:fld>
            <a:endParaRPr kumimoji="1" lang="ja-JP" altLang="en-US"/>
          </a:p>
        </p:txBody>
      </p:sp>
    </p:spTree>
    <p:extLst>
      <p:ext uri="{BB962C8B-B14F-4D97-AF65-F5344CB8AC3E}">
        <p14:creationId xmlns:p14="http://schemas.microsoft.com/office/powerpoint/2010/main" val="497686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17</a:t>
            </a:fld>
            <a:endParaRPr kumimoji="1" lang="ja-JP" altLang="en-US"/>
          </a:p>
        </p:txBody>
      </p:sp>
    </p:spTree>
    <p:extLst>
      <p:ext uri="{BB962C8B-B14F-4D97-AF65-F5344CB8AC3E}">
        <p14:creationId xmlns:p14="http://schemas.microsoft.com/office/powerpoint/2010/main" val="16657310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18</a:t>
            </a:fld>
            <a:endParaRPr kumimoji="1" lang="ja-JP" altLang="en-US"/>
          </a:p>
        </p:txBody>
      </p:sp>
    </p:spTree>
    <p:extLst>
      <p:ext uri="{BB962C8B-B14F-4D97-AF65-F5344CB8AC3E}">
        <p14:creationId xmlns:p14="http://schemas.microsoft.com/office/powerpoint/2010/main" val="33896367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19</a:t>
            </a:fld>
            <a:endParaRPr kumimoji="1" lang="ja-JP" altLang="en-US"/>
          </a:p>
        </p:txBody>
      </p:sp>
    </p:spTree>
    <p:extLst>
      <p:ext uri="{BB962C8B-B14F-4D97-AF65-F5344CB8AC3E}">
        <p14:creationId xmlns:p14="http://schemas.microsoft.com/office/powerpoint/2010/main" val="22467349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20</a:t>
            </a:fld>
            <a:endParaRPr kumimoji="1" lang="ja-JP" altLang="en-US"/>
          </a:p>
        </p:txBody>
      </p:sp>
    </p:spTree>
    <p:extLst>
      <p:ext uri="{BB962C8B-B14F-4D97-AF65-F5344CB8AC3E}">
        <p14:creationId xmlns:p14="http://schemas.microsoft.com/office/powerpoint/2010/main" val="25822229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21</a:t>
            </a:fld>
            <a:endParaRPr kumimoji="1" lang="ja-JP" altLang="en-US"/>
          </a:p>
        </p:txBody>
      </p:sp>
    </p:spTree>
    <p:extLst>
      <p:ext uri="{BB962C8B-B14F-4D97-AF65-F5344CB8AC3E}">
        <p14:creationId xmlns:p14="http://schemas.microsoft.com/office/powerpoint/2010/main" val="4077856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3</a:t>
            </a:fld>
            <a:endParaRPr kumimoji="1" lang="ja-JP" altLang="en-US"/>
          </a:p>
        </p:txBody>
      </p:sp>
    </p:spTree>
    <p:extLst>
      <p:ext uri="{BB962C8B-B14F-4D97-AF65-F5344CB8AC3E}">
        <p14:creationId xmlns:p14="http://schemas.microsoft.com/office/powerpoint/2010/main" val="41663116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22</a:t>
            </a:fld>
            <a:endParaRPr kumimoji="1" lang="ja-JP" altLang="en-US"/>
          </a:p>
        </p:txBody>
      </p:sp>
    </p:spTree>
    <p:extLst>
      <p:ext uri="{BB962C8B-B14F-4D97-AF65-F5344CB8AC3E}">
        <p14:creationId xmlns:p14="http://schemas.microsoft.com/office/powerpoint/2010/main" val="2969125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23</a:t>
            </a:fld>
            <a:endParaRPr kumimoji="1" lang="ja-JP" altLang="en-US"/>
          </a:p>
        </p:txBody>
      </p:sp>
    </p:spTree>
    <p:extLst>
      <p:ext uri="{BB962C8B-B14F-4D97-AF65-F5344CB8AC3E}">
        <p14:creationId xmlns:p14="http://schemas.microsoft.com/office/powerpoint/2010/main" val="6794107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kern="0" dirty="0">
              <a:latin typeface="游ゴシック Medium" panose="020B0500000000000000" pitchFamily="50" charset="-128"/>
              <a:ea typeface="游ゴシック Medium" panose="020B0500000000000000" pitchFamily="50" charset="-128"/>
            </a:endParaRPr>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24</a:t>
            </a:fld>
            <a:endParaRPr kumimoji="1" lang="ja-JP" altLang="en-US"/>
          </a:p>
        </p:txBody>
      </p:sp>
    </p:spTree>
    <p:extLst>
      <p:ext uri="{BB962C8B-B14F-4D97-AF65-F5344CB8AC3E}">
        <p14:creationId xmlns:p14="http://schemas.microsoft.com/office/powerpoint/2010/main" val="39141458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25</a:t>
            </a:fld>
            <a:endParaRPr kumimoji="1" lang="ja-JP" altLang="en-US"/>
          </a:p>
        </p:txBody>
      </p:sp>
    </p:spTree>
    <p:extLst>
      <p:ext uri="{BB962C8B-B14F-4D97-AF65-F5344CB8AC3E}">
        <p14:creationId xmlns:p14="http://schemas.microsoft.com/office/powerpoint/2010/main" val="36675735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26</a:t>
            </a:fld>
            <a:endParaRPr kumimoji="1" lang="ja-JP" altLang="en-US"/>
          </a:p>
        </p:txBody>
      </p:sp>
    </p:spTree>
    <p:extLst>
      <p:ext uri="{BB962C8B-B14F-4D97-AF65-F5344CB8AC3E}">
        <p14:creationId xmlns:p14="http://schemas.microsoft.com/office/powerpoint/2010/main" val="23247433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27</a:t>
            </a:fld>
            <a:endParaRPr kumimoji="1" lang="ja-JP" altLang="en-US"/>
          </a:p>
        </p:txBody>
      </p:sp>
    </p:spTree>
    <p:extLst>
      <p:ext uri="{BB962C8B-B14F-4D97-AF65-F5344CB8AC3E}">
        <p14:creationId xmlns:p14="http://schemas.microsoft.com/office/powerpoint/2010/main" val="37861342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28</a:t>
            </a:fld>
            <a:endParaRPr kumimoji="1" lang="ja-JP" altLang="en-US"/>
          </a:p>
        </p:txBody>
      </p:sp>
    </p:spTree>
    <p:extLst>
      <p:ext uri="{BB962C8B-B14F-4D97-AF65-F5344CB8AC3E}">
        <p14:creationId xmlns:p14="http://schemas.microsoft.com/office/powerpoint/2010/main" val="21275629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29</a:t>
            </a:fld>
            <a:endParaRPr kumimoji="1" lang="ja-JP" altLang="en-US"/>
          </a:p>
        </p:txBody>
      </p:sp>
    </p:spTree>
    <p:extLst>
      <p:ext uri="{BB962C8B-B14F-4D97-AF65-F5344CB8AC3E}">
        <p14:creationId xmlns:p14="http://schemas.microsoft.com/office/powerpoint/2010/main" val="38130772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30</a:t>
            </a:fld>
            <a:endParaRPr kumimoji="1" lang="ja-JP" altLang="en-US"/>
          </a:p>
        </p:txBody>
      </p:sp>
    </p:spTree>
    <p:extLst>
      <p:ext uri="{BB962C8B-B14F-4D97-AF65-F5344CB8AC3E}">
        <p14:creationId xmlns:p14="http://schemas.microsoft.com/office/powerpoint/2010/main" val="12194921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31</a:t>
            </a:fld>
            <a:endParaRPr kumimoji="1" lang="ja-JP" altLang="en-US"/>
          </a:p>
        </p:txBody>
      </p:sp>
    </p:spTree>
    <p:extLst>
      <p:ext uri="{BB962C8B-B14F-4D97-AF65-F5344CB8AC3E}">
        <p14:creationId xmlns:p14="http://schemas.microsoft.com/office/powerpoint/2010/main" val="3883766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4</a:t>
            </a:fld>
            <a:endParaRPr kumimoji="1" lang="ja-JP" altLang="en-US"/>
          </a:p>
        </p:txBody>
      </p:sp>
    </p:spTree>
    <p:extLst>
      <p:ext uri="{BB962C8B-B14F-4D97-AF65-F5344CB8AC3E}">
        <p14:creationId xmlns:p14="http://schemas.microsoft.com/office/powerpoint/2010/main" val="704653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5</a:t>
            </a:fld>
            <a:endParaRPr kumimoji="1" lang="ja-JP" altLang="en-US"/>
          </a:p>
        </p:txBody>
      </p:sp>
    </p:spTree>
    <p:extLst>
      <p:ext uri="{BB962C8B-B14F-4D97-AF65-F5344CB8AC3E}">
        <p14:creationId xmlns:p14="http://schemas.microsoft.com/office/powerpoint/2010/main" val="39397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200" kern="0" dirty="0">
              <a:latin typeface="游ゴシック Medium" panose="020B0500000000000000" pitchFamily="50" charset="-128"/>
              <a:ea typeface="游ゴシック Medium" panose="020B0500000000000000" pitchFamily="50" charset="-128"/>
            </a:endParaRPr>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6</a:t>
            </a:fld>
            <a:endParaRPr kumimoji="1" lang="ja-JP" altLang="en-US"/>
          </a:p>
        </p:txBody>
      </p:sp>
    </p:spTree>
    <p:extLst>
      <p:ext uri="{BB962C8B-B14F-4D97-AF65-F5344CB8AC3E}">
        <p14:creationId xmlns:p14="http://schemas.microsoft.com/office/powerpoint/2010/main" val="1532892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66700" indent="-266700" eaLnBrk="1" fontAlgn="auto" hangingPunct="1">
              <a:lnSpc>
                <a:spcPct val="140000"/>
              </a:lnSpc>
              <a:spcAft>
                <a:spcPts val="500"/>
              </a:spcAft>
              <a:defRPr/>
            </a:pPr>
            <a:endParaRPr lang="en-US" altLang="ja-JP" sz="1200" kern="0" dirty="0">
              <a:solidFill>
                <a:srgbClr val="FF0000"/>
              </a:solidFill>
              <a:latin typeface="游ゴシック Medium" panose="020B0500000000000000" pitchFamily="50" charset="-128"/>
              <a:ea typeface="游ゴシック Medium" panose="020B0500000000000000" pitchFamily="50" charset="-128"/>
            </a:endParaRPr>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7</a:t>
            </a:fld>
            <a:endParaRPr kumimoji="1" lang="ja-JP" altLang="en-US"/>
          </a:p>
        </p:txBody>
      </p:sp>
    </p:spTree>
    <p:extLst>
      <p:ext uri="{BB962C8B-B14F-4D97-AF65-F5344CB8AC3E}">
        <p14:creationId xmlns:p14="http://schemas.microsoft.com/office/powerpoint/2010/main" val="894385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8</a:t>
            </a:fld>
            <a:endParaRPr kumimoji="1" lang="ja-JP" altLang="en-US"/>
          </a:p>
        </p:txBody>
      </p:sp>
    </p:spTree>
    <p:extLst>
      <p:ext uri="{BB962C8B-B14F-4D97-AF65-F5344CB8AC3E}">
        <p14:creationId xmlns:p14="http://schemas.microsoft.com/office/powerpoint/2010/main" val="1023905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10</a:t>
            </a:fld>
            <a:endParaRPr kumimoji="1" lang="ja-JP" altLang="en-US"/>
          </a:p>
        </p:txBody>
      </p:sp>
    </p:spTree>
    <p:extLst>
      <p:ext uri="{BB962C8B-B14F-4D97-AF65-F5344CB8AC3E}">
        <p14:creationId xmlns:p14="http://schemas.microsoft.com/office/powerpoint/2010/main" val="2060057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200" kern="0" dirty="0">
              <a:solidFill>
                <a:srgbClr val="FF0000"/>
              </a:solidFill>
              <a:latin typeface="游ゴシック Medium" panose="020B0500000000000000" pitchFamily="50" charset="-128"/>
              <a:ea typeface="游ゴシック Medium" panose="020B0500000000000000" pitchFamily="50" charset="-128"/>
            </a:endParaRPr>
          </a:p>
        </p:txBody>
      </p:sp>
      <p:sp>
        <p:nvSpPr>
          <p:cNvPr id="4" name="スライド番号プレースホルダー 3"/>
          <p:cNvSpPr>
            <a:spLocks noGrp="1"/>
          </p:cNvSpPr>
          <p:nvPr>
            <p:ph type="sldNum" sz="quarter" idx="5"/>
          </p:nvPr>
        </p:nvSpPr>
        <p:spPr/>
        <p:txBody>
          <a:bodyPr/>
          <a:lstStyle/>
          <a:p>
            <a:fld id="{99795BBD-D047-5A48-9718-817A1A35B3CD}" type="slidenum">
              <a:rPr kumimoji="1" lang="ja-JP" altLang="en-US" smtClean="0"/>
              <a:t>11</a:t>
            </a:fld>
            <a:endParaRPr kumimoji="1" lang="ja-JP" altLang="en-US"/>
          </a:p>
        </p:txBody>
      </p:sp>
    </p:spTree>
    <p:extLst>
      <p:ext uri="{BB962C8B-B14F-4D97-AF65-F5344CB8AC3E}">
        <p14:creationId xmlns:p14="http://schemas.microsoft.com/office/powerpoint/2010/main" val="998129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2" name="Title 1"/>
          <p:cNvSpPr>
            <a:spLocks noGrp="1"/>
          </p:cNvSpPr>
          <p:nvPr>
            <p:ph type="title"/>
          </p:nvPr>
        </p:nvSpPr>
        <p:spPr>
          <a:xfrm>
            <a:off x="697898" y="1455580"/>
            <a:ext cx="6163876" cy="492443"/>
          </a:xfrm>
        </p:spPr>
        <p:txBody>
          <a:bodyPr wrap="square" anchor="b">
            <a:spAutoFit/>
          </a:bodyPr>
          <a:lstStyle>
            <a:lvl1pPr algn="l">
              <a:lnSpc>
                <a:spcPct val="100000"/>
              </a:lnSpc>
              <a:spcBef>
                <a:spcPts val="600"/>
              </a:spcBef>
              <a:spcAft>
                <a:spcPts val="600"/>
              </a:spcAft>
              <a:defRPr sz="3200">
                <a:solidFill>
                  <a:schemeClr val="tx2"/>
                </a:solidFill>
              </a:defRPr>
            </a:lvl1pPr>
          </a:lstStyle>
          <a:p>
            <a:r>
              <a:rPr lang="ja-JP" altLang="en-US"/>
              <a:t>マスター タイトルの書式設定</a:t>
            </a:r>
            <a:endParaRPr lang="en-US" dirty="0"/>
          </a:p>
        </p:txBody>
      </p:sp>
      <p:sp>
        <p:nvSpPr>
          <p:cNvPr id="12" name="正方形/長方形 11">
            <a:extLst>
              <a:ext uri="{FF2B5EF4-FFF2-40B4-BE49-F238E27FC236}">
                <a16:creationId xmlns:a16="http://schemas.microsoft.com/office/drawing/2014/main" id="{A0AEB22C-86C8-D040-B888-D4FFEB637EBB}"/>
              </a:ext>
            </a:extLst>
          </p:cNvPr>
          <p:cNvSpPr/>
          <p:nvPr userDrawn="1"/>
        </p:nvSpPr>
        <p:spPr>
          <a:xfrm>
            <a:off x="-1" y="0"/>
            <a:ext cx="7559675" cy="692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3488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基本ページ">
    <p:spTree>
      <p:nvGrpSpPr>
        <p:cNvPr id="1" name=""/>
        <p:cNvGrpSpPr/>
        <p:nvPr/>
      </p:nvGrpSpPr>
      <p:grpSpPr>
        <a:xfrm>
          <a:off x="0" y="0"/>
          <a:ext cx="0" cy="0"/>
          <a:chOff x="0" y="0"/>
          <a:chExt cx="0" cy="0"/>
        </a:xfrm>
      </p:grpSpPr>
      <p:sp>
        <p:nvSpPr>
          <p:cNvPr id="2" name="Title 1"/>
          <p:cNvSpPr>
            <a:spLocks noGrp="1"/>
          </p:cNvSpPr>
          <p:nvPr>
            <p:ph type="title"/>
          </p:nvPr>
        </p:nvSpPr>
        <p:spPr>
          <a:xfrm>
            <a:off x="554142" y="391584"/>
            <a:ext cx="3407984" cy="307777"/>
          </a:xfrm>
        </p:spPr>
        <p:txBody>
          <a:bodyPr wrap="none" anchor="ctr" anchorCtr="0"/>
          <a:lstStyle>
            <a:lvl1pPr algn="l">
              <a:lnSpc>
                <a:spcPct val="100000"/>
              </a:lnSpc>
              <a:defRPr sz="2000">
                <a:solidFill>
                  <a:schemeClr val="tx2"/>
                </a:solidFill>
              </a:defRPr>
            </a:lvl1pPr>
          </a:lstStyle>
          <a:p>
            <a:r>
              <a:rPr lang="ja-JP" altLang="en-US"/>
              <a:t>マスター タイトルの書式設定</a:t>
            </a:r>
            <a:endParaRPr lang="en-US" dirty="0"/>
          </a:p>
        </p:txBody>
      </p:sp>
      <p:sp>
        <p:nvSpPr>
          <p:cNvPr id="8" name="正方形/長方形 7">
            <a:extLst>
              <a:ext uri="{FF2B5EF4-FFF2-40B4-BE49-F238E27FC236}">
                <a16:creationId xmlns:a16="http://schemas.microsoft.com/office/drawing/2014/main" id="{404F4AFA-E74B-F74E-AE39-242A84D6F5C2}"/>
              </a:ext>
            </a:extLst>
          </p:cNvPr>
          <p:cNvSpPr/>
          <p:nvPr/>
        </p:nvSpPr>
        <p:spPr>
          <a:xfrm>
            <a:off x="0" y="10412124"/>
            <a:ext cx="7559675" cy="37215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a:extLst>
              <a:ext uri="{FF2B5EF4-FFF2-40B4-BE49-F238E27FC236}">
                <a16:creationId xmlns:a16="http://schemas.microsoft.com/office/drawing/2014/main" id="{0E1B6D4C-5F8B-4342-914E-D43A65BADCAD}"/>
              </a:ext>
            </a:extLst>
          </p:cNvPr>
          <p:cNvPicPr>
            <a:picLocks noChangeAspect="1"/>
          </p:cNvPicPr>
          <p:nvPr userDrawn="1"/>
        </p:nvPicPr>
        <p:blipFill>
          <a:blip r:embed="rId2"/>
          <a:stretch>
            <a:fillRect/>
          </a:stretch>
        </p:blipFill>
        <p:spPr>
          <a:xfrm>
            <a:off x="5388285" y="503508"/>
            <a:ext cx="518163" cy="110392"/>
          </a:xfrm>
          <a:prstGeom prst="rect">
            <a:avLst/>
          </a:prstGeom>
        </p:spPr>
      </p:pic>
      <p:pic>
        <p:nvPicPr>
          <p:cNvPr id="13" name="Picture 2">
            <a:extLst>
              <a:ext uri="{FF2B5EF4-FFF2-40B4-BE49-F238E27FC236}">
                <a16:creationId xmlns:a16="http://schemas.microsoft.com/office/drawing/2014/main" id="{4BB7AA02-06EF-224E-937E-ED4889245B1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77558" y="509957"/>
            <a:ext cx="341960" cy="13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4" descr="ãWACULãã­ã´ãã®ç»åæ¤ç´¢çµæ">
            <a:extLst>
              <a:ext uri="{FF2B5EF4-FFF2-40B4-BE49-F238E27FC236}">
                <a16:creationId xmlns:a16="http://schemas.microsoft.com/office/drawing/2014/main" id="{3C25B2EE-1900-5543-856F-1F2BAEBDA1B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l="22507" t="35963" r="22621" b="40495"/>
          <a:stretch>
            <a:fillRect/>
          </a:stretch>
        </p:blipFill>
        <p:spPr bwMode="auto">
          <a:xfrm>
            <a:off x="6082921" y="495699"/>
            <a:ext cx="518163" cy="11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直線コネクタ 3">
            <a:extLst>
              <a:ext uri="{FF2B5EF4-FFF2-40B4-BE49-F238E27FC236}">
                <a16:creationId xmlns:a16="http://schemas.microsoft.com/office/drawing/2014/main" id="{DB4F2995-5F5E-FE48-84ED-9565436E94A5}"/>
              </a:ext>
            </a:extLst>
          </p:cNvPr>
          <p:cNvCxnSpPr>
            <a:cxnSpLocks/>
          </p:cNvCxnSpPr>
          <p:nvPr userDrawn="1"/>
        </p:nvCxnSpPr>
        <p:spPr>
          <a:xfrm>
            <a:off x="440157" y="759899"/>
            <a:ext cx="6679361"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DE6F13E-C508-794C-A82B-152FD30A889F}"/>
              </a:ext>
            </a:extLst>
          </p:cNvPr>
          <p:cNvSpPr>
            <a:spLocks noGrp="1"/>
          </p:cNvSpPr>
          <p:nvPr>
            <p:ph type="sldNum" sz="quarter" idx="12"/>
          </p:nvPr>
        </p:nvSpPr>
        <p:spPr>
          <a:xfrm>
            <a:off x="7256514" y="10430190"/>
            <a:ext cx="139461" cy="153888"/>
          </a:xfrm>
        </p:spPr>
        <p:txBody>
          <a:bodyPr/>
          <a:lstStyle>
            <a:lvl1pPr algn="r">
              <a:defRPr>
                <a:solidFill>
                  <a:schemeClr val="tx2"/>
                </a:solidFill>
                <a:latin typeface="+mj-ea"/>
                <a:ea typeface="+mj-ea"/>
              </a:defRPr>
            </a:lvl1pPr>
          </a:lstStyle>
          <a:p>
            <a:fld id="{BDAF3A46-BB46-C846-A957-87752CFF5CED}" type="slidenum">
              <a:rPr kumimoji="1" lang="ja-JP" altLang="en-US" smtClean="0"/>
              <a:pPr/>
              <a:t>‹#›</a:t>
            </a:fld>
            <a:endParaRPr kumimoji="1" lang="ja-JP" altLang="en-US"/>
          </a:p>
        </p:txBody>
      </p:sp>
    </p:spTree>
    <p:extLst>
      <p:ext uri="{BB962C8B-B14F-4D97-AF65-F5344CB8AC3E}">
        <p14:creationId xmlns:p14="http://schemas.microsoft.com/office/powerpoint/2010/main" val="402228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DAF3A46-BB46-C846-A957-87752CFF5CED}" type="slidenum">
              <a:rPr kumimoji="1" lang="ja-JP" altLang="en-US" smtClean="0"/>
              <a:t>‹#›</a:t>
            </a:fld>
            <a:endParaRPr kumimoji="1" lang="ja-JP" altLang="en-US"/>
          </a:p>
        </p:txBody>
      </p:sp>
      <p:sp>
        <p:nvSpPr>
          <p:cNvPr id="3" name="正方形/長方形 2">
            <a:extLst>
              <a:ext uri="{FF2B5EF4-FFF2-40B4-BE49-F238E27FC236}">
                <a16:creationId xmlns:a16="http://schemas.microsoft.com/office/drawing/2014/main" id="{68BC0288-77FA-294F-A5B3-790D9EAA7192}"/>
              </a:ext>
            </a:extLst>
          </p:cNvPr>
          <p:cNvSpPr/>
          <p:nvPr userDrawn="1"/>
        </p:nvSpPr>
        <p:spPr>
          <a:xfrm>
            <a:off x="-1" y="0"/>
            <a:ext cx="7559675" cy="692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71868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ポイントまとめ">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922BAB7E-7277-7F41-95A3-85660E277E16}"/>
              </a:ext>
            </a:extLst>
          </p:cNvPr>
          <p:cNvSpPr/>
          <p:nvPr userDrawn="1"/>
        </p:nvSpPr>
        <p:spPr>
          <a:xfrm>
            <a:off x="0" y="983673"/>
            <a:ext cx="6054436" cy="20504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1"/>
          <p:cNvSpPr>
            <a:spLocks noGrp="1"/>
          </p:cNvSpPr>
          <p:nvPr>
            <p:ph type="title"/>
          </p:nvPr>
        </p:nvSpPr>
        <p:spPr>
          <a:xfrm>
            <a:off x="619228" y="2203002"/>
            <a:ext cx="4825607" cy="387798"/>
          </a:xfrm>
        </p:spPr>
        <p:txBody>
          <a:bodyPr anchor="b"/>
          <a:lstStyle>
            <a:lvl1pPr algn="l">
              <a:defRPr sz="2800">
                <a:solidFill>
                  <a:schemeClr val="bg1"/>
                </a:solidFill>
              </a:defRPr>
            </a:lvl1pPr>
          </a:lstStyle>
          <a:p>
            <a:r>
              <a:rPr lang="ja-JP" altLang="en-US"/>
              <a:t>マスター タイトルの書式設定</a:t>
            </a:r>
            <a:endParaRPr lang="en-US" dirty="0"/>
          </a:p>
        </p:txBody>
      </p:sp>
      <p:sp>
        <p:nvSpPr>
          <p:cNvPr id="6" name="Slide Number Placeholder 5"/>
          <p:cNvSpPr>
            <a:spLocks noGrp="1"/>
          </p:cNvSpPr>
          <p:nvPr>
            <p:ph type="sldNum" sz="quarter" idx="12"/>
          </p:nvPr>
        </p:nvSpPr>
        <p:spPr/>
        <p:txBody>
          <a:bodyPr/>
          <a:lstStyle/>
          <a:p>
            <a:fld id="{BDAF3A46-BB46-C846-A957-87752CFF5CED}" type="slidenum">
              <a:rPr kumimoji="1" lang="ja-JP" altLang="en-US" smtClean="0"/>
              <a:t>‹#›</a:t>
            </a:fld>
            <a:endParaRPr kumimoji="1" lang="ja-JP" altLang="en-US"/>
          </a:p>
        </p:txBody>
      </p:sp>
      <p:sp>
        <p:nvSpPr>
          <p:cNvPr id="4" name="テキスト プレースホルダー 3">
            <a:extLst>
              <a:ext uri="{FF2B5EF4-FFF2-40B4-BE49-F238E27FC236}">
                <a16:creationId xmlns:a16="http://schemas.microsoft.com/office/drawing/2014/main" id="{305CAD72-1367-0A4C-9AFE-977F1DD2E7EC}"/>
              </a:ext>
            </a:extLst>
          </p:cNvPr>
          <p:cNvSpPr>
            <a:spLocks noGrp="1"/>
          </p:cNvSpPr>
          <p:nvPr>
            <p:ph type="body" sz="quarter" idx="13"/>
          </p:nvPr>
        </p:nvSpPr>
        <p:spPr>
          <a:xfrm>
            <a:off x="619125" y="3602310"/>
            <a:ext cx="6322002" cy="6151289"/>
          </a:xfrm>
        </p:spPr>
        <p:txBody>
          <a:bodyPr/>
          <a:lstStyle>
            <a:lvl1pPr marL="342900" indent="-342900">
              <a:lnSpc>
                <a:spcPct val="100000"/>
              </a:lnSpc>
              <a:spcBef>
                <a:spcPts val="600"/>
              </a:spcBef>
              <a:spcAft>
                <a:spcPts val="600"/>
              </a:spcAft>
              <a:buFont typeface="Wingdings" pitchFamily="2" charset="2"/>
              <a:buChar char="ü"/>
              <a:defRPr sz="2000" b="1"/>
            </a:lvl1pPr>
            <a:lvl2pPr marL="720867" indent="-342900">
              <a:lnSpc>
                <a:spcPct val="100000"/>
              </a:lnSpc>
              <a:spcBef>
                <a:spcPts val="600"/>
              </a:spcBef>
              <a:spcAft>
                <a:spcPts val="600"/>
              </a:spcAft>
              <a:buFont typeface="Wingdings" pitchFamily="2" charset="2"/>
              <a:buChar char="ü"/>
              <a:defRPr sz="2000" b="1"/>
            </a:lvl2pPr>
            <a:lvl3pPr marL="1098834" indent="-342900">
              <a:lnSpc>
                <a:spcPct val="100000"/>
              </a:lnSpc>
              <a:spcBef>
                <a:spcPts val="600"/>
              </a:spcBef>
              <a:spcAft>
                <a:spcPts val="600"/>
              </a:spcAft>
              <a:buFont typeface="Wingdings" pitchFamily="2" charset="2"/>
              <a:buChar char="ü"/>
              <a:defRPr sz="1800" b="1"/>
            </a:lvl3pPr>
            <a:lvl4pPr marL="1362501" indent="-228600">
              <a:lnSpc>
                <a:spcPct val="100000"/>
              </a:lnSpc>
              <a:spcBef>
                <a:spcPts val="600"/>
              </a:spcBef>
              <a:spcAft>
                <a:spcPts val="600"/>
              </a:spcAft>
              <a:buFont typeface="Wingdings" pitchFamily="2" charset="2"/>
              <a:buChar char="ü"/>
              <a:defRPr sz="1600" b="1"/>
            </a:lvl4pPr>
            <a:lvl5pPr marL="1740469" indent="-228600">
              <a:lnSpc>
                <a:spcPct val="100000"/>
              </a:lnSpc>
              <a:spcBef>
                <a:spcPts val="600"/>
              </a:spcBef>
              <a:spcAft>
                <a:spcPts val="600"/>
              </a:spcAft>
              <a:buFont typeface="Wingdings" pitchFamily="2" charset="2"/>
              <a:buChar char="ü"/>
              <a:defRPr sz="1600" b="1"/>
            </a:lvl5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Tree>
    <p:extLst>
      <p:ext uri="{BB962C8B-B14F-4D97-AF65-F5344CB8AC3E}">
        <p14:creationId xmlns:p14="http://schemas.microsoft.com/office/powerpoint/2010/main" val="105806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巻末">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922BAB7E-7277-7F41-95A3-85660E277E16}"/>
              </a:ext>
            </a:extLst>
          </p:cNvPr>
          <p:cNvSpPr/>
          <p:nvPr userDrawn="1"/>
        </p:nvSpPr>
        <p:spPr>
          <a:xfrm>
            <a:off x="-1" y="0"/>
            <a:ext cx="7559675" cy="692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839AF920-A461-D348-A3BC-FC6E013EBD83}"/>
              </a:ext>
            </a:extLst>
          </p:cNvPr>
          <p:cNvSpPr/>
          <p:nvPr userDrawn="1"/>
        </p:nvSpPr>
        <p:spPr>
          <a:xfrm rot="5400000">
            <a:off x="2171274" y="5303415"/>
            <a:ext cx="10691814" cy="849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298867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7186" y="421270"/>
            <a:ext cx="6739201" cy="276999"/>
          </a:xfrm>
          <a:prstGeom prst="rect">
            <a:avLst/>
          </a:prstGeom>
        </p:spPr>
        <p:txBody>
          <a:bodyPr vert="horz" wrap="square" lIns="0" tIns="0" rIns="0" bIns="0" rtlCol="0" anchor="t">
            <a:sp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07185" y="1048573"/>
            <a:ext cx="6739201" cy="246221"/>
          </a:xfrm>
          <a:prstGeom prst="rect">
            <a:avLst/>
          </a:prstGeom>
        </p:spPr>
        <p:txBody>
          <a:bodyPr vert="horz" wrap="square" lIns="0" tIns="0" rIns="0" bIns="0" rtlCol="0">
            <a:spAutoFit/>
          </a:bodyPr>
          <a:lstStyle/>
          <a:p>
            <a:pPr lvl="0"/>
            <a:r>
              <a:rPr lang="ja-JP" altLang="en-US"/>
              <a:t>マスター テキストの書式設定</a:t>
            </a:r>
          </a:p>
        </p:txBody>
      </p:sp>
      <p:sp>
        <p:nvSpPr>
          <p:cNvPr id="6" name="Slide Number Placeholder 5"/>
          <p:cNvSpPr>
            <a:spLocks noGrp="1"/>
          </p:cNvSpPr>
          <p:nvPr>
            <p:ph type="sldNum" sz="quarter" idx="4"/>
          </p:nvPr>
        </p:nvSpPr>
        <p:spPr>
          <a:xfrm>
            <a:off x="7293420" y="10446210"/>
            <a:ext cx="150682" cy="152671"/>
          </a:xfrm>
          <a:prstGeom prst="rect">
            <a:avLst/>
          </a:prstGeom>
        </p:spPr>
        <p:txBody>
          <a:bodyPr vert="horz" wrap="none" lIns="0" tIns="0" rIns="0" bIns="0" rtlCol="0" anchor="ctr">
            <a:spAutoFit/>
          </a:bodyPr>
          <a:lstStyle>
            <a:lvl1pPr algn="r">
              <a:defRPr sz="1000">
                <a:solidFill>
                  <a:schemeClr val="tx2"/>
                </a:solidFill>
              </a:defRPr>
            </a:lvl1pPr>
          </a:lstStyle>
          <a:p>
            <a:fld id="{BDAF3A46-BB46-C846-A957-87752CFF5CED}" type="slidenum">
              <a:rPr kumimoji="1" lang="ja-JP" altLang="en-US" smtClean="0"/>
              <a:pPr/>
              <a:t>‹#›</a:t>
            </a:fld>
            <a:endParaRPr kumimoji="1" lang="ja-JP" altLang="en-US"/>
          </a:p>
        </p:txBody>
      </p:sp>
    </p:spTree>
    <p:extLst>
      <p:ext uri="{BB962C8B-B14F-4D97-AF65-F5344CB8AC3E}">
        <p14:creationId xmlns:p14="http://schemas.microsoft.com/office/powerpoint/2010/main" val="3212122025"/>
      </p:ext>
    </p:extLst>
  </p:cSld>
  <p:clrMap bg1="lt1" tx1="dk1" bg2="lt2" tx2="dk2" accent1="accent1" accent2="accent2" accent3="accent3" accent4="accent4" accent5="accent5" accent6="accent6" hlink="hlink" folHlink="folHlink"/>
  <p:sldLayoutIdLst>
    <p:sldLayoutId id="2147483664" r:id="rId1"/>
    <p:sldLayoutId id="2147483662" r:id="rId2"/>
    <p:sldLayoutId id="2147483661" r:id="rId3"/>
    <p:sldLayoutId id="2147483663" r:id="rId4"/>
    <p:sldLayoutId id="2147483665" r:id="rId5"/>
  </p:sldLayoutIdLst>
  <p:hf hdr="0" ftr="0" dt="0"/>
  <p:txStyles>
    <p:titleStyle>
      <a:lvl1pPr algn="ctr" defTabSz="755934" rtl="0" eaLnBrk="1" latinLnBrk="0" hangingPunct="1">
        <a:lnSpc>
          <a:spcPct val="90000"/>
        </a:lnSpc>
        <a:spcBef>
          <a:spcPct val="0"/>
        </a:spcBef>
        <a:buNone/>
        <a:defRPr kumimoji="1" sz="2000" b="1" kern="1200">
          <a:solidFill>
            <a:schemeClr val="tx2"/>
          </a:solidFill>
          <a:latin typeface="+mn-ea"/>
          <a:ea typeface="+mn-ea"/>
          <a:cs typeface="+mj-cs"/>
        </a:defRPr>
      </a:lvl1pPr>
    </p:titleStyle>
    <p:bodyStyle>
      <a:lvl1pPr marL="180975" indent="-180975" algn="l" defTabSz="755934" rtl="0" eaLnBrk="1" latinLnBrk="0" hangingPunct="1">
        <a:lnSpc>
          <a:spcPct val="100000"/>
        </a:lnSpc>
        <a:spcBef>
          <a:spcPts val="827"/>
        </a:spcBef>
        <a:buClr>
          <a:schemeClr val="accent5"/>
        </a:buClr>
        <a:buFont typeface="Arial" panose="020B0604020202020204" pitchFamily="34" charset="0"/>
        <a:buChar char="•"/>
        <a:tabLst/>
        <a:defRPr kumimoji="1" sz="1600" kern="1200">
          <a:solidFill>
            <a:schemeClr val="tx2"/>
          </a:solidFill>
          <a:latin typeface="+mn-ea"/>
          <a:ea typeface="+mn-ea"/>
          <a:cs typeface="+mn-cs"/>
        </a:defRPr>
      </a:lvl1pPr>
      <a:lvl2pPr marL="377967" indent="0" algn="l" defTabSz="755934" rtl="0" eaLnBrk="1" latinLnBrk="0" hangingPunct="1">
        <a:lnSpc>
          <a:spcPct val="90000"/>
        </a:lnSpc>
        <a:spcBef>
          <a:spcPts val="413"/>
        </a:spcBef>
        <a:buClr>
          <a:schemeClr val="accent5"/>
        </a:buClr>
        <a:buFont typeface="Arial" panose="020B0604020202020204" pitchFamily="34" charset="0"/>
        <a:buNone/>
        <a:defRPr kumimoji="1" sz="1600" kern="1200">
          <a:solidFill>
            <a:schemeClr val="tx2"/>
          </a:solidFill>
          <a:latin typeface="+mn-ea"/>
          <a:ea typeface="+mn-ea"/>
          <a:cs typeface="+mn-cs"/>
        </a:defRPr>
      </a:lvl2pPr>
      <a:lvl3pPr marL="755934" indent="0" algn="l" defTabSz="755934" rtl="0" eaLnBrk="1" latinLnBrk="0" hangingPunct="1">
        <a:lnSpc>
          <a:spcPct val="90000"/>
        </a:lnSpc>
        <a:spcBef>
          <a:spcPts val="413"/>
        </a:spcBef>
        <a:buClr>
          <a:schemeClr val="accent5"/>
        </a:buClr>
        <a:buFont typeface="Arial" panose="020B0604020202020204" pitchFamily="34" charset="0"/>
        <a:buNone/>
        <a:defRPr kumimoji="1" sz="1400" kern="1200">
          <a:solidFill>
            <a:schemeClr val="tx2"/>
          </a:solidFill>
          <a:latin typeface="+mn-ea"/>
          <a:ea typeface="+mn-ea"/>
          <a:cs typeface="+mn-cs"/>
        </a:defRPr>
      </a:lvl3pPr>
      <a:lvl4pPr marL="1133901" indent="0" algn="l" defTabSz="755934" rtl="0" eaLnBrk="1" latinLnBrk="0" hangingPunct="1">
        <a:lnSpc>
          <a:spcPct val="90000"/>
        </a:lnSpc>
        <a:spcBef>
          <a:spcPts val="413"/>
        </a:spcBef>
        <a:buClr>
          <a:schemeClr val="accent5"/>
        </a:buClr>
        <a:buFont typeface="Arial" panose="020B0604020202020204" pitchFamily="34" charset="0"/>
        <a:buNone/>
        <a:defRPr kumimoji="1" sz="1200" kern="1200">
          <a:solidFill>
            <a:schemeClr val="tx2"/>
          </a:solidFill>
          <a:latin typeface="+mn-ea"/>
          <a:ea typeface="+mn-ea"/>
          <a:cs typeface="+mn-cs"/>
        </a:defRPr>
      </a:lvl4pPr>
      <a:lvl5pPr marL="1511869" indent="0" algn="l" defTabSz="755934" rtl="0" eaLnBrk="1" latinLnBrk="0" hangingPunct="1">
        <a:lnSpc>
          <a:spcPct val="90000"/>
        </a:lnSpc>
        <a:spcBef>
          <a:spcPts val="413"/>
        </a:spcBef>
        <a:buClr>
          <a:schemeClr val="accent5"/>
        </a:buClr>
        <a:buFont typeface="Arial" panose="020B0604020202020204" pitchFamily="34" charset="0"/>
        <a:buNone/>
        <a:defRPr kumimoji="1" sz="1200" kern="1200">
          <a:solidFill>
            <a:schemeClr val="tx2"/>
          </a:solidFill>
          <a:latin typeface="+mn-ea"/>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7.sv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wacul.co.jp/" TargetMode="External"/><Relationship Id="rId3" Type="http://schemas.openxmlformats.org/officeDocument/2006/relationships/image" Target="../media/image1.png"/><Relationship Id="rId7" Type="http://schemas.openxmlformats.org/officeDocument/2006/relationships/hyperlink" Target="https://sairu.co.jp/"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mailto:info@sairu.co.jp" TargetMode="External"/><Relationship Id="rId9" Type="http://schemas.openxmlformats.org/officeDocument/2006/relationships/hyperlink" Target="https://baigie.m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E0B136F-44BE-F242-8A0A-F563571960E6}"/>
              </a:ext>
            </a:extLst>
          </p:cNvPr>
          <p:cNvSpPr>
            <a:spLocks noGrp="1"/>
          </p:cNvSpPr>
          <p:nvPr>
            <p:ph type="title"/>
          </p:nvPr>
        </p:nvSpPr>
        <p:spPr>
          <a:xfrm>
            <a:off x="697898" y="1455580"/>
            <a:ext cx="6163876" cy="492443"/>
          </a:xfrm>
        </p:spPr>
        <p:txBody>
          <a:bodyPr>
            <a:noAutofit/>
          </a:bodyPr>
          <a:lstStyle/>
          <a:p>
            <a:r>
              <a:rPr lang="en" altLang="ja-JP" dirty="0" err="1"/>
              <a:t>BtoB</a:t>
            </a:r>
            <a:r>
              <a:rPr lang="ja-JP" altLang="en-US"/>
              <a:t>サイトのワイヤーフレーム</a:t>
            </a:r>
            <a:endParaRPr kumimoji="1" lang="ja-JP" altLang="en-US" dirty="0"/>
          </a:p>
        </p:txBody>
      </p:sp>
      <p:sp>
        <p:nvSpPr>
          <p:cNvPr id="7" name="正方形/長方形 6">
            <a:extLst>
              <a:ext uri="{FF2B5EF4-FFF2-40B4-BE49-F238E27FC236}">
                <a16:creationId xmlns:a16="http://schemas.microsoft.com/office/drawing/2014/main" id="{2A5AECA1-E059-C24D-BA9A-1C35AFDDC467}"/>
              </a:ext>
            </a:extLst>
          </p:cNvPr>
          <p:cNvSpPr/>
          <p:nvPr/>
        </p:nvSpPr>
        <p:spPr>
          <a:xfrm>
            <a:off x="697898" y="2372816"/>
            <a:ext cx="2858475" cy="72327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marL="449263" indent="-449263">
              <a:spcBef>
                <a:spcPts val="600"/>
              </a:spcBef>
              <a:spcAft>
                <a:spcPts val="600"/>
              </a:spcAft>
              <a:buClr>
                <a:schemeClr val="tx2"/>
              </a:buClr>
              <a:buSzPct val="120000"/>
              <a:buFont typeface="+mj-lt"/>
              <a:buAutoNum type="arabicPeriod"/>
            </a:pPr>
            <a:r>
              <a:rPr kumimoji="1" lang="ja-JP" altLang="en-US" sz="1400" b="1">
                <a:solidFill>
                  <a:schemeClr val="tx2"/>
                </a:solidFill>
                <a:latin typeface="+mn-ea"/>
              </a:rPr>
              <a:t>本資料について</a:t>
            </a:r>
            <a:endParaRPr kumimoji="1" lang="en-US" altLang="ja-JP" sz="1400" b="1" dirty="0">
              <a:solidFill>
                <a:schemeClr val="tx2"/>
              </a:solidFill>
              <a:latin typeface="+mn-ea"/>
            </a:endParaRPr>
          </a:p>
          <a:p>
            <a:pPr marL="449263" indent="-449263">
              <a:spcBef>
                <a:spcPts val="600"/>
              </a:spcBef>
              <a:spcAft>
                <a:spcPts val="600"/>
              </a:spcAft>
              <a:buClr>
                <a:schemeClr val="tx2"/>
              </a:buClr>
              <a:buSzPct val="120000"/>
              <a:buFont typeface="+mj-lt"/>
              <a:buAutoNum type="arabicPeriod"/>
            </a:pPr>
            <a:r>
              <a:rPr kumimoji="1" lang="ja-JP" altLang="en-US" sz="1400" b="1">
                <a:solidFill>
                  <a:schemeClr val="tx2"/>
                </a:solidFill>
                <a:latin typeface="+mn-ea"/>
              </a:rPr>
              <a:t>グローバルナビゲーション</a:t>
            </a:r>
            <a:endParaRPr kumimoji="1" lang="en-US" altLang="ja-JP" sz="1400" b="1" dirty="0">
              <a:solidFill>
                <a:schemeClr val="tx2"/>
              </a:solidFill>
              <a:latin typeface="+mn-ea"/>
            </a:endParaRPr>
          </a:p>
          <a:p>
            <a:pPr marL="449263" indent="-449263">
              <a:spcBef>
                <a:spcPts val="600"/>
              </a:spcBef>
              <a:spcAft>
                <a:spcPts val="600"/>
              </a:spcAft>
              <a:buClr>
                <a:schemeClr val="tx2"/>
              </a:buClr>
              <a:buSzPct val="120000"/>
              <a:buFont typeface="+mj-lt"/>
              <a:buAutoNum type="arabicPeriod"/>
            </a:pPr>
            <a:r>
              <a:rPr kumimoji="1" lang="en-US" altLang="ja-JP" sz="1400" b="1" dirty="0">
                <a:solidFill>
                  <a:schemeClr val="tx2"/>
                </a:solidFill>
                <a:latin typeface="+mn-ea"/>
              </a:rPr>
              <a:t>CTA</a:t>
            </a:r>
          </a:p>
          <a:p>
            <a:pPr marL="449263" indent="-449263">
              <a:spcBef>
                <a:spcPts val="600"/>
              </a:spcBef>
              <a:spcAft>
                <a:spcPts val="600"/>
              </a:spcAft>
              <a:buClr>
                <a:schemeClr val="tx2"/>
              </a:buClr>
              <a:buSzPct val="120000"/>
              <a:buFont typeface="+mj-lt"/>
              <a:buAutoNum type="arabicPeriod"/>
            </a:pPr>
            <a:r>
              <a:rPr kumimoji="1" lang="ja-JP" altLang="en-US" sz="1400" b="1">
                <a:solidFill>
                  <a:schemeClr val="tx2"/>
                </a:solidFill>
                <a:latin typeface="+mn-ea"/>
              </a:rPr>
              <a:t>ホーム</a:t>
            </a:r>
            <a:endParaRPr kumimoji="1" lang="en-US" altLang="ja-JP" sz="1400" b="1" dirty="0">
              <a:solidFill>
                <a:schemeClr val="tx2"/>
              </a:solidFill>
              <a:latin typeface="+mn-ea"/>
            </a:endParaRPr>
          </a:p>
          <a:p>
            <a:pPr marL="449263" indent="-449263">
              <a:spcBef>
                <a:spcPts val="600"/>
              </a:spcBef>
              <a:spcAft>
                <a:spcPts val="600"/>
              </a:spcAft>
              <a:buClr>
                <a:schemeClr val="tx2"/>
              </a:buClr>
              <a:buSzPct val="120000"/>
              <a:buFont typeface="+mj-lt"/>
              <a:buAutoNum type="arabicPeriod"/>
            </a:pPr>
            <a:r>
              <a:rPr kumimoji="1" lang="ja-JP" altLang="en-US" sz="1400" b="1">
                <a:solidFill>
                  <a:schemeClr val="tx2"/>
                </a:solidFill>
                <a:latin typeface="+mn-ea"/>
              </a:rPr>
              <a:t>サービス紹介</a:t>
            </a:r>
            <a:r>
              <a:rPr kumimoji="1" lang="en-US" altLang="ja-JP" sz="1400" b="1" dirty="0">
                <a:solidFill>
                  <a:schemeClr val="tx2"/>
                </a:solidFill>
                <a:latin typeface="+mn-ea"/>
              </a:rPr>
              <a:t>/</a:t>
            </a:r>
            <a:r>
              <a:rPr kumimoji="1" lang="ja-JP" altLang="en-US" sz="1400" b="1">
                <a:solidFill>
                  <a:schemeClr val="tx2"/>
                </a:solidFill>
                <a:latin typeface="+mn-ea"/>
              </a:rPr>
              <a:t>機能紹介</a:t>
            </a:r>
            <a:endParaRPr kumimoji="1" lang="en-US" altLang="ja-JP" sz="1400" b="1" dirty="0">
              <a:solidFill>
                <a:schemeClr val="tx2"/>
              </a:solidFill>
              <a:latin typeface="+mn-ea"/>
            </a:endParaRPr>
          </a:p>
          <a:p>
            <a:pPr marL="449263" indent="-449263">
              <a:spcBef>
                <a:spcPts val="600"/>
              </a:spcBef>
              <a:spcAft>
                <a:spcPts val="600"/>
              </a:spcAft>
              <a:buClr>
                <a:schemeClr val="tx2"/>
              </a:buClr>
              <a:buSzPct val="120000"/>
              <a:buFont typeface="+mj-lt"/>
              <a:buAutoNum type="arabicPeriod"/>
            </a:pPr>
            <a:r>
              <a:rPr kumimoji="1" lang="ja-JP" altLang="en-US" sz="1400" b="1" dirty="0">
                <a:solidFill>
                  <a:schemeClr val="tx2"/>
                </a:solidFill>
                <a:latin typeface="+mn-ea"/>
              </a:rPr>
              <a:t>特長</a:t>
            </a:r>
            <a:endParaRPr kumimoji="1" lang="en-US" altLang="ja-JP" sz="1400" b="1" dirty="0">
              <a:solidFill>
                <a:schemeClr val="tx2"/>
              </a:solidFill>
              <a:latin typeface="+mn-ea"/>
            </a:endParaRPr>
          </a:p>
          <a:p>
            <a:pPr marL="449263" indent="-449263">
              <a:spcBef>
                <a:spcPts val="600"/>
              </a:spcBef>
              <a:spcAft>
                <a:spcPts val="600"/>
              </a:spcAft>
              <a:buClr>
                <a:schemeClr val="tx2"/>
              </a:buClr>
              <a:buSzPct val="120000"/>
              <a:buFont typeface="+mj-lt"/>
              <a:buAutoNum type="arabicPeriod"/>
            </a:pPr>
            <a:r>
              <a:rPr kumimoji="1" lang="ja-JP" altLang="en-US" sz="1400" b="1" dirty="0">
                <a:solidFill>
                  <a:schemeClr val="tx2"/>
                </a:solidFill>
                <a:latin typeface="+mn-ea"/>
              </a:rPr>
              <a:t>料金</a:t>
            </a:r>
            <a:endParaRPr kumimoji="1" lang="en-US" altLang="ja-JP" sz="1400" b="1" dirty="0">
              <a:solidFill>
                <a:schemeClr val="tx2"/>
              </a:solidFill>
              <a:latin typeface="+mn-ea"/>
            </a:endParaRPr>
          </a:p>
          <a:p>
            <a:pPr marL="449263" indent="-449263">
              <a:spcBef>
                <a:spcPts val="600"/>
              </a:spcBef>
              <a:spcAft>
                <a:spcPts val="600"/>
              </a:spcAft>
              <a:buClr>
                <a:schemeClr val="tx2"/>
              </a:buClr>
              <a:buSzPct val="120000"/>
              <a:buFont typeface="+mj-lt"/>
              <a:buAutoNum type="arabicPeriod"/>
            </a:pPr>
            <a:r>
              <a:rPr kumimoji="1" lang="ja-JP" altLang="en-US" sz="1400" b="1" dirty="0">
                <a:solidFill>
                  <a:schemeClr val="tx2"/>
                </a:solidFill>
                <a:latin typeface="+mn-ea"/>
              </a:rPr>
              <a:t>よくある質問</a:t>
            </a:r>
            <a:endParaRPr kumimoji="1" lang="en-US" altLang="ja-JP" sz="1400" b="1" dirty="0">
              <a:solidFill>
                <a:schemeClr val="tx2"/>
              </a:solidFill>
              <a:latin typeface="+mn-ea"/>
            </a:endParaRPr>
          </a:p>
          <a:p>
            <a:pPr marL="449263" indent="-449263">
              <a:spcBef>
                <a:spcPts val="600"/>
              </a:spcBef>
              <a:spcAft>
                <a:spcPts val="600"/>
              </a:spcAft>
              <a:buClr>
                <a:schemeClr val="tx2"/>
              </a:buClr>
              <a:buSzPct val="120000"/>
              <a:buFont typeface="+mj-lt"/>
              <a:buAutoNum type="arabicPeriod"/>
            </a:pPr>
            <a:r>
              <a:rPr kumimoji="1" lang="ja-JP" altLang="en-US" sz="1400" b="1" dirty="0">
                <a:solidFill>
                  <a:schemeClr val="tx2"/>
                </a:solidFill>
                <a:latin typeface="+mn-ea"/>
              </a:rPr>
              <a:t>事例</a:t>
            </a:r>
            <a:endParaRPr kumimoji="1" lang="en-US" altLang="ja-JP" sz="1400" b="1" dirty="0">
              <a:solidFill>
                <a:schemeClr val="tx2"/>
              </a:solidFill>
              <a:latin typeface="+mn-ea"/>
            </a:endParaRPr>
          </a:p>
          <a:p>
            <a:pPr marL="449263" indent="-449263">
              <a:spcBef>
                <a:spcPts val="600"/>
              </a:spcBef>
              <a:spcAft>
                <a:spcPts val="600"/>
              </a:spcAft>
              <a:buClr>
                <a:schemeClr val="tx2"/>
              </a:buClr>
              <a:buSzPct val="120000"/>
              <a:buFont typeface="+mj-lt"/>
              <a:buAutoNum type="arabicPeriod"/>
            </a:pPr>
            <a:r>
              <a:rPr kumimoji="1" lang="ja-JP" altLang="en-US" sz="1400" b="1">
                <a:solidFill>
                  <a:schemeClr val="tx2"/>
                </a:solidFill>
                <a:latin typeface="+mn-ea"/>
              </a:rPr>
              <a:t>セミナー</a:t>
            </a:r>
            <a:endParaRPr kumimoji="1" lang="en-US" altLang="ja-JP" sz="1400" b="1" dirty="0">
              <a:solidFill>
                <a:schemeClr val="tx2"/>
              </a:solidFill>
              <a:latin typeface="+mn-ea"/>
            </a:endParaRPr>
          </a:p>
          <a:p>
            <a:pPr marL="449263" indent="-449263">
              <a:spcBef>
                <a:spcPts val="600"/>
              </a:spcBef>
              <a:spcAft>
                <a:spcPts val="600"/>
              </a:spcAft>
              <a:buClr>
                <a:schemeClr val="tx2"/>
              </a:buClr>
              <a:buSzPct val="120000"/>
              <a:buFont typeface="+mj-lt"/>
              <a:buAutoNum type="arabicPeriod"/>
            </a:pPr>
            <a:r>
              <a:rPr kumimoji="1" lang="ja-JP" altLang="en-US" sz="1400" b="1">
                <a:solidFill>
                  <a:schemeClr val="tx2"/>
                </a:solidFill>
                <a:latin typeface="+mn-ea"/>
              </a:rPr>
              <a:t>ブログ</a:t>
            </a:r>
            <a:endParaRPr kumimoji="1" lang="en-US" altLang="ja-JP" sz="1400" b="1" dirty="0">
              <a:solidFill>
                <a:schemeClr val="tx2"/>
              </a:solidFill>
              <a:latin typeface="+mn-ea"/>
            </a:endParaRPr>
          </a:p>
          <a:p>
            <a:pPr marL="449263" indent="-449263">
              <a:spcBef>
                <a:spcPts val="600"/>
              </a:spcBef>
              <a:spcAft>
                <a:spcPts val="600"/>
              </a:spcAft>
              <a:buClr>
                <a:schemeClr val="tx2"/>
              </a:buClr>
              <a:buSzPct val="120000"/>
              <a:buFont typeface="+mj-lt"/>
              <a:buAutoNum type="arabicPeriod"/>
            </a:pPr>
            <a:r>
              <a:rPr kumimoji="1" lang="ja-JP" altLang="en-US" sz="1400" b="1" dirty="0">
                <a:solidFill>
                  <a:schemeClr val="tx2"/>
                </a:solidFill>
                <a:latin typeface="+mn-ea"/>
              </a:rPr>
              <a:t>お知らせ</a:t>
            </a:r>
            <a:endParaRPr kumimoji="1" lang="en-US" altLang="ja-JP" sz="1400" b="1" dirty="0">
              <a:solidFill>
                <a:schemeClr val="tx2"/>
              </a:solidFill>
              <a:latin typeface="+mn-ea"/>
            </a:endParaRPr>
          </a:p>
          <a:p>
            <a:pPr marL="449263" indent="-449263">
              <a:spcBef>
                <a:spcPts val="600"/>
              </a:spcBef>
              <a:spcAft>
                <a:spcPts val="600"/>
              </a:spcAft>
              <a:buClr>
                <a:schemeClr val="tx2"/>
              </a:buClr>
              <a:buSzPct val="120000"/>
              <a:buFont typeface="+mj-lt"/>
              <a:buAutoNum type="arabicPeriod"/>
            </a:pPr>
            <a:r>
              <a:rPr kumimoji="1" lang="ja-JP" altLang="en-US" sz="1400" b="1" dirty="0">
                <a:solidFill>
                  <a:schemeClr val="tx2"/>
                </a:solidFill>
                <a:latin typeface="+mn-ea"/>
              </a:rPr>
              <a:t>会社概要</a:t>
            </a:r>
            <a:endParaRPr kumimoji="1" lang="en-US" altLang="ja-JP" sz="1400" b="1" dirty="0">
              <a:solidFill>
                <a:schemeClr val="tx2"/>
              </a:solidFill>
              <a:latin typeface="+mn-ea"/>
            </a:endParaRPr>
          </a:p>
          <a:p>
            <a:pPr marL="449263" indent="-449263">
              <a:spcBef>
                <a:spcPts val="600"/>
              </a:spcBef>
              <a:spcAft>
                <a:spcPts val="600"/>
              </a:spcAft>
              <a:buClr>
                <a:schemeClr val="tx2"/>
              </a:buClr>
              <a:buSzPct val="120000"/>
              <a:buFont typeface="+mj-lt"/>
              <a:buAutoNum type="arabicPeriod"/>
            </a:pPr>
            <a:r>
              <a:rPr kumimoji="1" lang="ja-JP" altLang="en-US" sz="1400" b="1" dirty="0">
                <a:solidFill>
                  <a:schemeClr val="tx2"/>
                </a:solidFill>
                <a:latin typeface="+mn-ea"/>
              </a:rPr>
              <a:t>お問い合わせ</a:t>
            </a:r>
            <a:r>
              <a:rPr kumimoji="1" lang="ja-JP" altLang="en-US" sz="1400" b="1">
                <a:solidFill>
                  <a:schemeClr val="tx2"/>
                </a:solidFill>
                <a:latin typeface="+mn-ea"/>
              </a:rPr>
              <a:t>（フォーム）</a:t>
            </a:r>
            <a:endParaRPr kumimoji="1" lang="en-US" altLang="ja-JP" sz="1400" b="1" dirty="0">
              <a:solidFill>
                <a:schemeClr val="tx2"/>
              </a:solidFill>
              <a:latin typeface="+mn-ea"/>
            </a:endParaRPr>
          </a:p>
          <a:p>
            <a:pPr marL="449263" indent="-449263">
              <a:spcBef>
                <a:spcPts val="600"/>
              </a:spcBef>
              <a:spcAft>
                <a:spcPts val="600"/>
              </a:spcAft>
              <a:buClr>
                <a:schemeClr val="tx2"/>
              </a:buClr>
              <a:buSzPct val="120000"/>
              <a:buFont typeface="+mj-lt"/>
              <a:buAutoNum type="arabicPeriod"/>
            </a:pPr>
            <a:r>
              <a:rPr kumimoji="1" lang="ja-JP" altLang="en-US" sz="1400" b="1" dirty="0">
                <a:solidFill>
                  <a:schemeClr val="tx2"/>
                </a:solidFill>
                <a:latin typeface="+mn-ea"/>
              </a:rPr>
              <a:t>資料請求（フォーム）</a:t>
            </a:r>
            <a:endParaRPr kumimoji="1" lang="en-US" altLang="ja-JP" sz="1400" b="1" dirty="0">
              <a:solidFill>
                <a:schemeClr val="tx2"/>
              </a:solidFill>
              <a:latin typeface="+mn-ea"/>
            </a:endParaRPr>
          </a:p>
          <a:p>
            <a:pPr marL="449263" indent="-449263">
              <a:spcBef>
                <a:spcPts val="600"/>
              </a:spcBef>
              <a:spcAft>
                <a:spcPts val="600"/>
              </a:spcAft>
              <a:buClr>
                <a:schemeClr val="tx2"/>
              </a:buClr>
              <a:buSzPct val="120000"/>
              <a:buFont typeface="+mj-lt"/>
              <a:buAutoNum type="arabicPeriod"/>
            </a:pPr>
            <a:r>
              <a:rPr kumimoji="1" lang="ja-JP" altLang="en-US" sz="1400" b="1">
                <a:solidFill>
                  <a:schemeClr val="tx2"/>
                </a:solidFill>
                <a:latin typeface="+mn-ea"/>
              </a:rPr>
              <a:t>お役立ち資料</a:t>
            </a:r>
            <a:endParaRPr kumimoji="1" lang="en-US" altLang="ja-JP" sz="1400" b="1" dirty="0">
              <a:solidFill>
                <a:schemeClr val="tx2"/>
              </a:solidFill>
              <a:latin typeface="+mn-ea"/>
            </a:endParaRPr>
          </a:p>
          <a:p>
            <a:pPr marL="449263" indent="-449263">
              <a:spcBef>
                <a:spcPts val="600"/>
              </a:spcBef>
              <a:spcAft>
                <a:spcPts val="600"/>
              </a:spcAft>
              <a:buClr>
                <a:schemeClr val="tx2"/>
              </a:buClr>
              <a:buSzPct val="120000"/>
              <a:buFont typeface="+mj-lt"/>
              <a:buAutoNum type="arabicPeriod"/>
            </a:pPr>
            <a:r>
              <a:rPr kumimoji="1" lang="ja-JP" altLang="en-US" sz="1400" b="1">
                <a:solidFill>
                  <a:schemeClr val="tx2"/>
                </a:solidFill>
                <a:latin typeface="+mn-ea"/>
              </a:rPr>
              <a:t>お役立ち資料（フォーム）</a:t>
            </a:r>
            <a:endParaRPr kumimoji="1" lang="en-US" altLang="ja-JP" sz="1400" b="1" dirty="0">
              <a:solidFill>
                <a:schemeClr val="tx2"/>
              </a:solidFill>
              <a:latin typeface="+mn-ea"/>
            </a:endParaRPr>
          </a:p>
          <a:p>
            <a:pPr marL="449263" indent="-449263">
              <a:spcBef>
                <a:spcPts val="600"/>
              </a:spcBef>
              <a:spcAft>
                <a:spcPts val="600"/>
              </a:spcAft>
              <a:buClr>
                <a:schemeClr val="tx2"/>
              </a:buClr>
              <a:buSzPct val="120000"/>
              <a:buFont typeface="+mj-lt"/>
              <a:buAutoNum type="arabicPeriod"/>
            </a:pPr>
            <a:r>
              <a:rPr kumimoji="1" lang="en-US" altLang="ja-JP" sz="1400" b="1" dirty="0">
                <a:solidFill>
                  <a:schemeClr val="tx2"/>
                </a:solidFill>
                <a:latin typeface="+mn-ea"/>
              </a:rPr>
              <a:t>DL</a:t>
            </a:r>
            <a:r>
              <a:rPr kumimoji="1" lang="ja-JP" altLang="en-US" sz="1400" b="1">
                <a:solidFill>
                  <a:schemeClr val="tx2"/>
                </a:solidFill>
                <a:latin typeface="+mn-ea"/>
              </a:rPr>
              <a:t>完了ページ（アンケート）</a:t>
            </a:r>
            <a:endParaRPr kumimoji="1" lang="en-US" altLang="ja-JP" sz="1400" b="1" dirty="0">
              <a:solidFill>
                <a:schemeClr val="tx2"/>
              </a:solidFill>
              <a:latin typeface="+mn-ea"/>
            </a:endParaRPr>
          </a:p>
          <a:p>
            <a:pPr marL="449263" indent="-449263">
              <a:spcBef>
                <a:spcPts val="600"/>
              </a:spcBef>
              <a:spcAft>
                <a:spcPts val="600"/>
              </a:spcAft>
              <a:buClr>
                <a:schemeClr val="tx2"/>
              </a:buClr>
              <a:buSzPct val="120000"/>
              <a:buFont typeface="+mj-lt"/>
              <a:buAutoNum type="arabicPeriod"/>
            </a:pPr>
            <a:r>
              <a:rPr kumimoji="1" lang="ja-JP" altLang="en-US" sz="1400" b="1">
                <a:solidFill>
                  <a:schemeClr val="tx2"/>
                </a:solidFill>
                <a:latin typeface="+mn-ea"/>
              </a:rPr>
              <a:t>プライバシーポリシー</a:t>
            </a:r>
            <a:endParaRPr kumimoji="1" lang="en-US" altLang="ja-JP" sz="1400" b="1" dirty="0">
              <a:solidFill>
                <a:schemeClr val="tx2"/>
              </a:solidFill>
              <a:latin typeface="+mn-ea"/>
            </a:endParaRPr>
          </a:p>
          <a:p>
            <a:pPr marL="449263" indent="-449263">
              <a:spcBef>
                <a:spcPts val="600"/>
              </a:spcBef>
              <a:spcAft>
                <a:spcPts val="600"/>
              </a:spcAft>
              <a:buClr>
                <a:schemeClr val="tx2"/>
              </a:buClr>
              <a:buSzPct val="120000"/>
              <a:buFont typeface="+mj-lt"/>
              <a:buAutoNum type="arabicPeriod"/>
            </a:pPr>
            <a:r>
              <a:rPr kumimoji="1" lang="ja-JP" altLang="en-US" sz="1400" b="1">
                <a:solidFill>
                  <a:schemeClr val="tx2"/>
                </a:solidFill>
                <a:latin typeface="+mn-ea"/>
              </a:rPr>
              <a:t>その他</a:t>
            </a:r>
            <a:endParaRPr kumimoji="1" lang="en-US" altLang="ja-JP" sz="1400" b="1" dirty="0">
              <a:solidFill>
                <a:schemeClr val="tx2"/>
              </a:solidFill>
              <a:latin typeface="+mn-ea"/>
            </a:endParaRPr>
          </a:p>
        </p:txBody>
      </p:sp>
      <p:pic>
        <p:nvPicPr>
          <p:cNvPr id="11" name="図 10">
            <a:extLst>
              <a:ext uri="{FF2B5EF4-FFF2-40B4-BE49-F238E27FC236}">
                <a16:creationId xmlns:a16="http://schemas.microsoft.com/office/drawing/2014/main" id="{B477716A-EF1A-2C46-9E68-D38EF67DD408}"/>
              </a:ext>
            </a:extLst>
          </p:cNvPr>
          <p:cNvPicPr>
            <a:picLocks noChangeAspect="1"/>
          </p:cNvPicPr>
          <p:nvPr/>
        </p:nvPicPr>
        <p:blipFill>
          <a:blip r:embed="rId2"/>
          <a:stretch>
            <a:fillRect/>
          </a:stretch>
        </p:blipFill>
        <p:spPr>
          <a:xfrm>
            <a:off x="3895631" y="10034098"/>
            <a:ext cx="871044" cy="185571"/>
          </a:xfrm>
          <a:prstGeom prst="rect">
            <a:avLst/>
          </a:prstGeom>
        </p:spPr>
      </p:pic>
      <p:pic>
        <p:nvPicPr>
          <p:cNvPr id="12" name="Picture 2">
            <a:extLst>
              <a:ext uri="{FF2B5EF4-FFF2-40B4-BE49-F238E27FC236}">
                <a16:creationId xmlns:a16="http://schemas.microsoft.com/office/drawing/2014/main" id="{79F4D521-8997-9A45-A3A8-E3914C88F1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7732" y="10034098"/>
            <a:ext cx="628726" cy="248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ãWACULãã­ã´ãã®ç»åæ¤ç´¢çµæ">
            <a:extLst>
              <a:ext uri="{FF2B5EF4-FFF2-40B4-BE49-F238E27FC236}">
                <a16:creationId xmlns:a16="http://schemas.microsoft.com/office/drawing/2014/main" id="{EC858609-3C84-4943-BBBD-8C330B6B39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2507" t="35963" r="22621" b="40495"/>
          <a:stretch>
            <a:fillRect/>
          </a:stretch>
        </p:blipFill>
        <p:spPr bwMode="auto">
          <a:xfrm>
            <a:off x="5085858" y="10003319"/>
            <a:ext cx="952690" cy="215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983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2A7DC7D-6E98-4746-BF2A-7238105B8F3F}"/>
              </a:ext>
            </a:extLst>
          </p:cNvPr>
          <p:cNvSpPr>
            <a:spLocks noGrp="1"/>
          </p:cNvSpPr>
          <p:nvPr>
            <p:ph type="title"/>
          </p:nvPr>
        </p:nvSpPr>
        <p:spPr/>
        <p:txBody>
          <a:bodyPr/>
          <a:lstStyle/>
          <a:p>
            <a:r>
              <a:rPr kumimoji="1" lang="ja-JP" altLang="en-US"/>
              <a:t>よくある質問</a:t>
            </a:r>
          </a:p>
        </p:txBody>
      </p:sp>
      <p:sp>
        <p:nvSpPr>
          <p:cNvPr id="83" name="正方形/長方形 82">
            <a:extLst>
              <a:ext uri="{FF2B5EF4-FFF2-40B4-BE49-F238E27FC236}">
                <a16:creationId xmlns:a16="http://schemas.microsoft.com/office/drawing/2014/main" id="{27BCB18A-0931-524F-B96A-B0D20F8DFB23}"/>
              </a:ext>
            </a:extLst>
          </p:cNvPr>
          <p:cNvSpPr/>
          <p:nvPr/>
        </p:nvSpPr>
        <p:spPr>
          <a:xfrm>
            <a:off x="440779" y="1278962"/>
            <a:ext cx="4171909" cy="6251391"/>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84" name="正方形/長方形 83">
            <a:extLst>
              <a:ext uri="{FF2B5EF4-FFF2-40B4-BE49-F238E27FC236}">
                <a16:creationId xmlns:a16="http://schemas.microsoft.com/office/drawing/2014/main" id="{96114042-F3FC-F242-9826-853D48BC2042}"/>
              </a:ext>
            </a:extLst>
          </p:cNvPr>
          <p:cNvSpPr/>
          <p:nvPr/>
        </p:nvSpPr>
        <p:spPr>
          <a:xfrm>
            <a:off x="1997822" y="1518452"/>
            <a:ext cx="1077218"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よくある質問</a:t>
            </a:r>
          </a:p>
        </p:txBody>
      </p:sp>
      <p:sp>
        <p:nvSpPr>
          <p:cNvPr id="120" name="正方形/長方形 119">
            <a:extLst>
              <a:ext uri="{FF2B5EF4-FFF2-40B4-BE49-F238E27FC236}">
                <a16:creationId xmlns:a16="http://schemas.microsoft.com/office/drawing/2014/main" id="{455BF9A2-0B23-1544-A6E2-E67559C868EC}"/>
              </a:ext>
            </a:extLst>
          </p:cNvPr>
          <p:cNvSpPr/>
          <p:nvPr/>
        </p:nvSpPr>
        <p:spPr>
          <a:xfrm>
            <a:off x="5018176" y="1044018"/>
            <a:ext cx="2123538" cy="13637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7800" indent="-141800">
              <a:spcAft>
                <a:spcPts val="1200"/>
              </a:spcAft>
              <a:buClr>
                <a:schemeClr val="accent5"/>
              </a:buClr>
              <a:buFont typeface="Wingdings" pitchFamily="2" charset="2"/>
              <a:buChar char="l"/>
            </a:pPr>
            <a:r>
              <a:rPr kumimoji="1" lang="ja-JP" altLang="en-US" sz="1100" b="1" dirty="0">
                <a:solidFill>
                  <a:schemeClr val="tx2"/>
                </a:solidFill>
                <a:latin typeface="+mn-ea"/>
              </a:rPr>
              <a:t>提案時に</a:t>
            </a:r>
            <a:r>
              <a:rPr kumimoji="1" lang="ja-JP" altLang="en-US" sz="1100" b="1">
                <a:solidFill>
                  <a:schemeClr val="tx2"/>
                </a:solidFill>
                <a:latin typeface="+mn-ea"/>
              </a:rPr>
              <a:t>よく聞かれる</a:t>
            </a:r>
            <a:br>
              <a:rPr kumimoji="1" lang="en-US" altLang="ja-JP" sz="1100" b="1" dirty="0">
                <a:solidFill>
                  <a:schemeClr val="tx2"/>
                </a:solidFill>
                <a:latin typeface="+mn-ea"/>
              </a:rPr>
            </a:br>
            <a:r>
              <a:rPr kumimoji="1" lang="ja-JP" altLang="en-US" sz="1100" b="1">
                <a:solidFill>
                  <a:schemeClr val="tx2"/>
                </a:solidFill>
                <a:latin typeface="+mn-ea"/>
              </a:rPr>
              <a:t>質問を記載する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ユーザーが問い合わせ前に事前に一覧で確認できるようにする</a:t>
            </a:r>
            <a:endParaRPr kumimoji="1" lang="en-US" altLang="ja-JP" sz="1100" b="1" dirty="0">
              <a:solidFill>
                <a:schemeClr val="tx2"/>
              </a:solidFill>
              <a:latin typeface="+mn-ea"/>
            </a:endParaRPr>
          </a:p>
        </p:txBody>
      </p:sp>
      <p:sp>
        <p:nvSpPr>
          <p:cNvPr id="149" name="正方形/長方形 148">
            <a:extLst>
              <a:ext uri="{FF2B5EF4-FFF2-40B4-BE49-F238E27FC236}">
                <a16:creationId xmlns:a16="http://schemas.microsoft.com/office/drawing/2014/main" id="{596669E5-AE9E-A448-9F17-2ED5437CDB46}"/>
              </a:ext>
            </a:extLst>
          </p:cNvPr>
          <p:cNvSpPr/>
          <p:nvPr/>
        </p:nvSpPr>
        <p:spPr>
          <a:xfrm>
            <a:off x="898497" y="2041752"/>
            <a:ext cx="1410643" cy="169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100" b="1">
                <a:solidFill>
                  <a:schemeClr val="tx2"/>
                </a:solidFill>
                <a:latin typeface="+mn-ea"/>
              </a:rPr>
              <a:t>サービスに関する質問</a:t>
            </a:r>
          </a:p>
        </p:txBody>
      </p:sp>
      <p:sp>
        <p:nvSpPr>
          <p:cNvPr id="150" name="正方形/長方形 149">
            <a:extLst>
              <a:ext uri="{FF2B5EF4-FFF2-40B4-BE49-F238E27FC236}">
                <a16:creationId xmlns:a16="http://schemas.microsoft.com/office/drawing/2014/main" id="{CCDA2D7C-901D-284C-BF78-DEAA25E593F1}"/>
              </a:ext>
            </a:extLst>
          </p:cNvPr>
          <p:cNvSpPr/>
          <p:nvPr/>
        </p:nvSpPr>
        <p:spPr>
          <a:xfrm>
            <a:off x="900559" y="2295727"/>
            <a:ext cx="3313613" cy="8588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08000" rIns="144000" bIns="72000" rtlCol="0" anchor="t">
            <a:spAutoFit/>
          </a:bodyPr>
          <a:lstStyle/>
          <a:p>
            <a:pPr>
              <a:spcAft>
                <a:spcPts val="600"/>
              </a:spcAft>
              <a:buSzPct val="120000"/>
            </a:pPr>
            <a:r>
              <a:rPr kumimoji="1" lang="en-US" altLang="ja-JP" sz="900" b="1" dirty="0">
                <a:solidFill>
                  <a:schemeClr val="tx2"/>
                </a:solidFill>
                <a:latin typeface="+mn-ea"/>
              </a:rPr>
              <a:t>Q </a:t>
            </a:r>
            <a:r>
              <a:rPr kumimoji="1" lang="ja-JP" altLang="en-US" sz="800">
                <a:solidFill>
                  <a:schemeClr val="tx2"/>
                </a:solidFill>
                <a:latin typeface="+mn-ea"/>
              </a:rPr>
              <a:t>質問文</a:t>
            </a:r>
            <a:r>
              <a:rPr kumimoji="1" lang="en-US" altLang="ja-JP" sz="800" dirty="0">
                <a:solidFill>
                  <a:schemeClr val="tx2"/>
                </a:solidFill>
                <a:latin typeface="+mn-ea"/>
              </a:rPr>
              <a:t>----------------------------</a:t>
            </a:r>
          </a:p>
          <a:p>
            <a:pPr>
              <a:spcAft>
                <a:spcPts val="600"/>
              </a:spcAft>
              <a:buSzPct val="120000"/>
            </a:pPr>
            <a:endParaRPr kumimoji="1" lang="en-US" altLang="ja-JP" sz="900" dirty="0">
              <a:solidFill>
                <a:schemeClr val="tx2"/>
              </a:solidFill>
              <a:latin typeface="+mn-ea"/>
            </a:endParaRPr>
          </a:p>
          <a:p>
            <a:pPr>
              <a:spcAft>
                <a:spcPts val="600"/>
              </a:spcAft>
              <a:buSzPct val="120000"/>
            </a:pPr>
            <a:r>
              <a:rPr kumimoji="1" lang="ja-JP" altLang="en-US" sz="800" b="1">
                <a:solidFill>
                  <a:schemeClr val="tx2"/>
                </a:solidFill>
                <a:latin typeface="+mn-ea"/>
              </a:rPr>
              <a:t>回答文</a:t>
            </a:r>
            <a:r>
              <a:rPr kumimoji="1" lang="en-US" altLang="ja-JP" sz="800" dirty="0">
                <a:solidFill>
                  <a:schemeClr val="tx2"/>
                </a:solidFill>
                <a:latin typeface="+mn-ea"/>
              </a:rPr>
              <a:t>---------------------------------------------------------------------------------------------------------------</a:t>
            </a:r>
          </a:p>
        </p:txBody>
      </p:sp>
      <p:cxnSp>
        <p:nvCxnSpPr>
          <p:cNvPr id="151" name="直線コネクタ 150">
            <a:extLst>
              <a:ext uri="{FF2B5EF4-FFF2-40B4-BE49-F238E27FC236}">
                <a16:creationId xmlns:a16="http://schemas.microsoft.com/office/drawing/2014/main" id="{FBBFAD32-C6D6-DA45-97E3-D030238FC796}"/>
              </a:ext>
            </a:extLst>
          </p:cNvPr>
          <p:cNvCxnSpPr>
            <a:cxnSpLocks/>
          </p:cNvCxnSpPr>
          <p:nvPr/>
        </p:nvCxnSpPr>
        <p:spPr>
          <a:xfrm>
            <a:off x="3993334" y="2407807"/>
            <a:ext cx="121185"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3" name="正方形/長方形 162">
            <a:extLst>
              <a:ext uri="{FF2B5EF4-FFF2-40B4-BE49-F238E27FC236}">
                <a16:creationId xmlns:a16="http://schemas.microsoft.com/office/drawing/2014/main" id="{60F08CC9-0601-AF4C-A0BD-5B11D7C40B51}"/>
              </a:ext>
            </a:extLst>
          </p:cNvPr>
          <p:cNvSpPr/>
          <p:nvPr/>
        </p:nvSpPr>
        <p:spPr>
          <a:xfrm>
            <a:off x="912593" y="4516401"/>
            <a:ext cx="1128514" cy="169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100" b="1">
                <a:solidFill>
                  <a:schemeClr val="tx2"/>
                </a:solidFill>
                <a:latin typeface="+mn-ea"/>
              </a:rPr>
              <a:t>採用に関する質問</a:t>
            </a:r>
          </a:p>
        </p:txBody>
      </p:sp>
      <p:sp>
        <p:nvSpPr>
          <p:cNvPr id="44" name="正方形/長方形 43">
            <a:extLst>
              <a:ext uri="{FF2B5EF4-FFF2-40B4-BE49-F238E27FC236}">
                <a16:creationId xmlns:a16="http://schemas.microsoft.com/office/drawing/2014/main" id="{9BF10D85-259C-8148-9C6B-860BC395F5B5}"/>
              </a:ext>
            </a:extLst>
          </p:cNvPr>
          <p:cNvSpPr/>
          <p:nvPr/>
        </p:nvSpPr>
        <p:spPr>
          <a:xfrm>
            <a:off x="898497" y="4780769"/>
            <a:ext cx="3313613" cy="2839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spcAft>
                <a:spcPts val="600"/>
              </a:spcAft>
              <a:buSzPct val="120000"/>
            </a:pPr>
            <a:r>
              <a:rPr kumimoji="1" lang="en-US" altLang="ja-JP" sz="900" b="1" dirty="0">
                <a:solidFill>
                  <a:schemeClr val="tx2"/>
                </a:solidFill>
                <a:latin typeface="+mn-ea"/>
              </a:rPr>
              <a:t>Q </a:t>
            </a:r>
            <a:r>
              <a:rPr kumimoji="1" lang="ja-JP" altLang="en-US" sz="800">
                <a:solidFill>
                  <a:schemeClr val="tx2"/>
                </a:solidFill>
                <a:latin typeface="+mn-ea"/>
              </a:rPr>
              <a:t>質問文</a:t>
            </a:r>
            <a:r>
              <a:rPr kumimoji="1" lang="en-US" altLang="ja-JP" sz="800" dirty="0">
                <a:solidFill>
                  <a:schemeClr val="tx2"/>
                </a:solidFill>
                <a:latin typeface="+mn-ea"/>
              </a:rPr>
              <a:t>----------------------------------------------</a:t>
            </a:r>
            <a:endParaRPr kumimoji="1" lang="en-US" altLang="ja-JP" sz="900" dirty="0">
              <a:solidFill>
                <a:schemeClr val="tx2"/>
              </a:solidFill>
              <a:latin typeface="+mn-ea"/>
            </a:endParaRPr>
          </a:p>
        </p:txBody>
      </p:sp>
      <p:sp>
        <p:nvSpPr>
          <p:cNvPr id="45" name="十字形 44">
            <a:extLst>
              <a:ext uri="{FF2B5EF4-FFF2-40B4-BE49-F238E27FC236}">
                <a16:creationId xmlns:a16="http://schemas.microsoft.com/office/drawing/2014/main" id="{DD526EB6-137A-264C-9F06-1BF384F5BAA0}"/>
              </a:ext>
            </a:extLst>
          </p:cNvPr>
          <p:cNvSpPr/>
          <p:nvPr/>
        </p:nvSpPr>
        <p:spPr>
          <a:xfrm>
            <a:off x="3999165" y="4867739"/>
            <a:ext cx="104660" cy="104660"/>
          </a:xfrm>
          <a:prstGeom prst="plus">
            <a:avLst>
              <a:gd name="adj" fmla="val 4551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7F2EA5E6-26D8-464E-9A68-D58CBA9D30C7}"/>
              </a:ext>
            </a:extLst>
          </p:cNvPr>
          <p:cNvSpPr/>
          <p:nvPr/>
        </p:nvSpPr>
        <p:spPr>
          <a:xfrm>
            <a:off x="898497" y="5108176"/>
            <a:ext cx="3313613" cy="2839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spcAft>
                <a:spcPts val="600"/>
              </a:spcAft>
              <a:buSzPct val="120000"/>
            </a:pPr>
            <a:r>
              <a:rPr kumimoji="1" lang="en-US" altLang="ja-JP" sz="900" b="1" dirty="0">
                <a:solidFill>
                  <a:schemeClr val="tx2"/>
                </a:solidFill>
                <a:latin typeface="+mn-ea"/>
              </a:rPr>
              <a:t>Q </a:t>
            </a:r>
            <a:r>
              <a:rPr kumimoji="1" lang="ja-JP" altLang="en-US" sz="800">
                <a:solidFill>
                  <a:schemeClr val="tx2"/>
                </a:solidFill>
                <a:latin typeface="+mn-ea"/>
              </a:rPr>
              <a:t>質問文</a:t>
            </a:r>
            <a:r>
              <a:rPr kumimoji="1" lang="en-US" altLang="ja-JP" sz="800" dirty="0">
                <a:solidFill>
                  <a:schemeClr val="tx2"/>
                </a:solidFill>
                <a:latin typeface="+mn-ea"/>
              </a:rPr>
              <a:t>----------------------------------------------</a:t>
            </a:r>
            <a:endParaRPr kumimoji="1" lang="en-US" altLang="ja-JP" sz="900" dirty="0">
              <a:solidFill>
                <a:schemeClr val="tx2"/>
              </a:solidFill>
              <a:latin typeface="+mn-ea"/>
            </a:endParaRPr>
          </a:p>
        </p:txBody>
      </p:sp>
      <p:sp>
        <p:nvSpPr>
          <p:cNvPr id="47" name="十字形 46">
            <a:extLst>
              <a:ext uri="{FF2B5EF4-FFF2-40B4-BE49-F238E27FC236}">
                <a16:creationId xmlns:a16="http://schemas.microsoft.com/office/drawing/2014/main" id="{F9EC484E-CEC9-764B-8780-125AA53CE729}"/>
              </a:ext>
            </a:extLst>
          </p:cNvPr>
          <p:cNvSpPr/>
          <p:nvPr/>
        </p:nvSpPr>
        <p:spPr>
          <a:xfrm>
            <a:off x="3999165" y="5195146"/>
            <a:ext cx="104660" cy="104660"/>
          </a:xfrm>
          <a:prstGeom prst="plus">
            <a:avLst>
              <a:gd name="adj" fmla="val 4551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a:extLst>
              <a:ext uri="{FF2B5EF4-FFF2-40B4-BE49-F238E27FC236}">
                <a16:creationId xmlns:a16="http://schemas.microsoft.com/office/drawing/2014/main" id="{68F780DF-0CDD-B44D-BF21-6FE5A232AFF5}"/>
              </a:ext>
            </a:extLst>
          </p:cNvPr>
          <p:cNvSpPr/>
          <p:nvPr/>
        </p:nvSpPr>
        <p:spPr>
          <a:xfrm>
            <a:off x="898497" y="5437098"/>
            <a:ext cx="3313613" cy="2839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spcAft>
                <a:spcPts val="600"/>
              </a:spcAft>
              <a:buSzPct val="120000"/>
            </a:pPr>
            <a:r>
              <a:rPr kumimoji="1" lang="en-US" altLang="ja-JP" sz="900" b="1" dirty="0">
                <a:solidFill>
                  <a:schemeClr val="tx2"/>
                </a:solidFill>
                <a:latin typeface="+mn-ea"/>
              </a:rPr>
              <a:t>Q </a:t>
            </a:r>
            <a:r>
              <a:rPr kumimoji="1" lang="ja-JP" altLang="en-US" sz="800">
                <a:solidFill>
                  <a:schemeClr val="tx2"/>
                </a:solidFill>
                <a:latin typeface="+mn-ea"/>
              </a:rPr>
              <a:t>質問文</a:t>
            </a:r>
            <a:r>
              <a:rPr kumimoji="1" lang="en-US" altLang="ja-JP" sz="800" dirty="0">
                <a:solidFill>
                  <a:schemeClr val="tx2"/>
                </a:solidFill>
                <a:latin typeface="+mn-ea"/>
              </a:rPr>
              <a:t>----------------------------------------------</a:t>
            </a:r>
            <a:endParaRPr kumimoji="1" lang="en-US" altLang="ja-JP" sz="900" dirty="0">
              <a:solidFill>
                <a:schemeClr val="tx2"/>
              </a:solidFill>
              <a:latin typeface="+mn-ea"/>
            </a:endParaRPr>
          </a:p>
        </p:txBody>
      </p:sp>
      <p:sp>
        <p:nvSpPr>
          <p:cNvPr id="49" name="十字形 48">
            <a:extLst>
              <a:ext uri="{FF2B5EF4-FFF2-40B4-BE49-F238E27FC236}">
                <a16:creationId xmlns:a16="http://schemas.microsoft.com/office/drawing/2014/main" id="{9981FE82-4A96-6D43-8699-08E0A50EE09F}"/>
              </a:ext>
            </a:extLst>
          </p:cNvPr>
          <p:cNvSpPr/>
          <p:nvPr/>
        </p:nvSpPr>
        <p:spPr>
          <a:xfrm>
            <a:off x="3999165" y="5524068"/>
            <a:ext cx="104660" cy="104660"/>
          </a:xfrm>
          <a:prstGeom prst="plus">
            <a:avLst>
              <a:gd name="adj" fmla="val 4551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3AE19445-74A2-3F41-BD85-59C12D5AA519}"/>
              </a:ext>
            </a:extLst>
          </p:cNvPr>
          <p:cNvSpPr/>
          <p:nvPr/>
        </p:nvSpPr>
        <p:spPr>
          <a:xfrm>
            <a:off x="440779" y="7530353"/>
            <a:ext cx="4171909" cy="381785"/>
          </a:xfrm>
          <a:prstGeom prst="rect">
            <a:avLst/>
          </a:prstGeom>
          <a:solidFill>
            <a:schemeClr val="bg1">
              <a:lumMod val="7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pPr algn="ctr"/>
            <a:r>
              <a:rPr kumimoji="1" lang="en-US" altLang="ja-JP" sz="1200" b="1" dirty="0">
                <a:solidFill>
                  <a:schemeClr val="tx2"/>
                </a:solidFill>
                <a:latin typeface="+mn-ea"/>
              </a:rPr>
              <a:t>CTA</a:t>
            </a:r>
          </a:p>
        </p:txBody>
      </p:sp>
      <p:sp>
        <p:nvSpPr>
          <p:cNvPr id="61" name="正方形/長方形 60">
            <a:extLst>
              <a:ext uri="{FF2B5EF4-FFF2-40B4-BE49-F238E27FC236}">
                <a16:creationId xmlns:a16="http://schemas.microsoft.com/office/drawing/2014/main" id="{A22962D0-C7B2-A245-844B-B23E93AA850F}"/>
              </a:ext>
            </a:extLst>
          </p:cNvPr>
          <p:cNvSpPr/>
          <p:nvPr/>
        </p:nvSpPr>
        <p:spPr>
          <a:xfrm>
            <a:off x="898497" y="6041537"/>
            <a:ext cx="423193" cy="169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100" b="1">
                <a:solidFill>
                  <a:schemeClr val="tx2"/>
                </a:solidFill>
                <a:latin typeface="+mn-ea"/>
              </a:rPr>
              <a:t>その他</a:t>
            </a:r>
          </a:p>
        </p:txBody>
      </p:sp>
      <p:sp>
        <p:nvSpPr>
          <p:cNvPr id="63" name="正方形/長方形 62">
            <a:extLst>
              <a:ext uri="{FF2B5EF4-FFF2-40B4-BE49-F238E27FC236}">
                <a16:creationId xmlns:a16="http://schemas.microsoft.com/office/drawing/2014/main" id="{82688485-6FFD-3F4F-8C75-07081F95FF3D}"/>
              </a:ext>
            </a:extLst>
          </p:cNvPr>
          <p:cNvSpPr/>
          <p:nvPr/>
        </p:nvSpPr>
        <p:spPr>
          <a:xfrm>
            <a:off x="898497" y="6309025"/>
            <a:ext cx="3313613" cy="2839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spcAft>
                <a:spcPts val="600"/>
              </a:spcAft>
              <a:buSzPct val="120000"/>
            </a:pPr>
            <a:r>
              <a:rPr kumimoji="1" lang="en-US" altLang="ja-JP" sz="900" b="1" dirty="0">
                <a:solidFill>
                  <a:schemeClr val="tx2"/>
                </a:solidFill>
                <a:latin typeface="+mn-ea"/>
              </a:rPr>
              <a:t>Q </a:t>
            </a:r>
            <a:r>
              <a:rPr kumimoji="1" lang="ja-JP" altLang="en-US" sz="800">
                <a:solidFill>
                  <a:schemeClr val="tx2"/>
                </a:solidFill>
                <a:latin typeface="+mn-ea"/>
              </a:rPr>
              <a:t>質問文</a:t>
            </a:r>
            <a:r>
              <a:rPr kumimoji="1" lang="en-US" altLang="ja-JP" sz="800" dirty="0">
                <a:solidFill>
                  <a:schemeClr val="tx2"/>
                </a:solidFill>
                <a:latin typeface="+mn-ea"/>
              </a:rPr>
              <a:t>----------------------------------------------</a:t>
            </a:r>
            <a:endParaRPr kumimoji="1" lang="en-US" altLang="ja-JP" sz="900" dirty="0">
              <a:solidFill>
                <a:schemeClr val="tx2"/>
              </a:solidFill>
              <a:latin typeface="+mn-ea"/>
            </a:endParaRPr>
          </a:p>
        </p:txBody>
      </p:sp>
      <p:sp>
        <p:nvSpPr>
          <p:cNvPr id="64" name="十字形 63">
            <a:extLst>
              <a:ext uri="{FF2B5EF4-FFF2-40B4-BE49-F238E27FC236}">
                <a16:creationId xmlns:a16="http://schemas.microsoft.com/office/drawing/2014/main" id="{3F409C90-D0C5-324E-9D2D-95CA5A0EDA83}"/>
              </a:ext>
            </a:extLst>
          </p:cNvPr>
          <p:cNvSpPr/>
          <p:nvPr/>
        </p:nvSpPr>
        <p:spPr>
          <a:xfrm>
            <a:off x="3999165" y="6395995"/>
            <a:ext cx="104660" cy="104660"/>
          </a:xfrm>
          <a:prstGeom prst="plus">
            <a:avLst>
              <a:gd name="adj" fmla="val 4551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a:extLst>
              <a:ext uri="{FF2B5EF4-FFF2-40B4-BE49-F238E27FC236}">
                <a16:creationId xmlns:a16="http://schemas.microsoft.com/office/drawing/2014/main" id="{D419411A-44EE-6846-B3AD-041A2461E3E5}"/>
              </a:ext>
            </a:extLst>
          </p:cNvPr>
          <p:cNvSpPr/>
          <p:nvPr/>
        </p:nvSpPr>
        <p:spPr>
          <a:xfrm>
            <a:off x="898497" y="6636432"/>
            <a:ext cx="3313613" cy="2839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spcAft>
                <a:spcPts val="600"/>
              </a:spcAft>
              <a:buSzPct val="120000"/>
            </a:pPr>
            <a:r>
              <a:rPr kumimoji="1" lang="en-US" altLang="ja-JP" sz="900" b="1" dirty="0">
                <a:solidFill>
                  <a:schemeClr val="tx2"/>
                </a:solidFill>
                <a:latin typeface="+mn-ea"/>
              </a:rPr>
              <a:t>Q </a:t>
            </a:r>
            <a:r>
              <a:rPr kumimoji="1" lang="ja-JP" altLang="en-US" sz="800">
                <a:solidFill>
                  <a:schemeClr val="tx2"/>
                </a:solidFill>
                <a:latin typeface="+mn-ea"/>
              </a:rPr>
              <a:t>質問文</a:t>
            </a:r>
            <a:r>
              <a:rPr kumimoji="1" lang="en-US" altLang="ja-JP" sz="800" dirty="0">
                <a:solidFill>
                  <a:schemeClr val="tx2"/>
                </a:solidFill>
                <a:latin typeface="+mn-ea"/>
              </a:rPr>
              <a:t>----------------------------------------------</a:t>
            </a:r>
            <a:endParaRPr kumimoji="1" lang="en-US" altLang="ja-JP" sz="900" dirty="0">
              <a:solidFill>
                <a:schemeClr val="tx2"/>
              </a:solidFill>
              <a:latin typeface="+mn-ea"/>
            </a:endParaRPr>
          </a:p>
        </p:txBody>
      </p:sp>
      <p:sp>
        <p:nvSpPr>
          <p:cNvPr id="66" name="十字形 65">
            <a:extLst>
              <a:ext uri="{FF2B5EF4-FFF2-40B4-BE49-F238E27FC236}">
                <a16:creationId xmlns:a16="http://schemas.microsoft.com/office/drawing/2014/main" id="{BBAB268C-30F1-7C44-8F46-A04B41138992}"/>
              </a:ext>
            </a:extLst>
          </p:cNvPr>
          <p:cNvSpPr/>
          <p:nvPr/>
        </p:nvSpPr>
        <p:spPr>
          <a:xfrm>
            <a:off x="3999165" y="6723402"/>
            <a:ext cx="104660" cy="104660"/>
          </a:xfrm>
          <a:prstGeom prst="plus">
            <a:avLst>
              <a:gd name="adj" fmla="val 4551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a:extLst>
              <a:ext uri="{FF2B5EF4-FFF2-40B4-BE49-F238E27FC236}">
                <a16:creationId xmlns:a16="http://schemas.microsoft.com/office/drawing/2014/main" id="{660ED148-4491-294A-AF92-20E732F3D3E9}"/>
              </a:ext>
            </a:extLst>
          </p:cNvPr>
          <p:cNvSpPr/>
          <p:nvPr/>
        </p:nvSpPr>
        <p:spPr>
          <a:xfrm>
            <a:off x="898497" y="6965354"/>
            <a:ext cx="3313613" cy="2839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spcAft>
                <a:spcPts val="600"/>
              </a:spcAft>
              <a:buSzPct val="120000"/>
            </a:pPr>
            <a:r>
              <a:rPr kumimoji="1" lang="en-US" altLang="ja-JP" sz="900" b="1" dirty="0">
                <a:solidFill>
                  <a:schemeClr val="tx2"/>
                </a:solidFill>
                <a:latin typeface="+mn-ea"/>
              </a:rPr>
              <a:t>Q </a:t>
            </a:r>
            <a:r>
              <a:rPr kumimoji="1" lang="ja-JP" altLang="en-US" sz="800">
                <a:solidFill>
                  <a:schemeClr val="tx2"/>
                </a:solidFill>
                <a:latin typeface="+mn-ea"/>
              </a:rPr>
              <a:t>質問文</a:t>
            </a:r>
            <a:r>
              <a:rPr kumimoji="1" lang="en-US" altLang="ja-JP" sz="800" dirty="0">
                <a:solidFill>
                  <a:schemeClr val="tx2"/>
                </a:solidFill>
                <a:latin typeface="+mn-ea"/>
              </a:rPr>
              <a:t>----------------------------------------------</a:t>
            </a:r>
            <a:endParaRPr kumimoji="1" lang="en-US" altLang="ja-JP" sz="900" dirty="0">
              <a:solidFill>
                <a:schemeClr val="tx2"/>
              </a:solidFill>
              <a:latin typeface="+mn-ea"/>
            </a:endParaRPr>
          </a:p>
        </p:txBody>
      </p:sp>
      <p:sp>
        <p:nvSpPr>
          <p:cNvPr id="68" name="十字形 67">
            <a:extLst>
              <a:ext uri="{FF2B5EF4-FFF2-40B4-BE49-F238E27FC236}">
                <a16:creationId xmlns:a16="http://schemas.microsoft.com/office/drawing/2014/main" id="{79F7849A-3C4D-104D-BCAB-4EA92DCDD02D}"/>
              </a:ext>
            </a:extLst>
          </p:cNvPr>
          <p:cNvSpPr/>
          <p:nvPr/>
        </p:nvSpPr>
        <p:spPr>
          <a:xfrm>
            <a:off x="3999165" y="7052324"/>
            <a:ext cx="104660" cy="104660"/>
          </a:xfrm>
          <a:prstGeom prst="plus">
            <a:avLst>
              <a:gd name="adj" fmla="val 4551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2FAD176A-0F8F-1540-A4B8-C9AD6C1BB502}"/>
              </a:ext>
            </a:extLst>
          </p:cNvPr>
          <p:cNvSpPr/>
          <p:nvPr/>
        </p:nvSpPr>
        <p:spPr>
          <a:xfrm>
            <a:off x="898497" y="3196484"/>
            <a:ext cx="3313613" cy="2839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spcAft>
                <a:spcPts val="600"/>
              </a:spcAft>
              <a:buSzPct val="120000"/>
            </a:pPr>
            <a:r>
              <a:rPr kumimoji="1" lang="en-US" altLang="ja-JP" sz="900" b="1" dirty="0">
                <a:solidFill>
                  <a:schemeClr val="tx2"/>
                </a:solidFill>
                <a:latin typeface="+mn-ea"/>
              </a:rPr>
              <a:t>Q </a:t>
            </a:r>
            <a:r>
              <a:rPr kumimoji="1" lang="ja-JP" altLang="en-US" sz="800">
                <a:solidFill>
                  <a:schemeClr val="tx2"/>
                </a:solidFill>
                <a:latin typeface="+mn-ea"/>
              </a:rPr>
              <a:t>質問文</a:t>
            </a:r>
            <a:r>
              <a:rPr kumimoji="1" lang="en-US" altLang="ja-JP" sz="800" dirty="0">
                <a:solidFill>
                  <a:schemeClr val="tx2"/>
                </a:solidFill>
                <a:latin typeface="+mn-ea"/>
              </a:rPr>
              <a:t>----------------------------------------------</a:t>
            </a:r>
            <a:endParaRPr kumimoji="1" lang="en-US" altLang="ja-JP" sz="900" dirty="0">
              <a:solidFill>
                <a:schemeClr val="tx2"/>
              </a:solidFill>
              <a:latin typeface="+mn-ea"/>
            </a:endParaRPr>
          </a:p>
        </p:txBody>
      </p:sp>
      <p:sp>
        <p:nvSpPr>
          <p:cNvPr id="52" name="十字形 51">
            <a:extLst>
              <a:ext uri="{FF2B5EF4-FFF2-40B4-BE49-F238E27FC236}">
                <a16:creationId xmlns:a16="http://schemas.microsoft.com/office/drawing/2014/main" id="{E0F71F70-F22C-714B-8C0F-7B3B7C083968}"/>
              </a:ext>
            </a:extLst>
          </p:cNvPr>
          <p:cNvSpPr/>
          <p:nvPr/>
        </p:nvSpPr>
        <p:spPr>
          <a:xfrm>
            <a:off x="3999165" y="3283454"/>
            <a:ext cx="104660" cy="104660"/>
          </a:xfrm>
          <a:prstGeom prst="plus">
            <a:avLst>
              <a:gd name="adj" fmla="val 4551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a:extLst>
              <a:ext uri="{FF2B5EF4-FFF2-40B4-BE49-F238E27FC236}">
                <a16:creationId xmlns:a16="http://schemas.microsoft.com/office/drawing/2014/main" id="{37350791-0412-9542-960E-1D6EFF81F270}"/>
              </a:ext>
            </a:extLst>
          </p:cNvPr>
          <p:cNvSpPr/>
          <p:nvPr/>
        </p:nvSpPr>
        <p:spPr>
          <a:xfrm>
            <a:off x="898497" y="3523891"/>
            <a:ext cx="3313613" cy="2839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spcAft>
                <a:spcPts val="600"/>
              </a:spcAft>
              <a:buSzPct val="120000"/>
            </a:pPr>
            <a:r>
              <a:rPr kumimoji="1" lang="en-US" altLang="ja-JP" sz="900" b="1" dirty="0">
                <a:solidFill>
                  <a:schemeClr val="tx2"/>
                </a:solidFill>
                <a:latin typeface="+mn-ea"/>
              </a:rPr>
              <a:t>Q </a:t>
            </a:r>
            <a:r>
              <a:rPr kumimoji="1" lang="ja-JP" altLang="en-US" sz="800">
                <a:solidFill>
                  <a:schemeClr val="tx2"/>
                </a:solidFill>
                <a:latin typeface="+mn-ea"/>
              </a:rPr>
              <a:t>質問文</a:t>
            </a:r>
            <a:r>
              <a:rPr kumimoji="1" lang="en-US" altLang="ja-JP" sz="800" dirty="0">
                <a:solidFill>
                  <a:schemeClr val="tx2"/>
                </a:solidFill>
                <a:latin typeface="+mn-ea"/>
              </a:rPr>
              <a:t>----------------------------------------------</a:t>
            </a:r>
            <a:endParaRPr kumimoji="1" lang="en-US" altLang="ja-JP" sz="900" dirty="0">
              <a:solidFill>
                <a:schemeClr val="tx2"/>
              </a:solidFill>
              <a:latin typeface="+mn-ea"/>
            </a:endParaRPr>
          </a:p>
        </p:txBody>
      </p:sp>
      <p:sp>
        <p:nvSpPr>
          <p:cNvPr id="54" name="十字形 53">
            <a:extLst>
              <a:ext uri="{FF2B5EF4-FFF2-40B4-BE49-F238E27FC236}">
                <a16:creationId xmlns:a16="http://schemas.microsoft.com/office/drawing/2014/main" id="{220D0DBF-7DB9-7A4C-9389-BE5A6EF93479}"/>
              </a:ext>
            </a:extLst>
          </p:cNvPr>
          <p:cNvSpPr/>
          <p:nvPr/>
        </p:nvSpPr>
        <p:spPr>
          <a:xfrm>
            <a:off x="3999165" y="3610861"/>
            <a:ext cx="104660" cy="104660"/>
          </a:xfrm>
          <a:prstGeom prst="plus">
            <a:avLst>
              <a:gd name="adj" fmla="val 4551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a:extLst>
              <a:ext uri="{FF2B5EF4-FFF2-40B4-BE49-F238E27FC236}">
                <a16:creationId xmlns:a16="http://schemas.microsoft.com/office/drawing/2014/main" id="{9F2C8EED-D51C-FE46-88B8-A77ADD1ACBEE}"/>
              </a:ext>
            </a:extLst>
          </p:cNvPr>
          <p:cNvSpPr/>
          <p:nvPr/>
        </p:nvSpPr>
        <p:spPr>
          <a:xfrm>
            <a:off x="898497" y="3852813"/>
            <a:ext cx="3313613" cy="2839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spcAft>
                <a:spcPts val="600"/>
              </a:spcAft>
              <a:buSzPct val="120000"/>
            </a:pPr>
            <a:r>
              <a:rPr kumimoji="1" lang="en-US" altLang="ja-JP" sz="900" b="1" dirty="0">
                <a:solidFill>
                  <a:schemeClr val="tx2"/>
                </a:solidFill>
                <a:latin typeface="+mn-ea"/>
              </a:rPr>
              <a:t>Q </a:t>
            </a:r>
            <a:r>
              <a:rPr kumimoji="1" lang="ja-JP" altLang="en-US" sz="800">
                <a:solidFill>
                  <a:schemeClr val="tx2"/>
                </a:solidFill>
                <a:latin typeface="+mn-ea"/>
              </a:rPr>
              <a:t>質問文</a:t>
            </a:r>
            <a:r>
              <a:rPr kumimoji="1" lang="en-US" altLang="ja-JP" sz="800" dirty="0">
                <a:solidFill>
                  <a:schemeClr val="tx2"/>
                </a:solidFill>
                <a:latin typeface="+mn-ea"/>
              </a:rPr>
              <a:t>----------------------------------------------</a:t>
            </a:r>
            <a:endParaRPr kumimoji="1" lang="en-US" altLang="ja-JP" sz="900" dirty="0">
              <a:solidFill>
                <a:schemeClr val="tx2"/>
              </a:solidFill>
              <a:latin typeface="+mn-ea"/>
            </a:endParaRPr>
          </a:p>
        </p:txBody>
      </p:sp>
      <p:sp>
        <p:nvSpPr>
          <p:cNvPr id="56" name="十字形 55">
            <a:extLst>
              <a:ext uri="{FF2B5EF4-FFF2-40B4-BE49-F238E27FC236}">
                <a16:creationId xmlns:a16="http://schemas.microsoft.com/office/drawing/2014/main" id="{15569728-95A4-9E42-8D5A-04541BEB36CA}"/>
              </a:ext>
            </a:extLst>
          </p:cNvPr>
          <p:cNvSpPr/>
          <p:nvPr/>
        </p:nvSpPr>
        <p:spPr>
          <a:xfrm>
            <a:off x="3999165" y="3939783"/>
            <a:ext cx="104660" cy="104660"/>
          </a:xfrm>
          <a:prstGeom prst="plus">
            <a:avLst>
              <a:gd name="adj" fmla="val 4551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Slide Number Placeholder 5">
            <a:extLst>
              <a:ext uri="{FF2B5EF4-FFF2-40B4-BE49-F238E27FC236}">
                <a16:creationId xmlns:a16="http://schemas.microsoft.com/office/drawing/2014/main" id="{9D82A3F0-DECC-C243-9385-1B65465133ED}"/>
              </a:ext>
            </a:extLst>
          </p:cNvPr>
          <p:cNvSpPr>
            <a:spLocks noGrp="1"/>
          </p:cNvSpPr>
          <p:nvPr>
            <p:ph type="sldNum" sz="quarter" idx="12"/>
          </p:nvPr>
        </p:nvSpPr>
        <p:spPr>
          <a:xfrm>
            <a:off x="7256514" y="10430190"/>
            <a:ext cx="139461" cy="153888"/>
          </a:xfrm>
        </p:spPr>
        <p:txBody>
          <a:bodyPr/>
          <a:lstStyle>
            <a:lvl1pPr algn="r">
              <a:defRPr>
                <a:solidFill>
                  <a:schemeClr val="tx2"/>
                </a:solidFill>
                <a:latin typeface="+mj-ea"/>
                <a:ea typeface="+mj-ea"/>
              </a:defRPr>
            </a:lvl1pPr>
          </a:lstStyle>
          <a:p>
            <a:fld id="{BDAF3A46-BB46-C846-A957-87752CFF5CED}" type="slidenum">
              <a:rPr kumimoji="1" lang="ja-JP" altLang="en-US" smtClean="0"/>
              <a:pPr/>
              <a:t>9</a:t>
            </a:fld>
            <a:endParaRPr kumimoji="1" lang="ja-JP" altLang="en-US"/>
          </a:p>
        </p:txBody>
      </p:sp>
      <p:sp>
        <p:nvSpPr>
          <p:cNvPr id="35" name="正方形/長方形 34">
            <a:extLst>
              <a:ext uri="{FF2B5EF4-FFF2-40B4-BE49-F238E27FC236}">
                <a16:creationId xmlns:a16="http://schemas.microsoft.com/office/drawing/2014/main" id="{B19471DC-CB22-4D42-8715-F44947AAA434}"/>
              </a:ext>
            </a:extLst>
          </p:cNvPr>
          <p:cNvSpPr/>
          <p:nvPr/>
        </p:nvSpPr>
        <p:spPr>
          <a:xfrm>
            <a:off x="440779" y="1051679"/>
            <a:ext cx="4171909" cy="227282"/>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36000" rIns="216000" bIns="0" rtlCol="0" anchor="ctr" anchorCtr="0"/>
          <a:lstStyle/>
          <a:p>
            <a:r>
              <a:rPr kumimoji="1" lang="ja-JP" altLang="en-US" sz="800">
                <a:solidFill>
                  <a:schemeClr val="tx2"/>
                </a:solidFill>
                <a:latin typeface="+mn-ea"/>
              </a:rPr>
              <a:t>パンくずリスト</a:t>
            </a:r>
            <a:endParaRPr kumimoji="1" lang="en-US" altLang="ja-JP" sz="800" dirty="0">
              <a:solidFill>
                <a:schemeClr val="tx2"/>
              </a:solidFill>
              <a:latin typeface="+mn-ea"/>
            </a:endParaRPr>
          </a:p>
        </p:txBody>
      </p:sp>
    </p:spTree>
    <p:extLst>
      <p:ext uri="{BB962C8B-B14F-4D97-AF65-F5344CB8AC3E}">
        <p14:creationId xmlns:p14="http://schemas.microsoft.com/office/powerpoint/2010/main" val="816865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1C9703-ECDD-CF4F-BAD4-5679558FBCB0}"/>
              </a:ext>
            </a:extLst>
          </p:cNvPr>
          <p:cNvSpPr>
            <a:spLocks noGrp="1"/>
          </p:cNvSpPr>
          <p:nvPr>
            <p:ph type="title"/>
          </p:nvPr>
        </p:nvSpPr>
        <p:spPr/>
        <p:txBody>
          <a:bodyPr/>
          <a:lstStyle/>
          <a:p>
            <a:r>
              <a:rPr kumimoji="1" lang="ja-JP" altLang="en-US"/>
              <a:t>事例</a:t>
            </a:r>
          </a:p>
        </p:txBody>
      </p:sp>
      <p:sp>
        <p:nvSpPr>
          <p:cNvPr id="7" name="正方形/長方形 6">
            <a:extLst>
              <a:ext uri="{FF2B5EF4-FFF2-40B4-BE49-F238E27FC236}">
                <a16:creationId xmlns:a16="http://schemas.microsoft.com/office/drawing/2014/main" id="{92D37B49-7E83-C440-A69F-5C6D69FB89B8}"/>
              </a:ext>
            </a:extLst>
          </p:cNvPr>
          <p:cNvSpPr/>
          <p:nvPr/>
        </p:nvSpPr>
        <p:spPr>
          <a:xfrm>
            <a:off x="5022849" y="3118478"/>
            <a:ext cx="2123538" cy="8713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36000">
              <a:spcAft>
                <a:spcPts val="1200"/>
              </a:spcAft>
              <a:buClr>
                <a:schemeClr val="accent5"/>
              </a:buClr>
            </a:pPr>
            <a:r>
              <a:rPr kumimoji="1" lang="ja-JP" altLang="en-US" sz="1100" b="1" dirty="0">
                <a:solidFill>
                  <a:schemeClr val="tx2"/>
                </a:solidFill>
                <a:latin typeface="+mn-ea"/>
              </a:rPr>
              <a:t>業種</a:t>
            </a:r>
            <a:r>
              <a:rPr kumimoji="1" lang="en-US" altLang="ja-JP" sz="1100" b="1" dirty="0">
                <a:solidFill>
                  <a:schemeClr val="tx2"/>
                </a:solidFill>
                <a:latin typeface="+mn-ea"/>
              </a:rPr>
              <a:t>/</a:t>
            </a:r>
            <a:r>
              <a:rPr kumimoji="1" lang="ja-JP" altLang="en-US" sz="1100" b="1">
                <a:solidFill>
                  <a:schemeClr val="tx2"/>
                </a:solidFill>
                <a:latin typeface="+mn-ea"/>
              </a:rPr>
              <a:t>業界・規模・課題感など</a:t>
            </a:r>
            <a:r>
              <a:rPr kumimoji="1" lang="ja-JP" altLang="en-US" sz="1100" b="1" dirty="0">
                <a:solidFill>
                  <a:schemeClr val="tx2"/>
                </a:solidFill>
                <a:latin typeface="+mn-ea"/>
              </a:rPr>
              <a:t>、顧客の</a:t>
            </a:r>
            <a:r>
              <a:rPr kumimoji="1" lang="ja-JP" altLang="en-US" sz="1100" b="1">
                <a:solidFill>
                  <a:schemeClr val="tx2"/>
                </a:solidFill>
                <a:latin typeface="+mn-ea"/>
              </a:rPr>
              <a:t>検討軸で事例を探せる</a:t>
            </a:r>
            <a:r>
              <a:rPr kumimoji="1" lang="ja-JP" altLang="en-US" sz="1100" b="1" dirty="0">
                <a:solidFill>
                  <a:schemeClr val="tx2"/>
                </a:solidFill>
                <a:latin typeface="+mn-ea"/>
              </a:rPr>
              <a:t>ようにする</a:t>
            </a:r>
            <a:endParaRPr kumimoji="1" lang="en-US" altLang="ja-JP" sz="1100" b="1" dirty="0">
              <a:solidFill>
                <a:schemeClr val="tx2"/>
              </a:solidFill>
              <a:latin typeface="+mn-ea"/>
            </a:endParaRPr>
          </a:p>
        </p:txBody>
      </p:sp>
      <p:sp>
        <p:nvSpPr>
          <p:cNvPr id="8" name="円/楕円 7">
            <a:extLst>
              <a:ext uri="{FF2B5EF4-FFF2-40B4-BE49-F238E27FC236}">
                <a16:creationId xmlns:a16="http://schemas.microsoft.com/office/drawing/2014/main" id="{42864D99-4331-E946-8432-3ADA01FD5E09}"/>
              </a:ext>
            </a:extLst>
          </p:cNvPr>
          <p:cNvSpPr/>
          <p:nvPr/>
        </p:nvSpPr>
        <p:spPr>
          <a:xfrm>
            <a:off x="4875115" y="2934328"/>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9" name="正方形/長方形 8">
            <a:extLst>
              <a:ext uri="{FF2B5EF4-FFF2-40B4-BE49-F238E27FC236}">
                <a16:creationId xmlns:a16="http://schemas.microsoft.com/office/drawing/2014/main" id="{4BD8D2C4-9CB0-0B4B-A6D3-3073926FAC74}"/>
              </a:ext>
            </a:extLst>
          </p:cNvPr>
          <p:cNvSpPr/>
          <p:nvPr/>
        </p:nvSpPr>
        <p:spPr>
          <a:xfrm>
            <a:off x="449710" y="1051679"/>
            <a:ext cx="4171909" cy="227282"/>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36000" rIns="216000" bIns="0" rtlCol="0" anchor="ctr" anchorCtr="0"/>
          <a:lstStyle/>
          <a:p>
            <a:r>
              <a:rPr kumimoji="1" lang="ja-JP" altLang="en-US" sz="800">
                <a:solidFill>
                  <a:schemeClr val="tx2"/>
                </a:solidFill>
                <a:latin typeface="+mn-ea"/>
              </a:rPr>
              <a:t>パンくずリスト</a:t>
            </a:r>
            <a:endParaRPr kumimoji="1" lang="en-US" altLang="ja-JP" sz="800" dirty="0">
              <a:solidFill>
                <a:schemeClr val="tx2"/>
              </a:solidFill>
              <a:latin typeface="+mn-ea"/>
            </a:endParaRPr>
          </a:p>
        </p:txBody>
      </p:sp>
      <p:sp>
        <p:nvSpPr>
          <p:cNvPr id="11" name="正方形/長方形 10">
            <a:extLst>
              <a:ext uri="{FF2B5EF4-FFF2-40B4-BE49-F238E27FC236}">
                <a16:creationId xmlns:a16="http://schemas.microsoft.com/office/drawing/2014/main" id="{11E84599-7FCE-C644-A68E-061533FE895C}"/>
              </a:ext>
            </a:extLst>
          </p:cNvPr>
          <p:cNvSpPr/>
          <p:nvPr/>
        </p:nvSpPr>
        <p:spPr>
          <a:xfrm>
            <a:off x="449710" y="1278962"/>
            <a:ext cx="4171383" cy="3045987"/>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2" name="正方形/長方形 11">
            <a:extLst>
              <a:ext uri="{FF2B5EF4-FFF2-40B4-BE49-F238E27FC236}">
                <a16:creationId xmlns:a16="http://schemas.microsoft.com/office/drawing/2014/main" id="{9239A3D8-C1F8-B441-A835-8705F12F77C7}"/>
              </a:ext>
            </a:extLst>
          </p:cNvPr>
          <p:cNvSpPr/>
          <p:nvPr/>
        </p:nvSpPr>
        <p:spPr>
          <a:xfrm>
            <a:off x="2358453" y="1465907"/>
            <a:ext cx="359074"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事例</a:t>
            </a:r>
          </a:p>
        </p:txBody>
      </p:sp>
      <p:sp>
        <p:nvSpPr>
          <p:cNvPr id="13" name="正方形/長方形 12">
            <a:extLst>
              <a:ext uri="{FF2B5EF4-FFF2-40B4-BE49-F238E27FC236}">
                <a16:creationId xmlns:a16="http://schemas.microsoft.com/office/drawing/2014/main" id="{76C01ECC-5272-B848-AE5C-3A39C3A54529}"/>
              </a:ext>
            </a:extLst>
          </p:cNvPr>
          <p:cNvSpPr/>
          <p:nvPr/>
        </p:nvSpPr>
        <p:spPr>
          <a:xfrm>
            <a:off x="801268" y="1772306"/>
            <a:ext cx="3431138"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lgn="ctr"/>
            <a:r>
              <a:rPr kumimoji="1" lang="ja-JP" altLang="en-US" sz="800">
                <a:solidFill>
                  <a:schemeClr val="tx2"/>
                </a:solidFill>
              </a:rPr>
              <a:t>事例紹介ページの概要</a:t>
            </a:r>
            <a:r>
              <a:rPr kumimoji="1" lang="en-US" altLang="ja-JP" sz="800" dirty="0">
                <a:solidFill>
                  <a:schemeClr val="tx2"/>
                </a:solidFill>
              </a:rPr>
              <a:t>----------------------</a:t>
            </a:r>
          </a:p>
          <a:p>
            <a:pPr algn="ctr"/>
            <a:r>
              <a:rPr kumimoji="1" lang="en-US" altLang="ja-JP" sz="800" dirty="0">
                <a:solidFill>
                  <a:schemeClr val="tx2"/>
                </a:solidFill>
              </a:rPr>
              <a:t>-----------------------------------------------------</a:t>
            </a:r>
          </a:p>
        </p:txBody>
      </p:sp>
      <p:sp>
        <p:nvSpPr>
          <p:cNvPr id="14" name="円/楕円 13">
            <a:extLst>
              <a:ext uri="{FF2B5EF4-FFF2-40B4-BE49-F238E27FC236}">
                <a16:creationId xmlns:a16="http://schemas.microsoft.com/office/drawing/2014/main" id="{19B7F4F0-118E-694D-9E17-BB8FD9F8E858}"/>
              </a:ext>
            </a:extLst>
          </p:cNvPr>
          <p:cNvSpPr/>
          <p:nvPr/>
        </p:nvSpPr>
        <p:spPr>
          <a:xfrm>
            <a:off x="265560" y="293082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52" name="正方形/長方形 51">
            <a:extLst>
              <a:ext uri="{FF2B5EF4-FFF2-40B4-BE49-F238E27FC236}">
                <a16:creationId xmlns:a16="http://schemas.microsoft.com/office/drawing/2014/main" id="{C027B603-FD29-8447-889F-2CD930187789}"/>
              </a:ext>
            </a:extLst>
          </p:cNvPr>
          <p:cNvSpPr/>
          <p:nvPr/>
        </p:nvSpPr>
        <p:spPr>
          <a:xfrm>
            <a:off x="449710" y="4331395"/>
            <a:ext cx="4171383" cy="4154014"/>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53" name="正方形/長方形 52">
            <a:extLst>
              <a:ext uri="{FF2B5EF4-FFF2-40B4-BE49-F238E27FC236}">
                <a16:creationId xmlns:a16="http://schemas.microsoft.com/office/drawing/2014/main" id="{42DD3EAB-AE1E-7747-BD30-B424030AD9B3}"/>
              </a:ext>
            </a:extLst>
          </p:cNvPr>
          <p:cNvSpPr/>
          <p:nvPr/>
        </p:nvSpPr>
        <p:spPr>
          <a:xfrm>
            <a:off x="2178918" y="4588902"/>
            <a:ext cx="718146"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dirty="0">
                <a:solidFill>
                  <a:schemeClr val="tx2"/>
                </a:solidFill>
                <a:latin typeface="+mn-ea"/>
              </a:rPr>
              <a:t>事例一覧</a:t>
            </a:r>
          </a:p>
        </p:txBody>
      </p:sp>
      <p:grpSp>
        <p:nvGrpSpPr>
          <p:cNvPr id="106" name="グループ化 105">
            <a:extLst>
              <a:ext uri="{FF2B5EF4-FFF2-40B4-BE49-F238E27FC236}">
                <a16:creationId xmlns:a16="http://schemas.microsoft.com/office/drawing/2014/main" id="{D8D135C8-D58F-EA47-A609-382AA11E3F0C}"/>
              </a:ext>
            </a:extLst>
          </p:cNvPr>
          <p:cNvGrpSpPr/>
          <p:nvPr/>
        </p:nvGrpSpPr>
        <p:grpSpPr>
          <a:xfrm>
            <a:off x="789027" y="2159509"/>
            <a:ext cx="3463456" cy="1989914"/>
            <a:chOff x="829380" y="2323174"/>
            <a:chExt cx="3463456" cy="1989914"/>
          </a:xfrm>
        </p:grpSpPr>
        <p:sp>
          <p:nvSpPr>
            <p:cNvPr id="30" name="正方形/長方形 29">
              <a:extLst>
                <a:ext uri="{FF2B5EF4-FFF2-40B4-BE49-F238E27FC236}">
                  <a16:creationId xmlns:a16="http://schemas.microsoft.com/office/drawing/2014/main" id="{29C9B8C3-E4D1-0F42-98D5-1EE1995E1BFD}"/>
                </a:ext>
              </a:extLst>
            </p:cNvPr>
            <p:cNvSpPr/>
            <p:nvPr/>
          </p:nvSpPr>
          <p:spPr>
            <a:xfrm>
              <a:off x="829380" y="2323174"/>
              <a:ext cx="3463456" cy="4164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chorCtr="0">
              <a:normAutofit/>
            </a:bodyPr>
            <a:lstStyle/>
            <a:p>
              <a:pPr algn="ctr">
                <a:buSzPct val="120000"/>
              </a:pPr>
              <a:r>
                <a:rPr kumimoji="1" lang="ja-JP" altLang="en-US" sz="1000" b="1">
                  <a:solidFill>
                    <a:schemeClr val="bg1"/>
                  </a:solidFill>
                  <a:latin typeface="+mn-ea"/>
                </a:rPr>
                <a:t>事例を探す</a:t>
              </a:r>
              <a:endParaRPr kumimoji="1" lang="en-US" altLang="ja-JP" sz="1000" b="1" dirty="0">
                <a:solidFill>
                  <a:schemeClr val="bg1"/>
                </a:solidFill>
                <a:latin typeface="+mn-ea"/>
              </a:endParaRPr>
            </a:p>
          </p:txBody>
        </p:sp>
        <p:sp>
          <p:nvSpPr>
            <p:cNvPr id="70" name="正方形/長方形 69">
              <a:extLst>
                <a:ext uri="{FF2B5EF4-FFF2-40B4-BE49-F238E27FC236}">
                  <a16:creationId xmlns:a16="http://schemas.microsoft.com/office/drawing/2014/main" id="{491A5A53-E154-7040-B399-BAD282265A81}"/>
                </a:ext>
              </a:extLst>
            </p:cNvPr>
            <p:cNvSpPr/>
            <p:nvPr/>
          </p:nvSpPr>
          <p:spPr>
            <a:xfrm>
              <a:off x="829381" y="2955596"/>
              <a:ext cx="1154485" cy="13574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08000" bIns="72000" rtlCol="0" anchor="t" anchorCtr="0">
              <a:normAutofit/>
            </a:bodyPr>
            <a:lstStyle/>
            <a:p>
              <a:pPr marL="133350" indent="-133350">
                <a:lnSpc>
                  <a:spcPct val="150000"/>
                </a:lnSpc>
                <a:buSzPct val="120000"/>
                <a:buFont typeface="Wingdings" pitchFamily="2" charset="2"/>
                <a:buChar char="p"/>
              </a:pPr>
              <a:r>
                <a:rPr kumimoji="1" lang="en" altLang="ja-JP" sz="600" dirty="0">
                  <a:solidFill>
                    <a:schemeClr val="bg1"/>
                  </a:solidFill>
                  <a:latin typeface="+mn-ea"/>
                </a:rPr>
                <a:t>IT</a:t>
              </a:r>
              <a:r>
                <a:rPr kumimoji="1" lang="ja-JP" altLang="en" sz="600">
                  <a:solidFill>
                    <a:schemeClr val="bg1"/>
                  </a:solidFill>
                  <a:latin typeface="+mn-ea"/>
                </a:rPr>
                <a:t>・</a:t>
              </a:r>
              <a:r>
                <a:rPr kumimoji="1" lang="ja-JP" altLang="en-US" sz="600">
                  <a:solidFill>
                    <a:schemeClr val="bg1"/>
                  </a:solidFill>
                  <a:latin typeface="+mn-ea"/>
                </a:rPr>
                <a:t>情報通信</a:t>
              </a:r>
              <a:endParaRPr kumimoji="1" lang="en-US" altLang="ja-JP" sz="600" dirty="0">
                <a:solidFill>
                  <a:schemeClr val="bg1"/>
                </a:solidFill>
                <a:latin typeface="+mn-ea"/>
              </a:endParaRPr>
            </a:p>
            <a:p>
              <a:pPr marL="133350" indent="-133350">
                <a:lnSpc>
                  <a:spcPct val="150000"/>
                </a:lnSpc>
                <a:buSzPct val="120000"/>
                <a:buFont typeface="Wingdings" pitchFamily="2" charset="2"/>
                <a:buChar char="p"/>
              </a:pPr>
              <a:r>
                <a:rPr kumimoji="1" lang="ja-JP" altLang="en-US" sz="600">
                  <a:solidFill>
                    <a:schemeClr val="bg1"/>
                  </a:solidFill>
                  <a:latin typeface="+mn-ea"/>
                </a:rPr>
                <a:t>人材サービス</a:t>
              </a:r>
              <a:endParaRPr kumimoji="1" lang="en-US" altLang="ja-JP" sz="600" dirty="0">
                <a:solidFill>
                  <a:schemeClr val="bg1"/>
                </a:solidFill>
                <a:latin typeface="+mn-ea"/>
              </a:endParaRPr>
            </a:p>
            <a:p>
              <a:pPr marL="133350" indent="-133350">
                <a:lnSpc>
                  <a:spcPct val="150000"/>
                </a:lnSpc>
                <a:buSzPct val="120000"/>
                <a:buFont typeface="Wingdings" pitchFamily="2" charset="2"/>
                <a:buChar char="p"/>
              </a:pPr>
              <a:r>
                <a:rPr kumimoji="1" lang="ja-JP" altLang="en-US" sz="600">
                  <a:solidFill>
                    <a:schemeClr val="bg1"/>
                  </a:solidFill>
                  <a:latin typeface="+mn-ea"/>
                </a:rPr>
                <a:t>広告・マーケティング</a:t>
              </a:r>
              <a:endParaRPr kumimoji="1" lang="en-US" altLang="ja-JP" sz="600" dirty="0">
                <a:solidFill>
                  <a:schemeClr val="bg1"/>
                </a:solidFill>
                <a:latin typeface="+mn-ea"/>
              </a:endParaRPr>
            </a:p>
            <a:p>
              <a:pPr marL="133350" indent="-133350">
                <a:lnSpc>
                  <a:spcPct val="150000"/>
                </a:lnSpc>
                <a:buSzPct val="120000"/>
                <a:buFont typeface="Wingdings" pitchFamily="2" charset="2"/>
                <a:buChar char="p"/>
              </a:pPr>
              <a:r>
                <a:rPr kumimoji="1" lang="ja-JP" altLang="en-US" sz="600">
                  <a:solidFill>
                    <a:schemeClr val="bg1"/>
                  </a:solidFill>
                  <a:latin typeface="+mn-ea"/>
                </a:rPr>
                <a:t>製造・メーカー</a:t>
              </a:r>
              <a:endParaRPr kumimoji="1" lang="en-US" altLang="ja-JP" sz="600" dirty="0">
                <a:solidFill>
                  <a:schemeClr val="bg1"/>
                </a:solidFill>
                <a:latin typeface="+mn-ea"/>
              </a:endParaRPr>
            </a:p>
            <a:p>
              <a:pPr marL="133350" indent="-133350">
                <a:lnSpc>
                  <a:spcPct val="150000"/>
                </a:lnSpc>
                <a:buSzPct val="120000"/>
                <a:buFont typeface="Wingdings" pitchFamily="2" charset="2"/>
                <a:buChar char="p"/>
              </a:pPr>
              <a:r>
                <a:rPr kumimoji="1" lang="ja-JP" altLang="en-US" sz="600">
                  <a:solidFill>
                    <a:schemeClr val="bg1"/>
                  </a:solidFill>
                  <a:latin typeface="+mn-ea"/>
                </a:rPr>
                <a:t>飲食・宿泊サービス</a:t>
              </a:r>
              <a:endParaRPr kumimoji="1" lang="en-US" altLang="ja-JP" sz="600" dirty="0">
                <a:solidFill>
                  <a:schemeClr val="bg1"/>
                </a:solidFill>
                <a:latin typeface="+mn-ea"/>
              </a:endParaRPr>
            </a:p>
            <a:p>
              <a:pPr marL="133350" indent="-133350">
                <a:lnSpc>
                  <a:spcPct val="150000"/>
                </a:lnSpc>
                <a:buSzPct val="120000"/>
                <a:buFont typeface="Wingdings" pitchFamily="2" charset="2"/>
                <a:buChar char="p"/>
              </a:pPr>
              <a:r>
                <a:rPr kumimoji="1" lang="ja-JP" altLang="en-US" sz="600">
                  <a:solidFill>
                    <a:schemeClr val="bg1"/>
                  </a:solidFill>
                  <a:latin typeface="+mn-ea"/>
                </a:rPr>
                <a:t>その他</a:t>
              </a:r>
              <a:endParaRPr kumimoji="1" lang="en-US" altLang="ja-JP" sz="600" dirty="0">
                <a:solidFill>
                  <a:schemeClr val="bg1"/>
                </a:solidFill>
                <a:latin typeface="+mn-ea"/>
              </a:endParaRPr>
            </a:p>
          </p:txBody>
        </p:sp>
        <p:sp>
          <p:nvSpPr>
            <p:cNvPr id="71" name="正方形/長方形 70">
              <a:extLst>
                <a:ext uri="{FF2B5EF4-FFF2-40B4-BE49-F238E27FC236}">
                  <a16:creationId xmlns:a16="http://schemas.microsoft.com/office/drawing/2014/main" id="{5ED64A68-63B4-D14C-8320-A7B51504A455}"/>
                </a:ext>
              </a:extLst>
            </p:cNvPr>
            <p:cNvSpPr/>
            <p:nvPr/>
          </p:nvSpPr>
          <p:spPr>
            <a:xfrm>
              <a:off x="1983866" y="2955596"/>
              <a:ext cx="1154485" cy="13574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08000" bIns="72000" rtlCol="0" anchor="t" anchorCtr="0">
              <a:normAutofit/>
            </a:bodyPr>
            <a:lstStyle/>
            <a:p>
              <a:pPr marL="133350" indent="-133350">
                <a:lnSpc>
                  <a:spcPct val="150000"/>
                </a:lnSpc>
                <a:buSzPct val="120000"/>
                <a:buFont typeface="Wingdings" pitchFamily="2" charset="2"/>
                <a:buChar char="p"/>
              </a:pPr>
              <a:r>
                <a:rPr kumimoji="1" lang="ja-JP" altLang="en-US" sz="600">
                  <a:solidFill>
                    <a:schemeClr val="bg1"/>
                  </a:solidFill>
                  <a:latin typeface="+mn-ea"/>
                </a:rPr>
                <a:t>従業員数</a:t>
              </a:r>
              <a:r>
                <a:rPr kumimoji="1" lang="en-US" altLang="ja-JP" sz="600" dirty="0">
                  <a:solidFill>
                    <a:schemeClr val="bg1"/>
                  </a:solidFill>
                  <a:latin typeface="+mn-ea"/>
                </a:rPr>
                <a:t>50</a:t>
              </a:r>
              <a:r>
                <a:rPr kumimoji="1" lang="ja-JP" altLang="en-US" sz="600">
                  <a:solidFill>
                    <a:schemeClr val="bg1"/>
                  </a:solidFill>
                  <a:latin typeface="+mn-ea"/>
                </a:rPr>
                <a:t>名未満</a:t>
              </a:r>
              <a:endParaRPr kumimoji="1" lang="en-US" altLang="ja-JP" sz="600" dirty="0">
                <a:solidFill>
                  <a:schemeClr val="bg1"/>
                </a:solidFill>
                <a:latin typeface="+mn-ea"/>
              </a:endParaRPr>
            </a:p>
            <a:p>
              <a:pPr marL="133350" indent="-133350">
                <a:lnSpc>
                  <a:spcPct val="150000"/>
                </a:lnSpc>
                <a:buSzPct val="120000"/>
                <a:buFont typeface="Wingdings" pitchFamily="2" charset="2"/>
                <a:buChar char="p"/>
              </a:pPr>
              <a:r>
                <a:rPr kumimoji="1" lang="ja-JP" altLang="en-US" sz="600">
                  <a:solidFill>
                    <a:schemeClr val="bg1"/>
                  </a:solidFill>
                  <a:latin typeface="+mn-ea"/>
                </a:rPr>
                <a:t>従業員</a:t>
              </a:r>
              <a:r>
                <a:rPr kumimoji="1" lang="en-US" altLang="ja-JP" sz="600" dirty="0">
                  <a:solidFill>
                    <a:schemeClr val="bg1"/>
                  </a:solidFill>
                  <a:latin typeface="+mn-ea"/>
                </a:rPr>
                <a:t>50~199</a:t>
              </a:r>
              <a:r>
                <a:rPr kumimoji="1" lang="ja-JP" altLang="en-US" sz="600">
                  <a:solidFill>
                    <a:schemeClr val="bg1"/>
                  </a:solidFill>
                  <a:latin typeface="+mn-ea"/>
                </a:rPr>
                <a:t>名</a:t>
              </a:r>
              <a:endParaRPr kumimoji="1" lang="en-US" altLang="ja-JP" sz="600" dirty="0">
                <a:solidFill>
                  <a:schemeClr val="bg1"/>
                </a:solidFill>
                <a:latin typeface="+mn-ea"/>
              </a:endParaRPr>
            </a:p>
            <a:p>
              <a:pPr marL="133350" indent="-133350">
                <a:lnSpc>
                  <a:spcPct val="150000"/>
                </a:lnSpc>
                <a:buSzPct val="120000"/>
                <a:buFont typeface="Wingdings" pitchFamily="2" charset="2"/>
                <a:buChar char="p"/>
              </a:pPr>
              <a:r>
                <a:rPr kumimoji="1" lang="ja-JP" altLang="en-US" sz="600">
                  <a:solidFill>
                    <a:schemeClr val="bg1"/>
                  </a:solidFill>
                  <a:latin typeface="+mn-ea"/>
                </a:rPr>
                <a:t>従業員</a:t>
              </a:r>
              <a:r>
                <a:rPr kumimoji="1" lang="en-US" altLang="ja-JP" sz="600" dirty="0">
                  <a:solidFill>
                    <a:schemeClr val="bg1"/>
                  </a:solidFill>
                  <a:latin typeface="+mn-ea"/>
                </a:rPr>
                <a:t>200〜499</a:t>
              </a:r>
              <a:r>
                <a:rPr kumimoji="1" lang="ja-JP" altLang="en-US" sz="600">
                  <a:solidFill>
                    <a:schemeClr val="bg1"/>
                  </a:solidFill>
                  <a:latin typeface="+mn-ea"/>
                </a:rPr>
                <a:t>名</a:t>
              </a:r>
              <a:endParaRPr kumimoji="1" lang="en-US" altLang="ja-JP" sz="600" dirty="0">
                <a:solidFill>
                  <a:schemeClr val="bg1"/>
                </a:solidFill>
                <a:latin typeface="+mn-ea"/>
              </a:endParaRPr>
            </a:p>
            <a:p>
              <a:pPr marL="133350" indent="-133350">
                <a:lnSpc>
                  <a:spcPct val="150000"/>
                </a:lnSpc>
                <a:buSzPct val="120000"/>
                <a:buFont typeface="Wingdings" pitchFamily="2" charset="2"/>
                <a:buChar char="p"/>
              </a:pPr>
              <a:r>
                <a:rPr kumimoji="1" lang="ja-JP" altLang="en-US" sz="600">
                  <a:solidFill>
                    <a:schemeClr val="bg1"/>
                  </a:solidFill>
                  <a:latin typeface="+mn-ea"/>
                </a:rPr>
                <a:t>従業員</a:t>
              </a:r>
              <a:r>
                <a:rPr kumimoji="1" lang="en-US" altLang="ja-JP" sz="600" dirty="0">
                  <a:solidFill>
                    <a:schemeClr val="bg1"/>
                  </a:solidFill>
                  <a:latin typeface="+mn-ea"/>
                </a:rPr>
                <a:t>500</a:t>
              </a:r>
              <a:r>
                <a:rPr kumimoji="1" lang="ja-JP" altLang="en-US" sz="600">
                  <a:solidFill>
                    <a:schemeClr val="bg1"/>
                  </a:solidFill>
                  <a:latin typeface="+mn-ea"/>
                </a:rPr>
                <a:t>名以上</a:t>
              </a:r>
              <a:endParaRPr kumimoji="1" lang="en-US" altLang="ja-JP" sz="600" dirty="0">
                <a:solidFill>
                  <a:schemeClr val="bg1"/>
                </a:solidFill>
                <a:latin typeface="+mn-ea"/>
              </a:endParaRPr>
            </a:p>
          </p:txBody>
        </p:sp>
        <p:sp>
          <p:nvSpPr>
            <p:cNvPr id="72" name="正方形/長方形 71">
              <a:extLst>
                <a:ext uri="{FF2B5EF4-FFF2-40B4-BE49-F238E27FC236}">
                  <a16:creationId xmlns:a16="http://schemas.microsoft.com/office/drawing/2014/main" id="{F1DA39B0-EB27-D04B-9181-862A94031737}"/>
                </a:ext>
              </a:extLst>
            </p:cNvPr>
            <p:cNvSpPr/>
            <p:nvPr/>
          </p:nvSpPr>
          <p:spPr>
            <a:xfrm>
              <a:off x="3138351" y="2955596"/>
              <a:ext cx="1154485" cy="13574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72000" rtlCol="0" anchor="t" anchorCtr="0">
              <a:normAutofit/>
            </a:bodyPr>
            <a:lstStyle/>
            <a:p>
              <a:pPr marL="133350" indent="-133350">
                <a:lnSpc>
                  <a:spcPct val="150000"/>
                </a:lnSpc>
                <a:buSzPct val="120000"/>
                <a:buFont typeface="Wingdings" pitchFamily="2" charset="2"/>
                <a:buChar char="p"/>
              </a:pPr>
              <a:r>
                <a:rPr kumimoji="1" lang="ja-JP" altLang="en-US" sz="600">
                  <a:solidFill>
                    <a:schemeClr val="bg1"/>
                  </a:solidFill>
                  <a:latin typeface="+mn-ea"/>
                </a:rPr>
                <a:t>○○○ができていない</a:t>
              </a:r>
              <a:endParaRPr kumimoji="1" lang="en-US" altLang="ja-JP" sz="600" dirty="0">
                <a:solidFill>
                  <a:schemeClr val="bg1"/>
                </a:solidFill>
                <a:latin typeface="+mn-ea"/>
              </a:endParaRPr>
            </a:p>
            <a:p>
              <a:pPr marL="133350" indent="-133350">
                <a:lnSpc>
                  <a:spcPct val="150000"/>
                </a:lnSpc>
                <a:buSzPct val="120000"/>
                <a:buFont typeface="Wingdings" pitchFamily="2" charset="2"/>
                <a:buChar char="p"/>
              </a:pPr>
              <a:r>
                <a:rPr kumimoji="1" lang="ja-JP" altLang="en-US" sz="600">
                  <a:solidFill>
                    <a:schemeClr val="bg1"/>
                  </a:solidFill>
                  <a:latin typeface="+mn-ea"/>
                </a:rPr>
                <a:t>○○○は手間がかかる</a:t>
              </a:r>
              <a:endParaRPr kumimoji="1" lang="en-US" altLang="ja-JP" sz="600" dirty="0">
                <a:solidFill>
                  <a:schemeClr val="bg1"/>
                </a:solidFill>
                <a:latin typeface="+mn-ea"/>
              </a:endParaRPr>
            </a:p>
            <a:p>
              <a:pPr marL="133350" indent="-133350">
                <a:lnSpc>
                  <a:spcPct val="150000"/>
                </a:lnSpc>
                <a:buSzPct val="120000"/>
                <a:buFont typeface="Wingdings" pitchFamily="2" charset="2"/>
                <a:buChar char="p"/>
              </a:pPr>
              <a:r>
                <a:rPr kumimoji="1" lang="ja-JP" altLang="en-US" sz="600">
                  <a:solidFill>
                    <a:schemeClr val="bg1"/>
                  </a:solidFill>
                  <a:latin typeface="+mn-ea"/>
                </a:rPr>
                <a:t>○○○○○○がしたい</a:t>
              </a:r>
              <a:endParaRPr kumimoji="1" lang="en-US" altLang="ja-JP" sz="600" dirty="0">
                <a:solidFill>
                  <a:schemeClr val="bg1"/>
                </a:solidFill>
                <a:latin typeface="+mn-ea"/>
              </a:endParaRPr>
            </a:p>
            <a:p>
              <a:pPr marL="133350" indent="-133350">
                <a:lnSpc>
                  <a:spcPct val="150000"/>
                </a:lnSpc>
                <a:buSzPct val="120000"/>
                <a:buFont typeface="Wingdings" pitchFamily="2" charset="2"/>
                <a:buChar char="p"/>
              </a:pPr>
              <a:r>
                <a:rPr kumimoji="1" lang="ja-JP" altLang="en-US" sz="600">
                  <a:solidFill>
                    <a:schemeClr val="bg1"/>
                  </a:solidFill>
                  <a:latin typeface="+mn-ea"/>
                </a:rPr>
                <a:t>○○○○になっている</a:t>
              </a:r>
              <a:endParaRPr kumimoji="1" lang="en-US" altLang="ja-JP" sz="600" dirty="0">
                <a:solidFill>
                  <a:schemeClr val="bg1"/>
                </a:solidFill>
                <a:latin typeface="+mn-ea"/>
              </a:endParaRPr>
            </a:p>
            <a:p>
              <a:pPr marL="133350" indent="-133350">
                <a:lnSpc>
                  <a:spcPct val="150000"/>
                </a:lnSpc>
                <a:buSzPct val="120000"/>
                <a:buFont typeface="Wingdings" pitchFamily="2" charset="2"/>
                <a:buChar char="p"/>
              </a:pPr>
              <a:r>
                <a:rPr kumimoji="1" lang="ja-JP" altLang="en-US" sz="600">
                  <a:solidFill>
                    <a:schemeClr val="bg1"/>
                  </a:solidFill>
                  <a:latin typeface="+mn-ea"/>
                </a:rPr>
                <a:t>○○○○○化している</a:t>
              </a:r>
              <a:endParaRPr kumimoji="1" lang="en-US" altLang="ja-JP" sz="600" dirty="0">
                <a:solidFill>
                  <a:schemeClr val="bg1"/>
                </a:solidFill>
                <a:latin typeface="+mn-ea"/>
              </a:endParaRPr>
            </a:p>
          </p:txBody>
        </p:sp>
        <p:sp>
          <p:nvSpPr>
            <p:cNvPr id="73" name="正方形/長方形 72">
              <a:extLst>
                <a:ext uri="{FF2B5EF4-FFF2-40B4-BE49-F238E27FC236}">
                  <a16:creationId xmlns:a16="http://schemas.microsoft.com/office/drawing/2014/main" id="{DC48D9FE-8403-364D-A403-B76B9BD0348F}"/>
                </a:ext>
              </a:extLst>
            </p:cNvPr>
            <p:cNvSpPr/>
            <p:nvPr/>
          </p:nvSpPr>
          <p:spPr>
            <a:xfrm>
              <a:off x="829380" y="2738879"/>
              <a:ext cx="1154485" cy="2191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36000" rIns="72000" bIns="72000" rtlCol="0" anchor="ctr" anchorCtr="0">
              <a:noAutofit/>
            </a:bodyPr>
            <a:lstStyle/>
            <a:p>
              <a:pPr algn="ctr">
                <a:lnSpc>
                  <a:spcPct val="150000"/>
                </a:lnSpc>
                <a:buSzPct val="120000"/>
              </a:pPr>
              <a:r>
                <a:rPr kumimoji="1" lang="ja-JP" altLang="en-US" sz="600" b="1">
                  <a:solidFill>
                    <a:schemeClr val="bg1"/>
                  </a:solidFill>
                  <a:latin typeface="+mn-ea"/>
                </a:rPr>
                <a:t>｜</a:t>
              </a:r>
              <a:r>
                <a:rPr kumimoji="1" lang="en-US" altLang="ja-JP" sz="600" b="1" dirty="0">
                  <a:solidFill>
                    <a:schemeClr val="bg1"/>
                  </a:solidFill>
                  <a:latin typeface="+mn-ea"/>
                </a:rPr>
                <a:t> </a:t>
              </a:r>
              <a:r>
                <a:rPr kumimoji="1" lang="ja-JP" altLang="en-US" sz="600" b="1">
                  <a:solidFill>
                    <a:schemeClr val="bg1"/>
                  </a:solidFill>
                  <a:latin typeface="+mn-ea"/>
                </a:rPr>
                <a:t>業</a:t>
              </a:r>
              <a:r>
                <a:rPr kumimoji="1" lang="en-US" altLang="ja-JP" sz="600" b="1" dirty="0">
                  <a:solidFill>
                    <a:schemeClr val="bg1"/>
                  </a:solidFill>
                  <a:latin typeface="+mn-ea"/>
                </a:rPr>
                <a:t> </a:t>
              </a:r>
              <a:r>
                <a:rPr kumimoji="1" lang="ja-JP" altLang="en-US" sz="600" b="1">
                  <a:solidFill>
                    <a:schemeClr val="bg1"/>
                  </a:solidFill>
                  <a:latin typeface="+mn-ea"/>
                </a:rPr>
                <a:t>種</a:t>
              </a:r>
              <a:r>
                <a:rPr kumimoji="1" lang="en-US" altLang="ja-JP" sz="600" b="1" dirty="0">
                  <a:solidFill>
                    <a:schemeClr val="bg1"/>
                  </a:solidFill>
                  <a:latin typeface="+mn-ea"/>
                </a:rPr>
                <a:t> </a:t>
              </a:r>
              <a:r>
                <a:rPr kumimoji="1" lang="ja-JP" altLang="en-US" sz="600" b="1">
                  <a:solidFill>
                    <a:schemeClr val="bg1"/>
                  </a:solidFill>
                  <a:latin typeface="+mn-ea"/>
                </a:rPr>
                <a:t>｜</a:t>
              </a:r>
              <a:endParaRPr kumimoji="1" lang="en-US" altLang="ja-JP" sz="600" b="1" dirty="0">
                <a:solidFill>
                  <a:schemeClr val="bg1"/>
                </a:solidFill>
                <a:latin typeface="+mn-ea"/>
              </a:endParaRPr>
            </a:p>
          </p:txBody>
        </p:sp>
        <p:sp>
          <p:nvSpPr>
            <p:cNvPr id="74" name="正方形/長方形 73">
              <a:extLst>
                <a:ext uri="{FF2B5EF4-FFF2-40B4-BE49-F238E27FC236}">
                  <a16:creationId xmlns:a16="http://schemas.microsoft.com/office/drawing/2014/main" id="{5BAE4F00-3286-D845-B7E6-D0309D77AC9B}"/>
                </a:ext>
              </a:extLst>
            </p:cNvPr>
            <p:cNvSpPr/>
            <p:nvPr/>
          </p:nvSpPr>
          <p:spPr>
            <a:xfrm>
              <a:off x="1983866" y="2738879"/>
              <a:ext cx="1154485" cy="2207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36000" rIns="72000" bIns="72000" rtlCol="0" anchor="ctr" anchorCtr="0">
              <a:noAutofit/>
            </a:bodyPr>
            <a:lstStyle/>
            <a:p>
              <a:pPr algn="ctr">
                <a:lnSpc>
                  <a:spcPct val="150000"/>
                </a:lnSpc>
                <a:buSzPct val="120000"/>
              </a:pPr>
              <a:r>
                <a:rPr kumimoji="1" lang="ja-JP" altLang="en-US" sz="600" b="1">
                  <a:solidFill>
                    <a:schemeClr val="bg1"/>
                  </a:solidFill>
                  <a:latin typeface="+mn-ea"/>
                </a:rPr>
                <a:t>｜</a:t>
              </a:r>
              <a:r>
                <a:rPr kumimoji="1" lang="en-US" altLang="ja-JP" sz="600" b="1" dirty="0">
                  <a:solidFill>
                    <a:schemeClr val="bg1"/>
                  </a:solidFill>
                  <a:latin typeface="+mn-ea"/>
                </a:rPr>
                <a:t> </a:t>
              </a:r>
              <a:r>
                <a:rPr kumimoji="1" lang="ja-JP" altLang="en-US" sz="600" b="1">
                  <a:solidFill>
                    <a:schemeClr val="bg1"/>
                  </a:solidFill>
                  <a:latin typeface="+mn-ea"/>
                </a:rPr>
                <a:t>従</a:t>
              </a:r>
              <a:r>
                <a:rPr kumimoji="1" lang="en-US" altLang="ja-JP" sz="600" b="1" dirty="0">
                  <a:solidFill>
                    <a:schemeClr val="bg1"/>
                  </a:solidFill>
                  <a:latin typeface="+mn-ea"/>
                </a:rPr>
                <a:t> </a:t>
              </a:r>
              <a:r>
                <a:rPr kumimoji="1" lang="ja-JP" altLang="en-US" sz="600" b="1">
                  <a:solidFill>
                    <a:schemeClr val="bg1"/>
                  </a:solidFill>
                  <a:latin typeface="+mn-ea"/>
                </a:rPr>
                <a:t>業</a:t>
              </a:r>
              <a:r>
                <a:rPr kumimoji="1" lang="en-US" altLang="ja-JP" sz="600" b="1" dirty="0">
                  <a:solidFill>
                    <a:schemeClr val="bg1"/>
                  </a:solidFill>
                  <a:latin typeface="+mn-ea"/>
                </a:rPr>
                <a:t> </a:t>
              </a:r>
              <a:r>
                <a:rPr kumimoji="1" lang="ja-JP" altLang="en-US" sz="600" b="1">
                  <a:solidFill>
                    <a:schemeClr val="bg1"/>
                  </a:solidFill>
                  <a:latin typeface="+mn-ea"/>
                </a:rPr>
                <a:t>員</a:t>
              </a:r>
              <a:r>
                <a:rPr kumimoji="1" lang="en-US" altLang="ja-JP" sz="600" b="1" dirty="0">
                  <a:solidFill>
                    <a:schemeClr val="bg1"/>
                  </a:solidFill>
                  <a:latin typeface="+mn-ea"/>
                </a:rPr>
                <a:t> </a:t>
              </a:r>
              <a:r>
                <a:rPr kumimoji="1" lang="ja-JP" altLang="en-US" sz="600" b="1">
                  <a:solidFill>
                    <a:schemeClr val="bg1"/>
                  </a:solidFill>
                  <a:latin typeface="+mn-ea"/>
                </a:rPr>
                <a:t>数</a:t>
              </a:r>
              <a:r>
                <a:rPr kumimoji="1" lang="en-US" altLang="ja-JP" sz="600" b="1" dirty="0">
                  <a:solidFill>
                    <a:schemeClr val="bg1"/>
                  </a:solidFill>
                  <a:latin typeface="+mn-ea"/>
                </a:rPr>
                <a:t> </a:t>
              </a:r>
              <a:r>
                <a:rPr kumimoji="1" lang="ja-JP" altLang="en-US" sz="600" b="1">
                  <a:solidFill>
                    <a:schemeClr val="bg1"/>
                  </a:solidFill>
                  <a:latin typeface="+mn-ea"/>
                </a:rPr>
                <a:t>｜</a:t>
              </a:r>
              <a:endParaRPr kumimoji="1" lang="en-US" altLang="ja-JP" sz="600" b="1" dirty="0">
                <a:solidFill>
                  <a:schemeClr val="bg1"/>
                </a:solidFill>
                <a:latin typeface="+mn-ea"/>
              </a:endParaRPr>
            </a:p>
          </p:txBody>
        </p:sp>
        <p:sp>
          <p:nvSpPr>
            <p:cNvPr id="75" name="正方形/長方形 74">
              <a:extLst>
                <a:ext uri="{FF2B5EF4-FFF2-40B4-BE49-F238E27FC236}">
                  <a16:creationId xmlns:a16="http://schemas.microsoft.com/office/drawing/2014/main" id="{27184408-A15D-734B-9630-CFC37E57006A}"/>
                </a:ext>
              </a:extLst>
            </p:cNvPr>
            <p:cNvSpPr/>
            <p:nvPr/>
          </p:nvSpPr>
          <p:spPr>
            <a:xfrm>
              <a:off x="3138351" y="2738991"/>
              <a:ext cx="1154485" cy="2191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36000" rIns="72000" bIns="72000" rtlCol="0" anchor="ctr" anchorCtr="0">
              <a:noAutofit/>
            </a:bodyPr>
            <a:lstStyle/>
            <a:p>
              <a:pPr algn="ctr">
                <a:lnSpc>
                  <a:spcPct val="150000"/>
                </a:lnSpc>
                <a:buSzPct val="120000"/>
              </a:pPr>
              <a:r>
                <a:rPr kumimoji="1" lang="ja-JP" altLang="en-US" sz="600" b="1">
                  <a:solidFill>
                    <a:schemeClr val="bg1"/>
                  </a:solidFill>
                  <a:latin typeface="+mn-ea"/>
                </a:rPr>
                <a:t>｜</a:t>
              </a:r>
              <a:r>
                <a:rPr kumimoji="1" lang="en-US" altLang="ja-JP" sz="600" b="1" dirty="0">
                  <a:solidFill>
                    <a:schemeClr val="bg1"/>
                  </a:solidFill>
                  <a:latin typeface="+mn-ea"/>
                </a:rPr>
                <a:t> </a:t>
              </a:r>
              <a:r>
                <a:rPr kumimoji="1" lang="ja-JP" altLang="en-US" sz="600" b="1">
                  <a:solidFill>
                    <a:schemeClr val="bg1"/>
                  </a:solidFill>
                  <a:latin typeface="+mn-ea"/>
                </a:rPr>
                <a:t>課</a:t>
              </a:r>
              <a:r>
                <a:rPr kumimoji="1" lang="en-US" altLang="ja-JP" sz="600" b="1" dirty="0">
                  <a:solidFill>
                    <a:schemeClr val="bg1"/>
                  </a:solidFill>
                  <a:latin typeface="+mn-ea"/>
                </a:rPr>
                <a:t> </a:t>
              </a:r>
              <a:r>
                <a:rPr kumimoji="1" lang="ja-JP" altLang="en-US" sz="600" b="1">
                  <a:solidFill>
                    <a:schemeClr val="bg1"/>
                  </a:solidFill>
                  <a:latin typeface="+mn-ea"/>
                </a:rPr>
                <a:t>題</a:t>
              </a:r>
              <a:r>
                <a:rPr kumimoji="1" lang="en-US" altLang="ja-JP" sz="600" b="1" dirty="0">
                  <a:solidFill>
                    <a:schemeClr val="bg1"/>
                  </a:solidFill>
                  <a:latin typeface="+mn-ea"/>
                </a:rPr>
                <a:t> </a:t>
              </a:r>
              <a:r>
                <a:rPr kumimoji="1" lang="ja-JP" altLang="en-US" sz="600" b="1">
                  <a:solidFill>
                    <a:schemeClr val="bg1"/>
                  </a:solidFill>
                  <a:latin typeface="+mn-ea"/>
                </a:rPr>
                <a:t>｜</a:t>
              </a:r>
              <a:endParaRPr kumimoji="1" lang="en-US" altLang="ja-JP" sz="600" b="1" dirty="0">
                <a:solidFill>
                  <a:schemeClr val="bg1"/>
                </a:solidFill>
                <a:latin typeface="+mn-ea"/>
              </a:endParaRPr>
            </a:p>
          </p:txBody>
        </p:sp>
        <p:sp>
          <p:nvSpPr>
            <p:cNvPr id="77" name="角丸四角形 76">
              <a:extLst>
                <a:ext uri="{FF2B5EF4-FFF2-40B4-BE49-F238E27FC236}">
                  <a16:creationId xmlns:a16="http://schemas.microsoft.com/office/drawing/2014/main" id="{C328A409-9C94-2945-984B-4642A5B56F7A}"/>
                </a:ext>
              </a:extLst>
            </p:cNvPr>
            <p:cNvSpPr/>
            <p:nvPr/>
          </p:nvSpPr>
          <p:spPr>
            <a:xfrm>
              <a:off x="1801354" y="3946816"/>
              <a:ext cx="1519509" cy="218539"/>
            </a:xfrm>
            <a:prstGeom prst="roundRect">
              <a:avLst>
                <a:gd name="adj" fmla="val 18113"/>
              </a:avLst>
            </a:prstGeom>
            <a:solidFill>
              <a:schemeClr val="tx2"/>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288000" tIns="36000" rIns="288000" bIns="36000" rtlCol="0" anchor="ctr">
              <a:spAutoFit/>
            </a:bodyPr>
            <a:lstStyle/>
            <a:p>
              <a:pPr algn="ctr"/>
              <a:r>
                <a:rPr kumimoji="1" lang="ja-JP" altLang="en-US" sz="800"/>
                <a:t>選択して事例を見る</a:t>
              </a:r>
            </a:p>
          </p:txBody>
        </p:sp>
        <p:sp>
          <p:nvSpPr>
            <p:cNvPr id="78" name="十字形 77">
              <a:extLst>
                <a:ext uri="{FF2B5EF4-FFF2-40B4-BE49-F238E27FC236}">
                  <a16:creationId xmlns:a16="http://schemas.microsoft.com/office/drawing/2014/main" id="{6342D7E7-0420-3846-9247-581D25CA3DA8}"/>
                </a:ext>
              </a:extLst>
            </p:cNvPr>
            <p:cNvSpPr/>
            <p:nvPr/>
          </p:nvSpPr>
          <p:spPr>
            <a:xfrm rot="2700000">
              <a:off x="3957224" y="2448934"/>
              <a:ext cx="152905" cy="152905"/>
            </a:xfrm>
            <a:prstGeom prst="plus">
              <a:avLst>
                <a:gd name="adj" fmla="val 443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4" name="正方形/長方形 53">
            <a:extLst>
              <a:ext uri="{FF2B5EF4-FFF2-40B4-BE49-F238E27FC236}">
                <a16:creationId xmlns:a16="http://schemas.microsoft.com/office/drawing/2014/main" id="{CAA9A6D3-C02D-F943-B048-241DA91E2FCB}"/>
              </a:ext>
            </a:extLst>
          </p:cNvPr>
          <p:cNvSpPr/>
          <p:nvPr/>
        </p:nvSpPr>
        <p:spPr>
          <a:xfrm>
            <a:off x="2143950" y="5040633"/>
            <a:ext cx="1317668"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ja-JP" altLang="en-US" sz="1200" b="1" u="sng">
                <a:solidFill>
                  <a:schemeClr val="tx2"/>
                </a:solidFill>
                <a:latin typeface="+mn-ea"/>
              </a:rPr>
              <a:t>売上が</a:t>
            </a:r>
            <a:r>
              <a:rPr kumimoji="1" lang="en-US" altLang="ja-JP" sz="1200" b="1" u="sng" dirty="0">
                <a:solidFill>
                  <a:schemeClr val="tx2"/>
                </a:solidFill>
                <a:latin typeface="+mn-ea"/>
              </a:rPr>
              <a:t>100%</a:t>
            </a:r>
            <a:r>
              <a:rPr kumimoji="1" lang="ja-JP" altLang="en-US" sz="1200" b="1" u="sng">
                <a:solidFill>
                  <a:schemeClr val="tx2"/>
                </a:solidFill>
                <a:latin typeface="+mn-ea"/>
              </a:rPr>
              <a:t>向上。</a:t>
            </a:r>
            <a:endParaRPr kumimoji="1" lang="en-US" altLang="ja-JP" sz="1200" b="1" u="sng" dirty="0">
              <a:solidFill>
                <a:schemeClr val="tx2"/>
              </a:solidFill>
              <a:latin typeface="+mn-ea"/>
            </a:endParaRPr>
          </a:p>
        </p:txBody>
      </p:sp>
      <p:sp>
        <p:nvSpPr>
          <p:cNvPr id="55" name="正方形/長方形 54">
            <a:extLst>
              <a:ext uri="{FF2B5EF4-FFF2-40B4-BE49-F238E27FC236}">
                <a16:creationId xmlns:a16="http://schemas.microsoft.com/office/drawing/2014/main" id="{9F81B481-C905-E640-805D-D46EDCE68374}"/>
              </a:ext>
            </a:extLst>
          </p:cNvPr>
          <p:cNvSpPr/>
          <p:nvPr/>
        </p:nvSpPr>
        <p:spPr>
          <a:xfrm>
            <a:off x="817572" y="5040632"/>
            <a:ext cx="1125940" cy="762435"/>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900" dirty="0">
                <a:solidFill>
                  <a:schemeClr val="tx2"/>
                </a:solidFill>
                <a:latin typeface="+mn-ea"/>
              </a:rPr>
              <a:t>IMG</a:t>
            </a:r>
          </a:p>
        </p:txBody>
      </p:sp>
      <p:sp>
        <p:nvSpPr>
          <p:cNvPr id="83" name="正方形/長方形 82">
            <a:extLst>
              <a:ext uri="{FF2B5EF4-FFF2-40B4-BE49-F238E27FC236}">
                <a16:creationId xmlns:a16="http://schemas.microsoft.com/office/drawing/2014/main" id="{D79A7352-80E9-144A-B670-0110FCD43CF3}"/>
              </a:ext>
            </a:extLst>
          </p:cNvPr>
          <p:cNvSpPr/>
          <p:nvPr/>
        </p:nvSpPr>
        <p:spPr>
          <a:xfrm>
            <a:off x="3064331" y="5451854"/>
            <a:ext cx="654025"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ja-JP" altLang="en-US" sz="800" b="1">
                <a:solidFill>
                  <a:schemeClr val="tx2"/>
                </a:solidFill>
                <a:latin typeface="+mn-ea"/>
              </a:rPr>
              <a:t>社名</a:t>
            </a:r>
            <a:r>
              <a:rPr kumimoji="1" lang="en-US" altLang="ja-JP" sz="800" b="1" dirty="0">
                <a:solidFill>
                  <a:schemeClr val="tx2"/>
                </a:solidFill>
                <a:latin typeface="+mn-ea"/>
              </a:rPr>
              <a:t>----------</a:t>
            </a:r>
          </a:p>
        </p:txBody>
      </p:sp>
      <p:cxnSp>
        <p:nvCxnSpPr>
          <p:cNvPr id="94" name="直線コネクタ 93">
            <a:extLst>
              <a:ext uri="{FF2B5EF4-FFF2-40B4-BE49-F238E27FC236}">
                <a16:creationId xmlns:a16="http://schemas.microsoft.com/office/drawing/2014/main" id="{07B6C61B-A5E8-DB4C-AD55-C337E1A65114}"/>
              </a:ext>
            </a:extLst>
          </p:cNvPr>
          <p:cNvCxnSpPr>
            <a:cxnSpLocks/>
          </p:cNvCxnSpPr>
          <p:nvPr/>
        </p:nvCxnSpPr>
        <p:spPr>
          <a:xfrm>
            <a:off x="305813" y="8041161"/>
            <a:ext cx="4479834" cy="0"/>
          </a:xfrm>
          <a:prstGeom prst="line">
            <a:avLst/>
          </a:prstGeom>
          <a:ln w="12700">
            <a:solidFill>
              <a:schemeClr val="tx2"/>
            </a:solidFill>
            <a:prstDash val="lgDashDotDot"/>
          </a:ln>
        </p:spPr>
        <p:style>
          <a:lnRef idx="1">
            <a:schemeClr val="accent1"/>
          </a:lnRef>
          <a:fillRef idx="0">
            <a:schemeClr val="accent1"/>
          </a:fillRef>
          <a:effectRef idx="0">
            <a:schemeClr val="accent1"/>
          </a:effectRef>
          <a:fontRef idx="minor">
            <a:schemeClr val="tx1"/>
          </a:fontRef>
        </p:style>
      </p:cxnSp>
      <p:grpSp>
        <p:nvGrpSpPr>
          <p:cNvPr id="104" name="グループ化 103">
            <a:extLst>
              <a:ext uri="{FF2B5EF4-FFF2-40B4-BE49-F238E27FC236}">
                <a16:creationId xmlns:a16="http://schemas.microsoft.com/office/drawing/2014/main" id="{50058B22-D3E4-BC4D-8FE9-23545A3D86FA}"/>
              </a:ext>
            </a:extLst>
          </p:cNvPr>
          <p:cNvGrpSpPr/>
          <p:nvPr/>
        </p:nvGrpSpPr>
        <p:grpSpPr>
          <a:xfrm>
            <a:off x="1672505" y="8169121"/>
            <a:ext cx="1592187" cy="194425"/>
            <a:chOff x="1712858" y="7767209"/>
            <a:chExt cx="1592187" cy="194425"/>
          </a:xfrm>
        </p:grpSpPr>
        <p:sp>
          <p:nvSpPr>
            <p:cNvPr id="101" name="角丸四角形 100">
              <a:extLst>
                <a:ext uri="{FF2B5EF4-FFF2-40B4-BE49-F238E27FC236}">
                  <a16:creationId xmlns:a16="http://schemas.microsoft.com/office/drawing/2014/main" id="{235278F7-267F-C748-878C-4D23F00D0BFF}"/>
                </a:ext>
              </a:extLst>
            </p:cNvPr>
            <p:cNvSpPr/>
            <p:nvPr/>
          </p:nvSpPr>
          <p:spPr>
            <a:xfrm>
              <a:off x="1712858" y="7772465"/>
              <a:ext cx="647597" cy="189169"/>
            </a:xfrm>
            <a:prstGeom prst="roundRect">
              <a:avLst>
                <a:gd name="adj" fmla="val 1916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kumimoji="1" lang="ja-JP" altLang="en-US" sz="700">
                  <a:solidFill>
                    <a:schemeClr val="tx2"/>
                  </a:solidFill>
                  <a:latin typeface="+mj-ea"/>
                  <a:ea typeface="+mj-ea"/>
                </a:rPr>
                <a:t>前の</a:t>
              </a:r>
              <a:r>
                <a:rPr kumimoji="1" lang="en-US" altLang="ja-JP" sz="700" dirty="0">
                  <a:solidFill>
                    <a:schemeClr val="tx2"/>
                  </a:solidFill>
                  <a:latin typeface="+mj-ea"/>
                  <a:ea typeface="+mj-ea"/>
                </a:rPr>
                <a:t>10</a:t>
              </a:r>
              <a:r>
                <a:rPr kumimoji="1" lang="ja-JP" altLang="en-US" sz="700">
                  <a:solidFill>
                    <a:schemeClr val="tx2"/>
                  </a:solidFill>
                  <a:latin typeface="+mj-ea"/>
                  <a:ea typeface="+mj-ea"/>
                </a:rPr>
                <a:t>件</a:t>
              </a:r>
            </a:p>
          </p:txBody>
        </p:sp>
        <p:sp>
          <p:nvSpPr>
            <p:cNvPr id="102" name="角丸四角形 101">
              <a:extLst>
                <a:ext uri="{FF2B5EF4-FFF2-40B4-BE49-F238E27FC236}">
                  <a16:creationId xmlns:a16="http://schemas.microsoft.com/office/drawing/2014/main" id="{977FFB54-7B15-F744-8844-313CBF779F40}"/>
                </a:ext>
              </a:extLst>
            </p:cNvPr>
            <p:cNvSpPr/>
            <p:nvPr/>
          </p:nvSpPr>
          <p:spPr>
            <a:xfrm>
              <a:off x="2657448" y="7767209"/>
              <a:ext cx="647597" cy="189169"/>
            </a:xfrm>
            <a:prstGeom prst="roundRect">
              <a:avLst>
                <a:gd name="adj" fmla="val 1916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kumimoji="1" lang="ja-JP" altLang="en-US" sz="700">
                  <a:solidFill>
                    <a:schemeClr val="tx2"/>
                  </a:solidFill>
                  <a:latin typeface="+mj-ea"/>
                  <a:ea typeface="+mj-ea"/>
                </a:rPr>
                <a:t>次の</a:t>
              </a:r>
              <a:r>
                <a:rPr kumimoji="1" lang="en-US" altLang="ja-JP" sz="700" dirty="0">
                  <a:solidFill>
                    <a:schemeClr val="tx2"/>
                  </a:solidFill>
                  <a:latin typeface="+mj-ea"/>
                  <a:ea typeface="+mj-ea"/>
                </a:rPr>
                <a:t>10</a:t>
              </a:r>
              <a:r>
                <a:rPr kumimoji="1" lang="ja-JP" altLang="en-US" sz="700">
                  <a:solidFill>
                    <a:schemeClr val="tx2"/>
                  </a:solidFill>
                  <a:latin typeface="+mj-ea"/>
                  <a:ea typeface="+mj-ea"/>
                </a:rPr>
                <a:t>件</a:t>
              </a:r>
            </a:p>
          </p:txBody>
        </p:sp>
        <p:sp>
          <p:nvSpPr>
            <p:cNvPr id="103" name="角丸四角形 102">
              <a:extLst>
                <a:ext uri="{FF2B5EF4-FFF2-40B4-BE49-F238E27FC236}">
                  <a16:creationId xmlns:a16="http://schemas.microsoft.com/office/drawing/2014/main" id="{643B1D07-2D66-4A4E-98C6-9705AF1B427A}"/>
                </a:ext>
              </a:extLst>
            </p:cNvPr>
            <p:cNvSpPr/>
            <p:nvPr/>
          </p:nvSpPr>
          <p:spPr>
            <a:xfrm>
              <a:off x="2432673" y="7806936"/>
              <a:ext cx="151191" cy="120223"/>
            </a:xfrm>
            <a:prstGeom prst="roundRect">
              <a:avLst>
                <a:gd name="adj" fmla="val 1916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en-US" altLang="ja-JP" sz="700" dirty="0">
                  <a:solidFill>
                    <a:schemeClr val="tx2"/>
                  </a:solidFill>
                  <a:latin typeface="+mj-ea"/>
                  <a:ea typeface="+mj-ea"/>
                </a:rPr>
                <a:t>2/3</a:t>
              </a:r>
              <a:endParaRPr kumimoji="1" lang="ja-JP" altLang="en-US" sz="700">
                <a:solidFill>
                  <a:schemeClr val="tx2"/>
                </a:solidFill>
                <a:latin typeface="+mj-ea"/>
                <a:ea typeface="+mj-ea"/>
              </a:endParaRPr>
            </a:p>
          </p:txBody>
        </p:sp>
      </p:grpSp>
      <p:sp>
        <p:nvSpPr>
          <p:cNvPr id="112" name="Slide Number Placeholder 5">
            <a:extLst>
              <a:ext uri="{FF2B5EF4-FFF2-40B4-BE49-F238E27FC236}">
                <a16:creationId xmlns:a16="http://schemas.microsoft.com/office/drawing/2014/main" id="{3A3FFC55-8F6A-9A42-8A7C-361134AC19BB}"/>
              </a:ext>
            </a:extLst>
          </p:cNvPr>
          <p:cNvSpPr>
            <a:spLocks noGrp="1"/>
          </p:cNvSpPr>
          <p:nvPr>
            <p:ph type="sldNum" sz="quarter" idx="12"/>
          </p:nvPr>
        </p:nvSpPr>
        <p:spPr>
          <a:xfrm>
            <a:off x="7304641" y="10420565"/>
            <a:ext cx="139461" cy="153888"/>
          </a:xfrm>
        </p:spPr>
        <p:txBody>
          <a:bodyPr/>
          <a:lstStyle>
            <a:lvl1pPr algn="r">
              <a:defRPr>
                <a:latin typeface="+mj-ea"/>
                <a:ea typeface="+mj-ea"/>
              </a:defRPr>
            </a:lvl1pPr>
          </a:lstStyle>
          <a:p>
            <a:fld id="{BDAF3A46-BB46-C846-A957-87752CFF5CED}" type="slidenum">
              <a:rPr kumimoji="1" lang="ja-JP" altLang="en-US" smtClean="0"/>
              <a:pPr/>
              <a:t>10</a:t>
            </a:fld>
            <a:endParaRPr kumimoji="1" lang="ja-JP" altLang="en-US"/>
          </a:p>
        </p:txBody>
      </p:sp>
      <p:sp>
        <p:nvSpPr>
          <p:cNvPr id="118" name="円/楕円 117">
            <a:extLst>
              <a:ext uri="{FF2B5EF4-FFF2-40B4-BE49-F238E27FC236}">
                <a16:creationId xmlns:a16="http://schemas.microsoft.com/office/drawing/2014/main" id="{FAE4BCF9-A070-6841-91CD-91D7417A6F1B}"/>
              </a:ext>
            </a:extLst>
          </p:cNvPr>
          <p:cNvSpPr/>
          <p:nvPr/>
        </p:nvSpPr>
        <p:spPr>
          <a:xfrm>
            <a:off x="265560" y="505079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68" name="正方形/長方形 67">
            <a:extLst>
              <a:ext uri="{FF2B5EF4-FFF2-40B4-BE49-F238E27FC236}">
                <a16:creationId xmlns:a16="http://schemas.microsoft.com/office/drawing/2014/main" id="{E26DCCD5-97DB-A940-AC32-613265192109}"/>
              </a:ext>
            </a:extLst>
          </p:cNvPr>
          <p:cNvSpPr/>
          <p:nvPr/>
        </p:nvSpPr>
        <p:spPr>
          <a:xfrm>
            <a:off x="2139800" y="5657266"/>
            <a:ext cx="477295"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業種</a:t>
            </a:r>
            <a:r>
              <a:rPr kumimoji="1" lang="en-US" altLang="ja-JP" sz="600" dirty="0">
                <a:solidFill>
                  <a:schemeClr val="tx2"/>
                </a:solidFill>
                <a:latin typeface="+mn-ea"/>
              </a:rPr>
              <a:t>------</a:t>
            </a:r>
          </a:p>
        </p:txBody>
      </p:sp>
      <p:sp>
        <p:nvSpPr>
          <p:cNvPr id="69" name="正方形/長方形 68">
            <a:extLst>
              <a:ext uri="{FF2B5EF4-FFF2-40B4-BE49-F238E27FC236}">
                <a16:creationId xmlns:a16="http://schemas.microsoft.com/office/drawing/2014/main" id="{77079D52-3F98-AD4F-BF11-E01C78B70131}"/>
              </a:ext>
            </a:extLst>
          </p:cNvPr>
          <p:cNvSpPr/>
          <p:nvPr/>
        </p:nvSpPr>
        <p:spPr>
          <a:xfrm>
            <a:off x="2659246" y="5657265"/>
            <a:ext cx="621264"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事業規模</a:t>
            </a:r>
            <a:r>
              <a:rPr kumimoji="1" lang="en-US" altLang="ja-JP" sz="600" dirty="0">
                <a:solidFill>
                  <a:schemeClr val="tx2"/>
                </a:solidFill>
                <a:latin typeface="+mn-ea"/>
              </a:rPr>
              <a:t>------</a:t>
            </a:r>
          </a:p>
        </p:txBody>
      </p:sp>
      <p:sp>
        <p:nvSpPr>
          <p:cNvPr id="76" name="正方形/長方形 75">
            <a:extLst>
              <a:ext uri="{FF2B5EF4-FFF2-40B4-BE49-F238E27FC236}">
                <a16:creationId xmlns:a16="http://schemas.microsoft.com/office/drawing/2014/main" id="{D002C62E-8415-E340-9B22-8466007530E4}"/>
              </a:ext>
            </a:extLst>
          </p:cNvPr>
          <p:cNvSpPr/>
          <p:nvPr/>
        </p:nvSpPr>
        <p:spPr>
          <a:xfrm>
            <a:off x="2136938" y="5343771"/>
            <a:ext cx="828850" cy="23581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buSzPct val="120000"/>
            </a:pPr>
            <a:r>
              <a:rPr kumimoji="1" lang="ja-JP" altLang="en-US" sz="900">
                <a:solidFill>
                  <a:schemeClr val="tx2"/>
                </a:solidFill>
                <a:latin typeface="+mn-ea"/>
              </a:rPr>
              <a:t>企業ロゴ</a:t>
            </a:r>
            <a:endParaRPr kumimoji="1" lang="en-US" altLang="ja-JP" sz="900" dirty="0">
              <a:solidFill>
                <a:schemeClr val="tx2"/>
              </a:solidFill>
              <a:latin typeface="+mn-ea"/>
            </a:endParaRPr>
          </a:p>
        </p:txBody>
      </p:sp>
      <p:sp>
        <p:nvSpPr>
          <p:cNvPr id="120" name="正方形/長方形 119">
            <a:extLst>
              <a:ext uri="{FF2B5EF4-FFF2-40B4-BE49-F238E27FC236}">
                <a16:creationId xmlns:a16="http://schemas.microsoft.com/office/drawing/2014/main" id="{42AD180D-44C3-E44F-A91F-25BEB52F5358}"/>
              </a:ext>
            </a:extLst>
          </p:cNvPr>
          <p:cNvSpPr/>
          <p:nvPr/>
        </p:nvSpPr>
        <p:spPr>
          <a:xfrm>
            <a:off x="3322661" y="5657264"/>
            <a:ext cx="929822"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課題</a:t>
            </a:r>
            <a:r>
              <a:rPr kumimoji="1" lang="en-US" altLang="ja-JP" sz="600" dirty="0">
                <a:solidFill>
                  <a:schemeClr val="tx2"/>
                </a:solidFill>
                <a:latin typeface="+mn-ea"/>
              </a:rPr>
              <a:t>-------------------</a:t>
            </a:r>
          </a:p>
        </p:txBody>
      </p:sp>
      <p:sp>
        <p:nvSpPr>
          <p:cNvPr id="124" name="正方形/長方形 123">
            <a:extLst>
              <a:ext uri="{FF2B5EF4-FFF2-40B4-BE49-F238E27FC236}">
                <a16:creationId xmlns:a16="http://schemas.microsoft.com/office/drawing/2014/main" id="{53A309F8-5F73-7E48-B18C-D54E10199900}"/>
              </a:ext>
            </a:extLst>
          </p:cNvPr>
          <p:cNvSpPr/>
          <p:nvPr/>
        </p:nvSpPr>
        <p:spPr>
          <a:xfrm>
            <a:off x="2143950" y="6007187"/>
            <a:ext cx="1231106"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ja-JP" altLang="en-US" sz="1200" b="1" u="sng">
                <a:solidFill>
                  <a:schemeClr val="tx2"/>
                </a:solidFill>
                <a:latin typeface="+mn-ea"/>
              </a:rPr>
              <a:t>コストが半分に。</a:t>
            </a:r>
            <a:endParaRPr kumimoji="1" lang="en-US" altLang="ja-JP" sz="1200" b="1" u="sng" dirty="0">
              <a:solidFill>
                <a:schemeClr val="tx2"/>
              </a:solidFill>
              <a:latin typeface="+mn-ea"/>
            </a:endParaRPr>
          </a:p>
        </p:txBody>
      </p:sp>
      <p:sp>
        <p:nvSpPr>
          <p:cNvPr id="125" name="正方形/長方形 124">
            <a:extLst>
              <a:ext uri="{FF2B5EF4-FFF2-40B4-BE49-F238E27FC236}">
                <a16:creationId xmlns:a16="http://schemas.microsoft.com/office/drawing/2014/main" id="{960725A5-8865-3543-8C9E-19193178354C}"/>
              </a:ext>
            </a:extLst>
          </p:cNvPr>
          <p:cNvSpPr/>
          <p:nvPr/>
        </p:nvSpPr>
        <p:spPr>
          <a:xfrm>
            <a:off x="817572" y="6005891"/>
            <a:ext cx="1125940" cy="762435"/>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900" dirty="0">
                <a:solidFill>
                  <a:schemeClr val="tx2"/>
                </a:solidFill>
                <a:latin typeface="+mn-ea"/>
              </a:rPr>
              <a:t>IMG</a:t>
            </a:r>
          </a:p>
        </p:txBody>
      </p:sp>
      <p:sp>
        <p:nvSpPr>
          <p:cNvPr id="126" name="正方形/長方形 125">
            <a:extLst>
              <a:ext uri="{FF2B5EF4-FFF2-40B4-BE49-F238E27FC236}">
                <a16:creationId xmlns:a16="http://schemas.microsoft.com/office/drawing/2014/main" id="{859EE161-5359-8246-A5D5-8DD77CC5B1D8}"/>
              </a:ext>
            </a:extLst>
          </p:cNvPr>
          <p:cNvSpPr/>
          <p:nvPr/>
        </p:nvSpPr>
        <p:spPr>
          <a:xfrm>
            <a:off x="3064331" y="6416333"/>
            <a:ext cx="654025"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ja-JP" altLang="en-US" sz="800" b="1">
                <a:solidFill>
                  <a:schemeClr val="tx2"/>
                </a:solidFill>
                <a:latin typeface="+mn-ea"/>
              </a:rPr>
              <a:t>社名</a:t>
            </a:r>
            <a:r>
              <a:rPr kumimoji="1" lang="en-US" altLang="ja-JP" sz="800" b="1" dirty="0">
                <a:solidFill>
                  <a:schemeClr val="tx2"/>
                </a:solidFill>
                <a:latin typeface="+mn-ea"/>
              </a:rPr>
              <a:t>----------</a:t>
            </a:r>
          </a:p>
        </p:txBody>
      </p:sp>
      <p:sp>
        <p:nvSpPr>
          <p:cNvPr id="127" name="正方形/長方形 126">
            <a:extLst>
              <a:ext uri="{FF2B5EF4-FFF2-40B4-BE49-F238E27FC236}">
                <a16:creationId xmlns:a16="http://schemas.microsoft.com/office/drawing/2014/main" id="{C0D2EC02-AF6D-4342-B717-B0F07C6603D5}"/>
              </a:ext>
            </a:extLst>
          </p:cNvPr>
          <p:cNvSpPr/>
          <p:nvPr/>
        </p:nvSpPr>
        <p:spPr>
          <a:xfrm>
            <a:off x="2139800" y="6622525"/>
            <a:ext cx="477295"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業種</a:t>
            </a:r>
            <a:r>
              <a:rPr kumimoji="1" lang="en-US" altLang="ja-JP" sz="600" dirty="0">
                <a:solidFill>
                  <a:schemeClr val="tx2"/>
                </a:solidFill>
                <a:latin typeface="+mn-ea"/>
              </a:rPr>
              <a:t>------</a:t>
            </a:r>
          </a:p>
        </p:txBody>
      </p:sp>
      <p:sp>
        <p:nvSpPr>
          <p:cNvPr id="128" name="正方形/長方形 127">
            <a:extLst>
              <a:ext uri="{FF2B5EF4-FFF2-40B4-BE49-F238E27FC236}">
                <a16:creationId xmlns:a16="http://schemas.microsoft.com/office/drawing/2014/main" id="{8FC31F5E-F62D-4049-A378-9B4A08A807F9}"/>
              </a:ext>
            </a:extLst>
          </p:cNvPr>
          <p:cNvSpPr/>
          <p:nvPr/>
        </p:nvSpPr>
        <p:spPr>
          <a:xfrm>
            <a:off x="2659246" y="6622524"/>
            <a:ext cx="621264"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事業規模</a:t>
            </a:r>
            <a:r>
              <a:rPr kumimoji="1" lang="en-US" altLang="ja-JP" sz="600" dirty="0">
                <a:solidFill>
                  <a:schemeClr val="tx2"/>
                </a:solidFill>
                <a:latin typeface="+mn-ea"/>
              </a:rPr>
              <a:t>------</a:t>
            </a:r>
          </a:p>
        </p:txBody>
      </p:sp>
      <p:sp>
        <p:nvSpPr>
          <p:cNvPr id="129" name="正方形/長方形 128">
            <a:extLst>
              <a:ext uri="{FF2B5EF4-FFF2-40B4-BE49-F238E27FC236}">
                <a16:creationId xmlns:a16="http://schemas.microsoft.com/office/drawing/2014/main" id="{CAD448A4-A45E-5A49-B767-95858C60A14B}"/>
              </a:ext>
            </a:extLst>
          </p:cNvPr>
          <p:cNvSpPr/>
          <p:nvPr/>
        </p:nvSpPr>
        <p:spPr>
          <a:xfrm>
            <a:off x="2136938" y="6309030"/>
            <a:ext cx="828850" cy="23581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buSzPct val="120000"/>
            </a:pPr>
            <a:r>
              <a:rPr kumimoji="1" lang="ja-JP" altLang="en-US" sz="900">
                <a:solidFill>
                  <a:schemeClr val="tx2"/>
                </a:solidFill>
                <a:latin typeface="+mn-ea"/>
              </a:rPr>
              <a:t>企業ロゴ</a:t>
            </a:r>
            <a:endParaRPr kumimoji="1" lang="en-US" altLang="ja-JP" sz="900" dirty="0">
              <a:solidFill>
                <a:schemeClr val="tx2"/>
              </a:solidFill>
              <a:latin typeface="+mn-ea"/>
            </a:endParaRPr>
          </a:p>
        </p:txBody>
      </p:sp>
      <p:sp>
        <p:nvSpPr>
          <p:cNvPr id="130" name="正方形/長方形 129">
            <a:extLst>
              <a:ext uri="{FF2B5EF4-FFF2-40B4-BE49-F238E27FC236}">
                <a16:creationId xmlns:a16="http://schemas.microsoft.com/office/drawing/2014/main" id="{71ED1944-5AA6-D34B-B7E7-28D4993FE272}"/>
              </a:ext>
            </a:extLst>
          </p:cNvPr>
          <p:cNvSpPr/>
          <p:nvPr/>
        </p:nvSpPr>
        <p:spPr>
          <a:xfrm>
            <a:off x="3322661" y="6622523"/>
            <a:ext cx="929822"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課題</a:t>
            </a:r>
            <a:r>
              <a:rPr kumimoji="1" lang="en-US" altLang="ja-JP" sz="600" dirty="0">
                <a:solidFill>
                  <a:schemeClr val="tx2"/>
                </a:solidFill>
                <a:latin typeface="+mn-ea"/>
              </a:rPr>
              <a:t>-------------------</a:t>
            </a:r>
          </a:p>
        </p:txBody>
      </p:sp>
      <p:sp>
        <p:nvSpPr>
          <p:cNvPr id="131" name="正方形/長方形 130">
            <a:extLst>
              <a:ext uri="{FF2B5EF4-FFF2-40B4-BE49-F238E27FC236}">
                <a16:creationId xmlns:a16="http://schemas.microsoft.com/office/drawing/2014/main" id="{7D233D44-9662-2248-B007-719B2EFD8DF1}"/>
              </a:ext>
            </a:extLst>
          </p:cNvPr>
          <p:cNvSpPr/>
          <p:nvPr/>
        </p:nvSpPr>
        <p:spPr>
          <a:xfrm>
            <a:off x="2143950" y="6986713"/>
            <a:ext cx="1319272"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ja-JP" altLang="en-US" sz="1200" b="1" u="sng">
                <a:solidFill>
                  <a:schemeClr val="tx2"/>
                </a:solidFill>
                <a:latin typeface="+mn-ea"/>
              </a:rPr>
              <a:t>利用者数が</a:t>
            </a:r>
            <a:r>
              <a:rPr kumimoji="1" lang="en-US" altLang="ja-JP" sz="1200" b="1" u="sng" dirty="0">
                <a:solidFill>
                  <a:schemeClr val="tx2"/>
                </a:solidFill>
                <a:latin typeface="+mn-ea"/>
              </a:rPr>
              <a:t>2</a:t>
            </a:r>
            <a:r>
              <a:rPr kumimoji="1" lang="ja-JP" altLang="en-US" sz="1200" b="1" u="sng">
                <a:solidFill>
                  <a:schemeClr val="tx2"/>
                </a:solidFill>
                <a:latin typeface="+mn-ea"/>
              </a:rPr>
              <a:t>倍に。</a:t>
            </a:r>
            <a:endParaRPr kumimoji="1" lang="en-US" altLang="ja-JP" sz="1200" b="1" u="sng" dirty="0">
              <a:solidFill>
                <a:schemeClr val="tx2"/>
              </a:solidFill>
              <a:latin typeface="+mn-ea"/>
            </a:endParaRPr>
          </a:p>
        </p:txBody>
      </p:sp>
      <p:sp>
        <p:nvSpPr>
          <p:cNvPr id="132" name="正方形/長方形 131">
            <a:extLst>
              <a:ext uri="{FF2B5EF4-FFF2-40B4-BE49-F238E27FC236}">
                <a16:creationId xmlns:a16="http://schemas.microsoft.com/office/drawing/2014/main" id="{D14FAE6C-D24D-0744-84C5-CE61EBC52E02}"/>
              </a:ext>
            </a:extLst>
          </p:cNvPr>
          <p:cNvSpPr/>
          <p:nvPr/>
        </p:nvSpPr>
        <p:spPr>
          <a:xfrm>
            <a:off x="817572" y="6982096"/>
            <a:ext cx="1125940" cy="762436"/>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900" dirty="0">
                <a:solidFill>
                  <a:schemeClr val="tx2"/>
                </a:solidFill>
                <a:latin typeface="+mn-ea"/>
              </a:rPr>
              <a:t>IMG</a:t>
            </a:r>
          </a:p>
        </p:txBody>
      </p:sp>
      <p:sp>
        <p:nvSpPr>
          <p:cNvPr id="133" name="正方形/長方形 132">
            <a:extLst>
              <a:ext uri="{FF2B5EF4-FFF2-40B4-BE49-F238E27FC236}">
                <a16:creationId xmlns:a16="http://schemas.microsoft.com/office/drawing/2014/main" id="{8E85C294-5C17-764B-B13D-7B5E93593DA5}"/>
              </a:ext>
            </a:extLst>
          </p:cNvPr>
          <p:cNvSpPr/>
          <p:nvPr/>
        </p:nvSpPr>
        <p:spPr>
          <a:xfrm>
            <a:off x="3064331" y="7397934"/>
            <a:ext cx="654025"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ja-JP" altLang="en-US" sz="800" b="1">
                <a:solidFill>
                  <a:schemeClr val="tx2"/>
                </a:solidFill>
                <a:latin typeface="+mn-ea"/>
              </a:rPr>
              <a:t>社名</a:t>
            </a:r>
            <a:r>
              <a:rPr kumimoji="1" lang="en-US" altLang="ja-JP" sz="800" b="1" dirty="0">
                <a:solidFill>
                  <a:schemeClr val="tx2"/>
                </a:solidFill>
                <a:latin typeface="+mn-ea"/>
              </a:rPr>
              <a:t>----------</a:t>
            </a:r>
          </a:p>
        </p:txBody>
      </p:sp>
      <p:sp>
        <p:nvSpPr>
          <p:cNvPr id="134" name="正方形/長方形 133">
            <a:extLst>
              <a:ext uri="{FF2B5EF4-FFF2-40B4-BE49-F238E27FC236}">
                <a16:creationId xmlns:a16="http://schemas.microsoft.com/office/drawing/2014/main" id="{5764AA2B-1AE4-FB46-B983-C3C0E5A64113}"/>
              </a:ext>
            </a:extLst>
          </p:cNvPr>
          <p:cNvSpPr/>
          <p:nvPr/>
        </p:nvSpPr>
        <p:spPr>
          <a:xfrm>
            <a:off x="2139800" y="7598730"/>
            <a:ext cx="477295"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業種</a:t>
            </a:r>
            <a:r>
              <a:rPr kumimoji="1" lang="en-US" altLang="ja-JP" sz="600" dirty="0">
                <a:solidFill>
                  <a:schemeClr val="tx2"/>
                </a:solidFill>
                <a:latin typeface="+mn-ea"/>
              </a:rPr>
              <a:t>------</a:t>
            </a:r>
          </a:p>
        </p:txBody>
      </p:sp>
      <p:sp>
        <p:nvSpPr>
          <p:cNvPr id="135" name="正方形/長方形 134">
            <a:extLst>
              <a:ext uri="{FF2B5EF4-FFF2-40B4-BE49-F238E27FC236}">
                <a16:creationId xmlns:a16="http://schemas.microsoft.com/office/drawing/2014/main" id="{36CFFACB-1766-A148-B326-FB8110CD3702}"/>
              </a:ext>
            </a:extLst>
          </p:cNvPr>
          <p:cNvSpPr/>
          <p:nvPr/>
        </p:nvSpPr>
        <p:spPr>
          <a:xfrm>
            <a:off x="2659246" y="7598729"/>
            <a:ext cx="621264"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事業規模</a:t>
            </a:r>
            <a:r>
              <a:rPr kumimoji="1" lang="en-US" altLang="ja-JP" sz="600" dirty="0">
                <a:solidFill>
                  <a:schemeClr val="tx2"/>
                </a:solidFill>
                <a:latin typeface="+mn-ea"/>
              </a:rPr>
              <a:t>------</a:t>
            </a:r>
          </a:p>
        </p:txBody>
      </p:sp>
      <p:sp>
        <p:nvSpPr>
          <p:cNvPr id="136" name="正方形/長方形 135">
            <a:extLst>
              <a:ext uri="{FF2B5EF4-FFF2-40B4-BE49-F238E27FC236}">
                <a16:creationId xmlns:a16="http://schemas.microsoft.com/office/drawing/2014/main" id="{70754B28-CB1C-FC43-90A6-A45C3DF238D4}"/>
              </a:ext>
            </a:extLst>
          </p:cNvPr>
          <p:cNvSpPr/>
          <p:nvPr/>
        </p:nvSpPr>
        <p:spPr>
          <a:xfrm>
            <a:off x="2136938" y="7285235"/>
            <a:ext cx="828850" cy="23581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buSzPct val="120000"/>
            </a:pPr>
            <a:r>
              <a:rPr kumimoji="1" lang="ja-JP" altLang="en-US" sz="900">
                <a:solidFill>
                  <a:schemeClr val="tx2"/>
                </a:solidFill>
                <a:latin typeface="+mn-ea"/>
              </a:rPr>
              <a:t>企業ロゴ</a:t>
            </a:r>
            <a:endParaRPr kumimoji="1" lang="en-US" altLang="ja-JP" sz="900" dirty="0">
              <a:solidFill>
                <a:schemeClr val="tx2"/>
              </a:solidFill>
              <a:latin typeface="+mn-ea"/>
            </a:endParaRPr>
          </a:p>
        </p:txBody>
      </p:sp>
      <p:sp>
        <p:nvSpPr>
          <p:cNvPr id="137" name="正方形/長方形 136">
            <a:extLst>
              <a:ext uri="{FF2B5EF4-FFF2-40B4-BE49-F238E27FC236}">
                <a16:creationId xmlns:a16="http://schemas.microsoft.com/office/drawing/2014/main" id="{B01117A7-A8F5-1B44-8DEE-184C5055A758}"/>
              </a:ext>
            </a:extLst>
          </p:cNvPr>
          <p:cNvSpPr/>
          <p:nvPr/>
        </p:nvSpPr>
        <p:spPr>
          <a:xfrm>
            <a:off x="3322661" y="7598728"/>
            <a:ext cx="929822"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課題</a:t>
            </a:r>
            <a:r>
              <a:rPr kumimoji="1" lang="en-US" altLang="ja-JP" sz="600" dirty="0">
                <a:solidFill>
                  <a:schemeClr val="tx2"/>
                </a:solidFill>
                <a:latin typeface="+mn-ea"/>
              </a:rPr>
              <a:t>-------------------</a:t>
            </a:r>
          </a:p>
        </p:txBody>
      </p:sp>
      <p:sp>
        <p:nvSpPr>
          <p:cNvPr id="140" name="正方形/長方形 139">
            <a:extLst>
              <a:ext uri="{FF2B5EF4-FFF2-40B4-BE49-F238E27FC236}">
                <a16:creationId xmlns:a16="http://schemas.microsoft.com/office/drawing/2014/main" id="{A3303FE9-88DC-8B4E-83E1-FBE2E1454439}"/>
              </a:ext>
            </a:extLst>
          </p:cNvPr>
          <p:cNvSpPr/>
          <p:nvPr/>
        </p:nvSpPr>
        <p:spPr>
          <a:xfrm>
            <a:off x="5022849" y="5262310"/>
            <a:ext cx="2123538" cy="30103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事例タイトルは一見して改善内容がわかるようにする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業種</a:t>
            </a:r>
            <a:r>
              <a:rPr kumimoji="1" lang="en-US" altLang="ja-JP" sz="1100" b="1" dirty="0">
                <a:solidFill>
                  <a:schemeClr val="tx2"/>
                </a:solidFill>
                <a:latin typeface="+mn-ea"/>
              </a:rPr>
              <a:t>/</a:t>
            </a:r>
            <a:r>
              <a:rPr kumimoji="1" lang="ja-JP" altLang="en-US" sz="1100" b="1">
                <a:solidFill>
                  <a:schemeClr val="tx2"/>
                </a:solidFill>
                <a:latin typeface="+mn-ea"/>
              </a:rPr>
              <a:t>業界・規模・課題感など、顧客の検討軸を提示する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事例写真は良質なものを使用する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事例は</a:t>
            </a:r>
            <a:r>
              <a:rPr kumimoji="1" lang="en-US" altLang="ja-JP" sz="1100" b="1" dirty="0">
                <a:solidFill>
                  <a:schemeClr val="tx2"/>
                </a:solidFill>
                <a:latin typeface="+mn-ea"/>
              </a:rPr>
              <a:t>10</a:t>
            </a:r>
            <a:r>
              <a:rPr kumimoji="1" lang="ja-JP" altLang="en-US" sz="1100" b="1">
                <a:solidFill>
                  <a:schemeClr val="tx2"/>
                </a:solidFill>
                <a:latin typeface="+mn-ea"/>
              </a:rPr>
              <a:t>件以上掲載する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lang="ja-JP" altLang="en-US" sz="1100" b="1" kern="0">
                <a:solidFill>
                  <a:schemeClr val="tx2"/>
                </a:solidFill>
                <a:latin typeface="游ゴシック Medium" panose="020B0500000000000000" pitchFamily="50" charset="-128"/>
                <a:ea typeface="游ゴシック Medium" panose="020B0500000000000000" pitchFamily="50" charset="-128"/>
              </a:rPr>
              <a:t>信頼に繋がる実績と、自分事化できる身近な実績の両方を揃える</a:t>
            </a:r>
            <a:endParaRPr kumimoji="1" lang="en-US" altLang="ja-JP" sz="1100" b="1" dirty="0">
              <a:solidFill>
                <a:schemeClr val="tx2"/>
              </a:solidFill>
              <a:latin typeface="+mn-ea"/>
            </a:endParaRPr>
          </a:p>
        </p:txBody>
      </p:sp>
      <p:sp>
        <p:nvSpPr>
          <p:cNvPr id="141" name="円/楕円 140">
            <a:extLst>
              <a:ext uri="{FF2B5EF4-FFF2-40B4-BE49-F238E27FC236}">
                <a16:creationId xmlns:a16="http://schemas.microsoft.com/office/drawing/2014/main" id="{A5DAE2D0-544C-B948-B1D6-87058B1A4C3F}"/>
              </a:ext>
            </a:extLst>
          </p:cNvPr>
          <p:cNvSpPr/>
          <p:nvPr/>
        </p:nvSpPr>
        <p:spPr>
          <a:xfrm>
            <a:off x="4875115" y="5078160"/>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58" name="正方形/長方形 57">
            <a:extLst>
              <a:ext uri="{FF2B5EF4-FFF2-40B4-BE49-F238E27FC236}">
                <a16:creationId xmlns:a16="http://schemas.microsoft.com/office/drawing/2014/main" id="{2AF7DC42-F03E-964C-B68E-B60CA77E7C6F}"/>
              </a:ext>
            </a:extLst>
          </p:cNvPr>
          <p:cNvSpPr/>
          <p:nvPr/>
        </p:nvSpPr>
        <p:spPr>
          <a:xfrm>
            <a:off x="5022849" y="8996441"/>
            <a:ext cx="2123538" cy="10406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dirty="0">
                <a:solidFill>
                  <a:schemeClr val="tx2"/>
                </a:solidFill>
                <a:latin typeface="+mn-ea"/>
              </a:rPr>
              <a:t>事例のストーリーに合った</a:t>
            </a:r>
            <a:r>
              <a:rPr kumimoji="1" lang="en-US" altLang="ja-JP" sz="1100" b="1" dirty="0">
                <a:solidFill>
                  <a:schemeClr val="tx2"/>
                </a:solidFill>
                <a:latin typeface="+mn-ea"/>
              </a:rPr>
              <a:t>CTA</a:t>
            </a:r>
            <a:r>
              <a:rPr kumimoji="1" lang="ja-JP" altLang="en-US" sz="1100" b="1" dirty="0">
                <a:solidFill>
                  <a:schemeClr val="tx2"/>
                </a:solidFill>
                <a:latin typeface="+mn-ea"/>
              </a:rPr>
              <a:t>に</a:t>
            </a:r>
            <a:r>
              <a:rPr kumimoji="1" lang="ja-JP" altLang="en-US" sz="1100" b="1">
                <a:solidFill>
                  <a:schemeClr val="tx2"/>
                </a:solidFill>
                <a:latin typeface="+mn-ea"/>
              </a:rPr>
              <a:t>する。</a:t>
            </a:r>
            <a:br>
              <a:rPr kumimoji="1" lang="en-US" altLang="ja-JP" sz="1100" b="1" dirty="0">
                <a:solidFill>
                  <a:schemeClr val="tx2"/>
                </a:solidFill>
                <a:latin typeface="+mn-ea"/>
              </a:rPr>
            </a:br>
            <a:r>
              <a:rPr kumimoji="1" lang="ja-JP" altLang="en-US" sz="1100" b="1">
                <a:solidFill>
                  <a:schemeClr val="tx2"/>
                </a:solidFill>
                <a:latin typeface="+mn-ea"/>
              </a:rPr>
              <a:t>「</a:t>
            </a:r>
            <a:r>
              <a:rPr kumimoji="1" lang="ja-JP" altLang="en-US" sz="1100" b="1" dirty="0">
                <a:solidFill>
                  <a:schemeClr val="tx2"/>
                </a:solidFill>
                <a:latin typeface="+mn-ea"/>
              </a:rPr>
              <a:t>事例集」のようなダウンロードコンテンツも有効</a:t>
            </a:r>
            <a:endParaRPr kumimoji="1" lang="en-US" altLang="ja-JP" sz="1100" b="1" dirty="0">
              <a:solidFill>
                <a:schemeClr val="tx2"/>
              </a:solidFill>
              <a:latin typeface="+mn-ea"/>
            </a:endParaRPr>
          </a:p>
        </p:txBody>
      </p:sp>
      <p:sp>
        <p:nvSpPr>
          <p:cNvPr id="59" name="円/楕円 58">
            <a:extLst>
              <a:ext uri="{FF2B5EF4-FFF2-40B4-BE49-F238E27FC236}">
                <a16:creationId xmlns:a16="http://schemas.microsoft.com/office/drawing/2014/main" id="{19724DFF-31BF-5041-A65B-5863E0E20907}"/>
              </a:ext>
            </a:extLst>
          </p:cNvPr>
          <p:cNvSpPr/>
          <p:nvPr/>
        </p:nvSpPr>
        <p:spPr>
          <a:xfrm>
            <a:off x="4875115" y="882996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66" name="正方形/長方形 65">
            <a:extLst>
              <a:ext uri="{FF2B5EF4-FFF2-40B4-BE49-F238E27FC236}">
                <a16:creationId xmlns:a16="http://schemas.microsoft.com/office/drawing/2014/main" id="{A846C318-5CAC-2C4C-AF26-7643D9C2336C}"/>
              </a:ext>
            </a:extLst>
          </p:cNvPr>
          <p:cNvSpPr/>
          <p:nvPr/>
        </p:nvSpPr>
        <p:spPr>
          <a:xfrm>
            <a:off x="447386" y="8484927"/>
            <a:ext cx="4173707" cy="1141241"/>
          </a:xfrm>
          <a:prstGeom prst="rect">
            <a:avLst/>
          </a:prstGeom>
          <a:solidFill>
            <a:schemeClr val="bg1">
              <a:lumMod val="8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kumimoji="1" lang="en-US" altLang="ja-JP" sz="800" dirty="0">
                <a:solidFill>
                  <a:schemeClr val="tx2"/>
                </a:solidFill>
                <a:latin typeface="+mn-ea"/>
              </a:rPr>
              <a:t>IMG</a:t>
            </a:r>
          </a:p>
        </p:txBody>
      </p:sp>
      <p:sp>
        <p:nvSpPr>
          <p:cNvPr id="67" name="角丸四角形 66">
            <a:extLst>
              <a:ext uri="{FF2B5EF4-FFF2-40B4-BE49-F238E27FC236}">
                <a16:creationId xmlns:a16="http://schemas.microsoft.com/office/drawing/2014/main" id="{9D5132C1-5BB0-8443-852F-DBFC3C4659F8}"/>
              </a:ext>
            </a:extLst>
          </p:cNvPr>
          <p:cNvSpPr/>
          <p:nvPr/>
        </p:nvSpPr>
        <p:spPr>
          <a:xfrm>
            <a:off x="1510448" y="8954025"/>
            <a:ext cx="2069339" cy="31863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88000" tIns="36000" rIns="288000" bIns="36000" rtlCol="0" anchor="ctr">
            <a:spAutoFit/>
          </a:bodyPr>
          <a:lstStyle/>
          <a:p>
            <a:pPr algn="ctr"/>
            <a:r>
              <a:rPr kumimoji="1" lang="ja-JP" altLang="en-US" sz="1000"/>
              <a:t>サービス資料を請求する</a:t>
            </a:r>
            <a:endParaRPr kumimoji="1" lang="ja-JP" altLang="en-US" sz="1000" dirty="0"/>
          </a:p>
        </p:txBody>
      </p:sp>
      <p:sp>
        <p:nvSpPr>
          <p:cNvPr id="79" name="正方形/長方形 78">
            <a:extLst>
              <a:ext uri="{FF2B5EF4-FFF2-40B4-BE49-F238E27FC236}">
                <a16:creationId xmlns:a16="http://schemas.microsoft.com/office/drawing/2014/main" id="{9C5905D6-68E6-4D4B-A379-B1DBD9DF3500}"/>
              </a:ext>
            </a:extLst>
          </p:cNvPr>
          <p:cNvSpPr/>
          <p:nvPr/>
        </p:nvSpPr>
        <p:spPr>
          <a:xfrm>
            <a:off x="2077537" y="9375204"/>
            <a:ext cx="897683"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ja-JP" altLang="en-US" sz="700" u="sng">
                <a:solidFill>
                  <a:schemeClr val="tx2"/>
                </a:solidFill>
              </a:rPr>
              <a:t>お問い合わせはこちら</a:t>
            </a:r>
          </a:p>
        </p:txBody>
      </p:sp>
      <p:sp>
        <p:nvSpPr>
          <p:cNvPr id="80" name="正方形/長方形 79">
            <a:extLst>
              <a:ext uri="{FF2B5EF4-FFF2-40B4-BE49-F238E27FC236}">
                <a16:creationId xmlns:a16="http://schemas.microsoft.com/office/drawing/2014/main" id="{A3C33998-DCE5-304F-BEA2-4E0614167BA6}"/>
              </a:ext>
            </a:extLst>
          </p:cNvPr>
          <p:cNvSpPr/>
          <p:nvPr/>
        </p:nvSpPr>
        <p:spPr>
          <a:xfrm>
            <a:off x="2006496" y="8679803"/>
            <a:ext cx="1077218"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ja-JP" altLang="en-US" sz="1200" b="1">
                <a:solidFill>
                  <a:schemeClr val="tx2"/>
                </a:solidFill>
                <a:latin typeface="+mn-ea"/>
              </a:rPr>
              <a:t>キャッチコピー</a:t>
            </a:r>
          </a:p>
        </p:txBody>
      </p:sp>
      <p:sp>
        <p:nvSpPr>
          <p:cNvPr id="81" name="正方形/長方形 80">
            <a:extLst>
              <a:ext uri="{FF2B5EF4-FFF2-40B4-BE49-F238E27FC236}">
                <a16:creationId xmlns:a16="http://schemas.microsoft.com/office/drawing/2014/main" id="{BAD3875E-AF80-FC40-AEF9-C306E6AF99CD}"/>
              </a:ext>
            </a:extLst>
          </p:cNvPr>
          <p:cNvSpPr/>
          <p:nvPr/>
        </p:nvSpPr>
        <p:spPr>
          <a:xfrm>
            <a:off x="446489" y="9626168"/>
            <a:ext cx="4174604" cy="415410"/>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pPr algn="ctr"/>
            <a:r>
              <a:rPr kumimoji="1" lang="ja-JP" altLang="en-US" sz="700">
                <a:solidFill>
                  <a:schemeClr val="tx2"/>
                </a:solidFill>
                <a:latin typeface="+mn-ea"/>
              </a:rPr>
              <a:t>お電話でのお問い合わせ</a:t>
            </a:r>
            <a:r>
              <a:rPr kumimoji="1" lang="ja-JP" altLang="en-US" sz="900">
                <a:solidFill>
                  <a:schemeClr val="tx2"/>
                </a:solidFill>
                <a:latin typeface="+mn-ea"/>
              </a:rPr>
              <a:t>　</a:t>
            </a:r>
            <a:r>
              <a:rPr kumimoji="1" lang="en-US" altLang="ja-JP" sz="1100" b="1" dirty="0">
                <a:solidFill>
                  <a:schemeClr val="tx2"/>
                </a:solidFill>
                <a:latin typeface="+mn-ea"/>
              </a:rPr>
              <a:t>0123-456-7890  </a:t>
            </a:r>
            <a:r>
              <a:rPr kumimoji="1" lang="ja-JP" altLang="en-US" sz="700">
                <a:solidFill>
                  <a:schemeClr val="tx2"/>
                </a:solidFill>
                <a:latin typeface="+mn-ea"/>
              </a:rPr>
              <a:t>平日</a:t>
            </a:r>
            <a:r>
              <a:rPr kumimoji="1" lang="en-US" altLang="ja-JP" sz="700" dirty="0">
                <a:solidFill>
                  <a:schemeClr val="tx2"/>
                </a:solidFill>
                <a:latin typeface="+mn-ea"/>
              </a:rPr>
              <a:t>00:00~00:00</a:t>
            </a:r>
            <a:endParaRPr kumimoji="1" lang="en-US" altLang="ja-JP" sz="900" dirty="0">
              <a:solidFill>
                <a:schemeClr val="tx2"/>
              </a:solidFill>
              <a:latin typeface="+mn-ea"/>
            </a:endParaRPr>
          </a:p>
        </p:txBody>
      </p:sp>
      <p:sp>
        <p:nvSpPr>
          <p:cNvPr id="82" name="円/楕円 81">
            <a:extLst>
              <a:ext uri="{FF2B5EF4-FFF2-40B4-BE49-F238E27FC236}">
                <a16:creationId xmlns:a16="http://schemas.microsoft.com/office/drawing/2014/main" id="{19289334-6E5D-2945-9EDA-870ADFE6D903}"/>
              </a:ext>
            </a:extLst>
          </p:cNvPr>
          <p:cNvSpPr/>
          <p:nvPr/>
        </p:nvSpPr>
        <p:spPr>
          <a:xfrm>
            <a:off x="265560" y="8871398"/>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Tree>
    <p:extLst>
      <p:ext uri="{BB962C8B-B14F-4D97-AF65-F5344CB8AC3E}">
        <p14:creationId xmlns:p14="http://schemas.microsoft.com/office/powerpoint/2010/main" val="3571434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1C9703-ECDD-CF4F-BAD4-5679558FBCB0}"/>
              </a:ext>
            </a:extLst>
          </p:cNvPr>
          <p:cNvSpPr>
            <a:spLocks noGrp="1"/>
          </p:cNvSpPr>
          <p:nvPr>
            <p:ph type="title"/>
          </p:nvPr>
        </p:nvSpPr>
        <p:spPr>
          <a:xfrm>
            <a:off x="554142" y="391584"/>
            <a:ext cx="1843453" cy="307777"/>
          </a:xfrm>
        </p:spPr>
        <p:txBody>
          <a:bodyPr/>
          <a:lstStyle/>
          <a:p>
            <a:r>
              <a:rPr kumimoji="1" lang="ja-JP" altLang="en-US"/>
              <a:t>事例</a:t>
            </a:r>
            <a:r>
              <a:rPr kumimoji="1" lang="en-US" altLang="ja-JP" dirty="0"/>
              <a:t> </a:t>
            </a:r>
            <a:r>
              <a:rPr kumimoji="1" lang="ja-JP" altLang="en-US" sz="1400"/>
              <a:t>（詳細ページ）</a:t>
            </a:r>
            <a:endParaRPr kumimoji="1" lang="ja-JP" altLang="en-US"/>
          </a:p>
        </p:txBody>
      </p:sp>
      <p:sp>
        <p:nvSpPr>
          <p:cNvPr id="7" name="正方形/長方形 6">
            <a:extLst>
              <a:ext uri="{FF2B5EF4-FFF2-40B4-BE49-F238E27FC236}">
                <a16:creationId xmlns:a16="http://schemas.microsoft.com/office/drawing/2014/main" id="{92D37B49-7E83-C440-A69F-5C6D69FB89B8}"/>
              </a:ext>
            </a:extLst>
          </p:cNvPr>
          <p:cNvSpPr/>
          <p:nvPr/>
        </p:nvSpPr>
        <p:spPr>
          <a:xfrm>
            <a:off x="5022849" y="1863582"/>
            <a:ext cx="2123538" cy="26872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80000" rIns="144000" bIns="180000" rtlCol="0" anchor="t">
            <a:spAutoFit/>
          </a:bodyPr>
          <a:lstStyle/>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事例タイトルは一見して改善内容がわかるようにする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業種</a:t>
            </a:r>
            <a:r>
              <a:rPr kumimoji="1" lang="en-US" altLang="ja-JP" sz="1100" b="1" dirty="0">
                <a:solidFill>
                  <a:schemeClr val="tx2"/>
                </a:solidFill>
                <a:latin typeface="+mn-ea"/>
              </a:rPr>
              <a:t>/</a:t>
            </a:r>
            <a:r>
              <a:rPr kumimoji="1" lang="ja-JP" altLang="en-US" sz="1100" b="1">
                <a:solidFill>
                  <a:schemeClr val="tx2"/>
                </a:solidFill>
                <a:latin typeface="+mn-ea"/>
              </a:rPr>
              <a:t>業界・規模・課題感など、顧客の検討軸を提示する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事例写真は良質なものを使用する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en-US" altLang="ja-JP" sz="1100" b="1" dirty="0">
                <a:solidFill>
                  <a:schemeClr val="tx2"/>
                </a:solidFill>
                <a:latin typeface="+mn-ea"/>
              </a:rPr>
              <a:t>SNS</a:t>
            </a:r>
            <a:r>
              <a:rPr kumimoji="1" lang="ja-JP" altLang="en-US" sz="1100" b="1">
                <a:solidFill>
                  <a:schemeClr val="tx2"/>
                </a:solidFill>
                <a:latin typeface="+mn-ea"/>
              </a:rPr>
              <a:t>でシェアされる事を考慮し画像内</a:t>
            </a:r>
            <a:r>
              <a:rPr kumimoji="1" lang="ja-JP" altLang="en-US" sz="1100" b="1" dirty="0">
                <a:solidFill>
                  <a:schemeClr val="tx2"/>
                </a:solidFill>
                <a:latin typeface="+mn-ea"/>
              </a:rPr>
              <a:t>にコピーを記載すること</a:t>
            </a:r>
            <a:r>
              <a:rPr kumimoji="1" lang="ja-JP" altLang="en-US" sz="1100" b="1">
                <a:solidFill>
                  <a:schemeClr val="tx2"/>
                </a:solidFill>
                <a:latin typeface="+mn-ea"/>
              </a:rPr>
              <a:t>も検討する</a:t>
            </a:r>
            <a:endParaRPr kumimoji="1" lang="en-US" altLang="ja-JP" sz="1100" b="1" dirty="0">
              <a:solidFill>
                <a:schemeClr val="tx2"/>
              </a:solidFill>
              <a:latin typeface="+mn-ea"/>
            </a:endParaRPr>
          </a:p>
        </p:txBody>
      </p:sp>
      <p:sp>
        <p:nvSpPr>
          <p:cNvPr id="8" name="円/楕円 7">
            <a:extLst>
              <a:ext uri="{FF2B5EF4-FFF2-40B4-BE49-F238E27FC236}">
                <a16:creationId xmlns:a16="http://schemas.microsoft.com/office/drawing/2014/main" id="{42864D99-4331-E946-8432-3ADA01FD5E09}"/>
              </a:ext>
            </a:extLst>
          </p:cNvPr>
          <p:cNvSpPr/>
          <p:nvPr/>
        </p:nvSpPr>
        <p:spPr>
          <a:xfrm>
            <a:off x="4875115" y="167943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9" name="正方形/長方形 8">
            <a:extLst>
              <a:ext uri="{FF2B5EF4-FFF2-40B4-BE49-F238E27FC236}">
                <a16:creationId xmlns:a16="http://schemas.microsoft.com/office/drawing/2014/main" id="{4BD8D2C4-9CB0-0B4B-A6D3-3073926FAC74}"/>
              </a:ext>
            </a:extLst>
          </p:cNvPr>
          <p:cNvSpPr/>
          <p:nvPr/>
        </p:nvSpPr>
        <p:spPr>
          <a:xfrm>
            <a:off x="449710" y="1051679"/>
            <a:ext cx="4171909" cy="227282"/>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36000" rIns="216000" bIns="0" rtlCol="0" anchor="ctr" anchorCtr="0"/>
          <a:lstStyle/>
          <a:p>
            <a:r>
              <a:rPr kumimoji="1" lang="ja-JP" altLang="en-US" sz="800">
                <a:solidFill>
                  <a:schemeClr val="tx2"/>
                </a:solidFill>
                <a:latin typeface="+mn-ea"/>
              </a:rPr>
              <a:t>パンくずリスト</a:t>
            </a:r>
            <a:endParaRPr kumimoji="1" lang="en-US" altLang="ja-JP" sz="800" dirty="0">
              <a:solidFill>
                <a:schemeClr val="tx2"/>
              </a:solidFill>
              <a:latin typeface="+mn-ea"/>
            </a:endParaRPr>
          </a:p>
        </p:txBody>
      </p:sp>
      <p:sp>
        <p:nvSpPr>
          <p:cNvPr id="11" name="正方形/長方形 10">
            <a:extLst>
              <a:ext uri="{FF2B5EF4-FFF2-40B4-BE49-F238E27FC236}">
                <a16:creationId xmlns:a16="http://schemas.microsoft.com/office/drawing/2014/main" id="{11E84599-7FCE-C644-A68E-061533FE895C}"/>
              </a:ext>
            </a:extLst>
          </p:cNvPr>
          <p:cNvSpPr/>
          <p:nvPr/>
        </p:nvSpPr>
        <p:spPr>
          <a:xfrm>
            <a:off x="449710" y="1278962"/>
            <a:ext cx="4171909" cy="6766708"/>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4" name="円/楕円 13">
            <a:extLst>
              <a:ext uri="{FF2B5EF4-FFF2-40B4-BE49-F238E27FC236}">
                <a16:creationId xmlns:a16="http://schemas.microsoft.com/office/drawing/2014/main" id="{19B7F4F0-118E-694D-9E17-BB8FD9F8E858}"/>
              </a:ext>
            </a:extLst>
          </p:cNvPr>
          <p:cNvSpPr/>
          <p:nvPr/>
        </p:nvSpPr>
        <p:spPr>
          <a:xfrm>
            <a:off x="260070" y="168497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53" name="正方形/長方形 52">
            <a:extLst>
              <a:ext uri="{FF2B5EF4-FFF2-40B4-BE49-F238E27FC236}">
                <a16:creationId xmlns:a16="http://schemas.microsoft.com/office/drawing/2014/main" id="{42DD3EAB-AE1E-7747-BD30-B424030AD9B3}"/>
              </a:ext>
            </a:extLst>
          </p:cNvPr>
          <p:cNvSpPr/>
          <p:nvPr/>
        </p:nvSpPr>
        <p:spPr>
          <a:xfrm>
            <a:off x="816776" y="4914363"/>
            <a:ext cx="769441"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200" b="1">
                <a:solidFill>
                  <a:schemeClr val="tx2"/>
                </a:solidFill>
                <a:latin typeface="+mn-ea"/>
              </a:rPr>
              <a:t>導入の背景</a:t>
            </a:r>
          </a:p>
        </p:txBody>
      </p:sp>
      <p:sp>
        <p:nvSpPr>
          <p:cNvPr id="66" name="正方形/長方形 65">
            <a:extLst>
              <a:ext uri="{FF2B5EF4-FFF2-40B4-BE49-F238E27FC236}">
                <a16:creationId xmlns:a16="http://schemas.microsoft.com/office/drawing/2014/main" id="{4814C104-23A9-3F4A-B72A-EAB027C7C913}"/>
              </a:ext>
            </a:extLst>
          </p:cNvPr>
          <p:cNvSpPr/>
          <p:nvPr/>
        </p:nvSpPr>
        <p:spPr>
          <a:xfrm>
            <a:off x="816492" y="2058451"/>
            <a:ext cx="1119785" cy="27258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rmAutofit/>
          </a:bodyPr>
          <a:lstStyle/>
          <a:p>
            <a:pPr algn="ctr">
              <a:buSzPct val="120000"/>
            </a:pPr>
            <a:r>
              <a:rPr kumimoji="1" lang="ja-JP" altLang="en-US" sz="800">
                <a:solidFill>
                  <a:schemeClr val="tx2"/>
                </a:solidFill>
                <a:latin typeface="+mn-ea"/>
              </a:rPr>
              <a:t>企業ロゴ</a:t>
            </a:r>
            <a:endParaRPr kumimoji="1" lang="en-US" altLang="ja-JP" sz="800" dirty="0">
              <a:solidFill>
                <a:schemeClr val="tx2"/>
              </a:solidFill>
              <a:latin typeface="+mn-ea"/>
            </a:endParaRPr>
          </a:p>
        </p:txBody>
      </p:sp>
      <p:sp>
        <p:nvSpPr>
          <p:cNvPr id="83" name="正方形/長方形 82">
            <a:extLst>
              <a:ext uri="{FF2B5EF4-FFF2-40B4-BE49-F238E27FC236}">
                <a16:creationId xmlns:a16="http://schemas.microsoft.com/office/drawing/2014/main" id="{D79A7352-80E9-144A-B670-0110FCD43CF3}"/>
              </a:ext>
            </a:extLst>
          </p:cNvPr>
          <p:cNvSpPr/>
          <p:nvPr/>
        </p:nvSpPr>
        <p:spPr>
          <a:xfrm>
            <a:off x="2084011" y="2180214"/>
            <a:ext cx="2170441"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1000" b="1">
                <a:solidFill>
                  <a:schemeClr val="tx2"/>
                </a:solidFill>
                <a:latin typeface="+mn-ea"/>
              </a:rPr>
              <a:t>社名</a:t>
            </a:r>
            <a:r>
              <a:rPr kumimoji="1" lang="en-US" altLang="ja-JP" sz="1000" b="1" dirty="0">
                <a:solidFill>
                  <a:schemeClr val="tx2"/>
                </a:solidFill>
                <a:latin typeface="+mn-ea"/>
              </a:rPr>
              <a:t> ----------------------------</a:t>
            </a:r>
          </a:p>
        </p:txBody>
      </p:sp>
      <p:sp>
        <p:nvSpPr>
          <p:cNvPr id="112" name="Slide Number Placeholder 5">
            <a:extLst>
              <a:ext uri="{FF2B5EF4-FFF2-40B4-BE49-F238E27FC236}">
                <a16:creationId xmlns:a16="http://schemas.microsoft.com/office/drawing/2014/main" id="{3A3FFC55-8F6A-9A42-8A7C-361134AC19BB}"/>
              </a:ext>
            </a:extLst>
          </p:cNvPr>
          <p:cNvSpPr>
            <a:spLocks noGrp="1"/>
          </p:cNvSpPr>
          <p:nvPr>
            <p:ph type="sldNum" sz="quarter" idx="12"/>
          </p:nvPr>
        </p:nvSpPr>
        <p:spPr>
          <a:xfrm>
            <a:off x="7304641" y="10420565"/>
            <a:ext cx="139461" cy="153888"/>
          </a:xfrm>
        </p:spPr>
        <p:txBody>
          <a:bodyPr/>
          <a:lstStyle>
            <a:lvl1pPr algn="r">
              <a:defRPr>
                <a:latin typeface="+mj-ea"/>
                <a:ea typeface="+mj-ea"/>
              </a:defRPr>
            </a:lvl1pPr>
          </a:lstStyle>
          <a:p>
            <a:fld id="{BDAF3A46-BB46-C846-A957-87752CFF5CED}" type="slidenum">
              <a:rPr kumimoji="1" lang="ja-JP" altLang="en-US" smtClean="0"/>
              <a:pPr/>
              <a:t>11</a:t>
            </a:fld>
            <a:endParaRPr kumimoji="1" lang="ja-JP" altLang="en-US"/>
          </a:p>
        </p:txBody>
      </p:sp>
      <p:sp>
        <p:nvSpPr>
          <p:cNvPr id="56" name="正方形/長方形 55">
            <a:extLst>
              <a:ext uri="{FF2B5EF4-FFF2-40B4-BE49-F238E27FC236}">
                <a16:creationId xmlns:a16="http://schemas.microsoft.com/office/drawing/2014/main" id="{1E8E7C4B-446E-8D41-8920-FBA5CC96D29A}"/>
              </a:ext>
            </a:extLst>
          </p:cNvPr>
          <p:cNvSpPr/>
          <p:nvPr/>
        </p:nvSpPr>
        <p:spPr>
          <a:xfrm>
            <a:off x="832284" y="1747206"/>
            <a:ext cx="3422453"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1400" b="1">
                <a:solidFill>
                  <a:schemeClr val="tx2"/>
                </a:solidFill>
                <a:latin typeface="+mn-ea"/>
              </a:rPr>
              <a:t>売上が</a:t>
            </a:r>
            <a:r>
              <a:rPr kumimoji="1" lang="en-US" altLang="ja-JP" sz="1400" b="1" dirty="0">
                <a:solidFill>
                  <a:schemeClr val="tx2"/>
                </a:solidFill>
                <a:latin typeface="+mn-ea"/>
              </a:rPr>
              <a:t>100%</a:t>
            </a:r>
            <a:r>
              <a:rPr kumimoji="1" lang="ja-JP" altLang="en-US" sz="1400" b="1">
                <a:solidFill>
                  <a:schemeClr val="tx2"/>
                </a:solidFill>
                <a:latin typeface="+mn-ea"/>
              </a:rPr>
              <a:t>向上。</a:t>
            </a:r>
            <a:endParaRPr kumimoji="1" lang="en-US" altLang="ja-JP" sz="1400" b="1" dirty="0">
              <a:solidFill>
                <a:schemeClr val="tx2"/>
              </a:solidFill>
              <a:latin typeface="+mn-ea"/>
            </a:endParaRPr>
          </a:p>
        </p:txBody>
      </p:sp>
      <p:sp>
        <p:nvSpPr>
          <p:cNvPr id="59" name="正方形/長方形 58">
            <a:extLst>
              <a:ext uri="{FF2B5EF4-FFF2-40B4-BE49-F238E27FC236}">
                <a16:creationId xmlns:a16="http://schemas.microsoft.com/office/drawing/2014/main" id="{676E8114-F6B3-324D-A45D-4B5BEF4C6FE0}"/>
              </a:ext>
            </a:extLst>
          </p:cNvPr>
          <p:cNvSpPr/>
          <p:nvPr/>
        </p:nvSpPr>
        <p:spPr>
          <a:xfrm>
            <a:off x="816493" y="2696432"/>
            <a:ext cx="3438243" cy="1417194"/>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1100" dirty="0">
                <a:solidFill>
                  <a:schemeClr val="tx2"/>
                </a:solidFill>
                <a:latin typeface="+mn-ea"/>
              </a:rPr>
              <a:t>IMG</a:t>
            </a:r>
          </a:p>
        </p:txBody>
      </p:sp>
      <p:sp>
        <p:nvSpPr>
          <p:cNvPr id="62" name="正方形/長方形 61">
            <a:extLst>
              <a:ext uri="{FF2B5EF4-FFF2-40B4-BE49-F238E27FC236}">
                <a16:creationId xmlns:a16="http://schemas.microsoft.com/office/drawing/2014/main" id="{D5354786-5B6D-044D-AB77-EDA85747AD0E}"/>
              </a:ext>
            </a:extLst>
          </p:cNvPr>
          <p:cNvSpPr/>
          <p:nvPr/>
        </p:nvSpPr>
        <p:spPr>
          <a:xfrm>
            <a:off x="816776" y="5157229"/>
            <a:ext cx="3437960" cy="323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ja-JP" altLang="en-US" sz="700" b="1">
                <a:solidFill>
                  <a:schemeClr val="tx2"/>
                </a:solidFill>
                <a:latin typeface="+mn-ea"/>
              </a:rPr>
              <a:t>担当者名：</a:t>
            </a:r>
            <a:r>
              <a:rPr kumimoji="1" lang="en-US" altLang="ja-JP" sz="700" dirty="0">
                <a:solidFill>
                  <a:schemeClr val="tx2"/>
                </a:solidFill>
                <a:latin typeface="+mn-ea"/>
              </a:rPr>
              <a:t>----------------------------------------------------------------------------------------------------------------------------------------------------------------------------</a:t>
            </a:r>
          </a:p>
        </p:txBody>
      </p:sp>
      <p:sp>
        <p:nvSpPr>
          <p:cNvPr id="65" name="正方形/長方形 64">
            <a:extLst>
              <a:ext uri="{FF2B5EF4-FFF2-40B4-BE49-F238E27FC236}">
                <a16:creationId xmlns:a16="http://schemas.microsoft.com/office/drawing/2014/main" id="{61A557FF-11C2-C34C-AB71-8C44819C1A19}"/>
              </a:ext>
            </a:extLst>
          </p:cNvPr>
          <p:cNvSpPr/>
          <p:nvPr/>
        </p:nvSpPr>
        <p:spPr>
          <a:xfrm>
            <a:off x="816776" y="5604175"/>
            <a:ext cx="923330"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200" b="1">
                <a:solidFill>
                  <a:schemeClr val="tx2"/>
                </a:solidFill>
                <a:latin typeface="+mn-ea"/>
              </a:rPr>
              <a:t>導入後の効果</a:t>
            </a:r>
          </a:p>
        </p:txBody>
      </p:sp>
      <p:sp>
        <p:nvSpPr>
          <p:cNvPr id="67" name="正方形/長方形 66">
            <a:extLst>
              <a:ext uri="{FF2B5EF4-FFF2-40B4-BE49-F238E27FC236}">
                <a16:creationId xmlns:a16="http://schemas.microsoft.com/office/drawing/2014/main" id="{23213854-EB0C-9546-A3C3-6F1A5202CE2C}"/>
              </a:ext>
            </a:extLst>
          </p:cNvPr>
          <p:cNvSpPr/>
          <p:nvPr/>
        </p:nvSpPr>
        <p:spPr>
          <a:xfrm>
            <a:off x="816776" y="5841777"/>
            <a:ext cx="3437960" cy="323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ja-JP" altLang="en-US" sz="700" b="1">
                <a:solidFill>
                  <a:schemeClr val="tx2"/>
                </a:solidFill>
                <a:latin typeface="+mn-ea"/>
              </a:rPr>
              <a:t>担当者名：</a:t>
            </a:r>
            <a:r>
              <a:rPr kumimoji="1" lang="en-US" altLang="ja-JP" sz="700" dirty="0">
                <a:solidFill>
                  <a:schemeClr val="tx2"/>
                </a:solidFill>
                <a:latin typeface="+mn-ea"/>
              </a:rPr>
              <a:t>----------------------------------------------------------------------------------------------------------------------------------------------------------------------------</a:t>
            </a:r>
          </a:p>
        </p:txBody>
      </p:sp>
      <p:sp>
        <p:nvSpPr>
          <p:cNvPr id="68" name="正方形/長方形 67">
            <a:extLst>
              <a:ext uri="{FF2B5EF4-FFF2-40B4-BE49-F238E27FC236}">
                <a16:creationId xmlns:a16="http://schemas.microsoft.com/office/drawing/2014/main" id="{A9B1296E-2B1A-524A-B99F-A87D8137EAF4}"/>
              </a:ext>
            </a:extLst>
          </p:cNvPr>
          <p:cNvSpPr/>
          <p:nvPr/>
        </p:nvSpPr>
        <p:spPr>
          <a:xfrm>
            <a:off x="816776" y="6288906"/>
            <a:ext cx="1231106"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200" b="1">
                <a:solidFill>
                  <a:schemeClr val="tx2"/>
                </a:solidFill>
                <a:latin typeface="+mn-ea"/>
              </a:rPr>
              <a:t>今後期待すること</a:t>
            </a:r>
          </a:p>
        </p:txBody>
      </p:sp>
      <p:sp>
        <p:nvSpPr>
          <p:cNvPr id="69" name="正方形/長方形 68">
            <a:extLst>
              <a:ext uri="{FF2B5EF4-FFF2-40B4-BE49-F238E27FC236}">
                <a16:creationId xmlns:a16="http://schemas.microsoft.com/office/drawing/2014/main" id="{0BDD4A54-E764-2A48-9888-C5D3D1081EAD}"/>
              </a:ext>
            </a:extLst>
          </p:cNvPr>
          <p:cNvSpPr/>
          <p:nvPr/>
        </p:nvSpPr>
        <p:spPr>
          <a:xfrm>
            <a:off x="816776" y="6528896"/>
            <a:ext cx="3437960" cy="323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ja-JP" altLang="en-US" sz="700" b="1">
                <a:solidFill>
                  <a:schemeClr val="tx2"/>
                </a:solidFill>
                <a:latin typeface="+mn-ea"/>
              </a:rPr>
              <a:t>担当者名：</a:t>
            </a:r>
            <a:r>
              <a:rPr kumimoji="1" lang="en-US" altLang="ja-JP" sz="700" dirty="0">
                <a:solidFill>
                  <a:schemeClr val="tx2"/>
                </a:solidFill>
                <a:latin typeface="+mn-ea"/>
              </a:rPr>
              <a:t>----------------------------------------------------------------------------------------------------------------------------------------------------------------------------</a:t>
            </a:r>
          </a:p>
        </p:txBody>
      </p:sp>
      <p:sp>
        <p:nvSpPr>
          <p:cNvPr id="114" name="角丸四角形 113">
            <a:extLst>
              <a:ext uri="{FF2B5EF4-FFF2-40B4-BE49-F238E27FC236}">
                <a16:creationId xmlns:a16="http://schemas.microsoft.com/office/drawing/2014/main" id="{60F17B0D-1A9A-6D46-B4CF-0CAFD676C4F0}"/>
              </a:ext>
            </a:extLst>
          </p:cNvPr>
          <p:cNvSpPr/>
          <p:nvPr/>
        </p:nvSpPr>
        <p:spPr>
          <a:xfrm>
            <a:off x="1778531" y="7332057"/>
            <a:ext cx="1578244" cy="291889"/>
          </a:xfrm>
          <a:prstGeom prst="roundRect">
            <a:avLst>
              <a:gd name="adj" fmla="val 1453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72000" rtlCol="0" anchor="ctr">
            <a:spAutoFit/>
          </a:bodyPr>
          <a:lstStyle/>
          <a:p>
            <a:pPr algn="ctr"/>
            <a:r>
              <a:rPr kumimoji="1" lang="ja-JP" altLang="en-US" sz="800"/>
              <a:t>サービス資料を請求する</a:t>
            </a:r>
          </a:p>
        </p:txBody>
      </p:sp>
      <p:sp>
        <p:nvSpPr>
          <p:cNvPr id="115" name="正方形/長方形 114">
            <a:extLst>
              <a:ext uri="{FF2B5EF4-FFF2-40B4-BE49-F238E27FC236}">
                <a16:creationId xmlns:a16="http://schemas.microsoft.com/office/drawing/2014/main" id="{D81DB1BA-D0C1-5343-B90E-D6FA24C02207}"/>
              </a:ext>
            </a:extLst>
          </p:cNvPr>
          <p:cNvSpPr/>
          <p:nvPr/>
        </p:nvSpPr>
        <p:spPr>
          <a:xfrm>
            <a:off x="847791" y="8202487"/>
            <a:ext cx="3422453"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buSzPct val="120000"/>
            </a:pPr>
            <a:r>
              <a:rPr kumimoji="1" lang="ja-JP" altLang="en-US" sz="1200" b="1">
                <a:solidFill>
                  <a:schemeClr val="tx2"/>
                </a:solidFill>
                <a:latin typeface="+mn-ea"/>
              </a:rPr>
              <a:t>関連事例</a:t>
            </a:r>
            <a:endParaRPr kumimoji="1" lang="en-US" altLang="ja-JP" sz="1200" b="1" dirty="0">
              <a:solidFill>
                <a:schemeClr val="tx2"/>
              </a:solidFill>
              <a:latin typeface="+mn-ea"/>
            </a:endParaRPr>
          </a:p>
        </p:txBody>
      </p:sp>
      <p:sp>
        <p:nvSpPr>
          <p:cNvPr id="118" name="正方形/長方形 117">
            <a:extLst>
              <a:ext uri="{FF2B5EF4-FFF2-40B4-BE49-F238E27FC236}">
                <a16:creationId xmlns:a16="http://schemas.microsoft.com/office/drawing/2014/main" id="{61A1F482-5C37-E54B-9DE6-7F31EC8B5B5D}"/>
              </a:ext>
            </a:extLst>
          </p:cNvPr>
          <p:cNvSpPr/>
          <p:nvPr/>
        </p:nvSpPr>
        <p:spPr>
          <a:xfrm>
            <a:off x="838158" y="8543970"/>
            <a:ext cx="653077" cy="544779"/>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800" dirty="0">
                <a:solidFill>
                  <a:schemeClr val="tx2"/>
                </a:solidFill>
                <a:latin typeface="+mn-ea"/>
              </a:rPr>
              <a:t>IMG</a:t>
            </a:r>
          </a:p>
        </p:txBody>
      </p:sp>
      <p:sp>
        <p:nvSpPr>
          <p:cNvPr id="123" name="正方形/長方形 122">
            <a:extLst>
              <a:ext uri="{FF2B5EF4-FFF2-40B4-BE49-F238E27FC236}">
                <a16:creationId xmlns:a16="http://schemas.microsoft.com/office/drawing/2014/main" id="{0CC9D36F-DACE-C342-A441-D083965CFC36}"/>
              </a:ext>
            </a:extLst>
          </p:cNvPr>
          <p:cNvSpPr/>
          <p:nvPr/>
        </p:nvSpPr>
        <p:spPr>
          <a:xfrm>
            <a:off x="1618676" y="8795517"/>
            <a:ext cx="860813" cy="92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ja-JP" altLang="en-US" sz="600" b="1">
                <a:solidFill>
                  <a:schemeClr val="tx2"/>
                </a:solidFill>
                <a:latin typeface="+mn-ea"/>
              </a:rPr>
              <a:t>社名</a:t>
            </a:r>
            <a:r>
              <a:rPr kumimoji="1" lang="en-US" altLang="ja-JP" sz="600" b="1" dirty="0">
                <a:solidFill>
                  <a:schemeClr val="tx2"/>
                </a:solidFill>
                <a:latin typeface="+mn-ea"/>
              </a:rPr>
              <a:t>---------------------</a:t>
            </a:r>
          </a:p>
        </p:txBody>
      </p:sp>
      <p:sp>
        <p:nvSpPr>
          <p:cNvPr id="130" name="正方形/長方形 129">
            <a:extLst>
              <a:ext uri="{FF2B5EF4-FFF2-40B4-BE49-F238E27FC236}">
                <a16:creationId xmlns:a16="http://schemas.microsoft.com/office/drawing/2014/main" id="{B409EF65-3F6A-8649-A26B-3C646C1289FF}"/>
              </a:ext>
            </a:extLst>
          </p:cNvPr>
          <p:cNvSpPr/>
          <p:nvPr/>
        </p:nvSpPr>
        <p:spPr>
          <a:xfrm>
            <a:off x="5018496" y="5911139"/>
            <a:ext cx="2123538" cy="16869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80000" rIns="180000" bIns="180000" rtlCol="0" anchor="t">
            <a:spAutoFit/>
          </a:bodyPr>
          <a:lstStyle/>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担当者の声を掲載する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導入</a:t>
            </a:r>
            <a:r>
              <a:rPr kumimoji="1" lang="ja-JP" altLang="en-US" sz="1100" b="1" dirty="0">
                <a:solidFill>
                  <a:schemeClr val="tx2"/>
                </a:solidFill>
                <a:latin typeface="+mn-ea"/>
              </a:rPr>
              <a:t>の背景、検討プロセス、効果、今後期待すること</a:t>
            </a:r>
            <a:r>
              <a:rPr kumimoji="1" lang="ja-JP" altLang="en-US" sz="1100" b="1">
                <a:solidFill>
                  <a:schemeClr val="tx2"/>
                </a:solidFill>
                <a:latin typeface="+mn-ea"/>
              </a:rPr>
              <a:t>を記載する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可能であれば具体的な</a:t>
            </a:r>
            <a:br>
              <a:rPr kumimoji="1" lang="en-US" altLang="ja-JP" sz="1100" b="1" dirty="0">
                <a:solidFill>
                  <a:schemeClr val="tx2"/>
                </a:solidFill>
                <a:latin typeface="+mn-ea"/>
              </a:rPr>
            </a:br>
            <a:r>
              <a:rPr kumimoji="1" lang="ja-JP" altLang="en-US" sz="1100" b="1">
                <a:solidFill>
                  <a:schemeClr val="tx2"/>
                </a:solidFill>
                <a:latin typeface="+mn-ea"/>
              </a:rPr>
              <a:t>数字を記載する</a:t>
            </a:r>
            <a:endParaRPr kumimoji="1" lang="en-US" altLang="ja-JP" sz="1100" b="1" dirty="0">
              <a:solidFill>
                <a:schemeClr val="tx2"/>
              </a:solidFill>
              <a:latin typeface="+mn-ea"/>
            </a:endParaRPr>
          </a:p>
        </p:txBody>
      </p:sp>
      <p:sp>
        <p:nvSpPr>
          <p:cNvPr id="132" name="円/楕円 131">
            <a:extLst>
              <a:ext uri="{FF2B5EF4-FFF2-40B4-BE49-F238E27FC236}">
                <a16:creationId xmlns:a16="http://schemas.microsoft.com/office/drawing/2014/main" id="{3A999161-6435-0144-A19C-6DF0E98FB057}"/>
              </a:ext>
            </a:extLst>
          </p:cNvPr>
          <p:cNvSpPr/>
          <p:nvPr/>
        </p:nvSpPr>
        <p:spPr>
          <a:xfrm>
            <a:off x="254543" y="4398200"/>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133" name="正方形/長方形 132">
            <a:extLst>
              <a:ext uri="{FF2B5EF4-FFF2-40B4-BE49-F238E27FC236}">
                <a16:creationId xmlns:a16="http://schemas.microsoft.com/office/drawing/2014/main" id="{4AFB9A34-8329-A949-A22F-23845511F4F3}"/>
              </a:ext>
            </a:extLst>
          </p:cNvPr>
          <p:cNvSpPr/>
          <p:nvPr/>
        </p:nvSpPr>
        <p:spPr>
          <a:xfrm>
            <a:off x="5022849" y="7971757"/>
            <a:ext cx="2123538" cy="10406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dirty="0">
                <a:solidFill>
                  <a:schemeClr val="tx2"/>
                </a:solidFill>
                <a:latin typeface="+mn-ea"/>
              </a:rPr>
              <a:t>事例のストーリーに合った</a:t>
            </a:r>
            <a:r>
              <a:rPr kumimoji="1" lang="en-US" altLang="ja-JP" sz="1100" b="1" dirty="0">
                <a:solidFill>
                  <a:schemeClr val="tx2"/>
                </a:solidFill>
                <a:latin typeface="+mn-ea"/>
              </a:rPr>
              <a:t>CTA</a:t>
            </a:r>
            <a:r>
              <a:rPr kumimoji="1" lang="ja-JP" altLang="en-US" sz="1100" b="1" dirty="0">
                <a:solidFill>
                  <a:schemeClr val="tx2"/>
                </a:solidFill>
                <a:latin typeface="+mn-ea"/>
              </a:rPr>
              <a:t>に</a:t>
            </a:r>
            <a:r>
              <a:rPr kumimoji="1" lang="ja-JP" altLang="en-US" sz="1100" b="1">
                <a:solidFill>
                  <a:schemeClr val="tx2"/>
                </a:solidFill>
                <a:latin typeface="+mn-ea"/>
              </a:rPr>
              <a:t>する。</a:t>
            </a:r>
            <a:br>
              <a:rPr kumimoji="1" lang="en-US" altLang="ja-JP" sz="1100" b="1" dirty="0">
                <a:solidFill>
                  <a:schemeClr val="tx2"/>
                </a:solidFill>
                <a:latin typeface="+mn-ea"/>
              </a:rPr>
            </a:br>
            <a:r>
              <a:rPr kumimoji="1" lang="ja-JP" altLang="en-US" sz="1100" b="1">
                <a:solidFill>
                  <a:schemeClr val="tx2"/>
                </a:solidFill>
                <a:latin typeface="+mn-ea"/>
              </a:rPr>
              <a:t>「</a:t>
            </a:r>
            <a:r>
              <a:rPr kumimoji="1" lang="ja-JP" altLang="en-US" sz="1100" b="1" dirty="0">
                <a:solidFill>
                  <a:schemeClr val="tx2"/>
                </a:solidFill>
                <a:latin typeface="+mn-ea"/>
              </a:rPr>
              <a:t>事例集」の</a:t>
            </a:r>
            <a:r>
              <a:rPr kumimoji="1" lang="ja-JP" altLang="en-US" sz="1100" b="1">
                <a:solidFill>
                  <a:schemeClr val="tx2"/>
                </a:solidFill>
                <a:latin typeface="+mn-ea"/>
              </a:rPr>
              <a:t>ようなダウンロードコンテンツ</a:t>
            </a:r>
            <a:r>
              <a:rPr kumimoji="1" lang="ja-JP" altLang="en-US" sz="1100" b="1" dirty="0">
                <a:solidFill>
                  <a:schemeClr val="tx2"/>
                </a:solidFill>
                <a:latin typeface="+mn-ea"/>
              </a:rPr>
              <a:t>も有効</a:t>
            </a:r>
            <a:endParaRPr kumimoji="1" lang="en-US" altLang="ja-JP" sz="1100" b="1" dirty="0">
              <a:solidFill>
                <a:schemeClr val="tx2"/>
              </a:solidFill>
              <a:latin typeface="+mn-ea"/>
            </a:endParaRPr>
          </a:p>
        </p:txBody>
      </p:sp>
      <p:sp>
        <p:nvSpPr>
          <p:cNvPr id="134" name="円/楕円 133">
            <a:extLst>
              <a:ext uri="{FF2B5EF4-FFF2-40B4-BE49-F238E27FC236}">
                <a16:creationId xmlns:a16="http://schemas.microsoft.com/office/drawing/2014/main" id="{CE48D4BB-374F-0D4B-A8E0-9A599E1253B1}"/>
              </a:ext>
            </a:extLst>
          </p:cNvPr>
          <p:cNvSpPr/>
          <p:nvPr/>
        </p:nvSpPr>
        <p:spPr>
          <a:xfrm>
            <a:off x="4875115" y="5670296"/>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135" name="円/楕円 134">
            <a:extLst>
              <a:ext uri="{FF2B5EF4-FFF2-40B4-BE49-F238E27FC236}">
                <a16:creationId xmlns:a16="http://schemas.microsoft.com/office/drawing/2014/main" id="{B708C89F-4FE3-EE48-AA23-FCC70959ABBA}"/>
              </a:ext>
            </a:extLst>
          </p:cNvPr>
          <p:cNvSpPr/>
          <p:nvPr/>
        </p:nvSpPr>
        <p:spPr>
          <a:xfrm>
            <a:off x="250106" y="4914879"/>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54" name="正方形/長方形 53">
            <a:extLst>
              <a:ext uri="{FF2B5EF4-FFF2-40B4-BE49-F238E27FC236}">
                <a16:creationId xmlns:a16="http://schemas.microsoft.com/office/drawing/2014/main" id="{E97B0DD9-D6B5-E74A-B960-123B5101D19F}"/>
              </a:ext>
            </a:extLst>
          </p:cNvPr>
          <p:cNvSpPr/>
          <p:nvPr/>
        </p:nvSpPr>
        <p:spPr>
          <a:xfrm>
            <a:off x="806234" y="4420768"/>
            <a:ext cx="3479518" cy="323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ja-JP" altLang="en-US" sz="700" b="1">
                <a:solidFill>
                  <a:schemeClr val="tx2"/>
                </a:solidFill>
                <a:latin typeface="+mn-ea"/>
              </a:rPr>
              <a:t>●</a:t>
            </a:r>
            <a:r>
              <a:rPr kumimoji="1" lang="en-US" altLang="ja-JP" sz="700" b="1" dirty="0">
                <a:solidFill>
                  <a:schemeClr val="tx2"/>
                </a:solidFill>
                <a:latin typeface="+mn-ea"/>
              </a:rPr>
              <a:t> </a:t>
            </a:r>
            <a:r>
              <a:rPr kumimoji="1" lang="ja-JP" altLang="en-US" sz="700" b="1">
                <a:solidFill>
                  <a:schemeClr val="tx2"/>
                </a:solidFill>
                <a:latin typeface="+mn-ea"/>
              </a:rPr>
              <a:t>導入の背景ーーーーーーーーーーーーー</a:t>
            </a:r>
            <a:endParaRPr kumimoji="1" lang="en-US" altLang="ja-JP" sz="700" b="1" dirty="0">
              <a:solidFill>
                <a:schemeClr val="tx2"/>
              </a:solidFill>
              <a:latin typeface="+mn-ea"/>
            </a:endParaRPr>
          </a:p>
          <a:p>
            <a:r>
              <a:rPr kumimoji="1" lang="ja-JP" altLang="en-US" sz="700" b="1">
                <a:solidFill>
                  <a:schemeClr val="tx2"/>
                </a:solidFill>
                <a:latin typeface="+mn-ea"/>
              </a:rPr>
              <a:t>●</a:t>
            </a:r>
            <a:r>
              <a:rPr kumimoji="1" lang="en-US" altLang="ja-JP" sz="700" b="1" dirty="0">
                <a:solidFill>
                  <a:schemeClr val="tx2"/>
                </a:solidFill>
                <a:latin typeface="+mn-ea"/>
              </a:rPr>
              <a:t> </a:t>
            </a:r>
            <a:r>
              <a:rPr kumimoji="1" lang="ja-JP" altLang="en-US" sz="700" b="1">
                <a:solidFill>
                  <a:schemeClr val="tx2"/>
                </a:solidFill>
                <a:latin typeface="+mn-ea"/>
              </a:rPr>
              <a:t>導入後の効果１ーーーーーーーーーーーーーーーー</a:t>
            </a:r>
            <a:endParaRPr kumimoji="1" lang="en-US" altLang="ja-JP" sz="700" b="1" dirty="0">
              <a:solidFill>
                <a:schemeClr val="tx2"/>
              </a:solidFill>
              <a:latin typeface="+mn-ea"/>
            </a:endParaRPr>
          </a:p>
          <a:p>
            <a:r>
              <a:rPr kumimoji="1" lang="ja-JP" altLang="en-US" sz="700" b="1">
                <a:solidFill>
                  <a:schemeClr val="tx2"/>
                </a:solidFill>
                <a:latin typeface="+mn-ea"/>
              </a:rPr>
              <a:t>●</a:t>
            </a:r>
            <a:r>
              <a:rPr kumimoji="1" lang="en-US" altLang="ja-JP" sz="700" b="1" dirty="0">
                <a:solidFill>
                  <a:schemeClr val="tx2"/>
                </a:solidFill>
                <a:latin typeface="+mn-ea"/>
              </a:rPr>
              <a:t> </a:t>
            </a:r>
            <a:r>
              <a:rPr kumimoji="1" lang="ja-JP" altLang="en-US" sz="700" b="1">
                <a:solidFill>
                  <a:schemeClr val="tx2"/>
                </a:solidFill>
                <a:latin typeface="+mn-ea"/>
              </a:rPr>
              <a:t>導入後の効果２ーーーーーーーーーーーーーーーーーー</a:t>
            </a:r>
            <a:endParaRPr kumimoji="1" lang="en-US" altLang="ja-JP" sz="700" b="1" dirty="0">
              <a:solidFill>
                <a:schemeClr val="tx2"/>
              </a:solidFill>
              <a:latin typeface="+mn-ea"/>
            </a:endParaRPr>
          </a:p>
        </p:txBody>
      </p:sp>
      <p:sp>
        <p:nvSpPr>
          <p:cNvPr id="55" name="正方形/長方形 54">
            <a:extLst>
              <a:ext uri="{FF2B5EF4-FFF2-40B4-BE49-F238E27FC236}">
                <a16:creationId xmlns:a16="http://schemas.microsoft.com/office/drawing/2014/main" id="{03B7D536-065B-1440-A833-EDCCEF3DB69D}"/>
              </a:ext>
            </a:extLst>
          </p:cNvPr>
          <p:cNvSpPr/>
          <p:nvPr/>
        </p:nvSpPr>
        <p:spPr>
          <a:xfrm>
            <a:off x="5018496" y="4934532"/>
            <a:ext cx="2123538" cy="5327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08000" bIns="180000" rtlCol="0" anchor="t">
            <a:spAutoFit/>
          </a:bodyPr>
          <a:lstStyle/>
          <a:p>
            <a:pPr>
              <a:spcAft>
                <a:spcPts val="1200"/>
              </a:spcAft>
              <a:buClr>
                <a:schemeClr val="accent5"/>
              </a:buClr>
            </a:pPr>
            <a:r>
              <a:rPr kumimoji="1" lang="ja-JP" altLang="en-US" sz="1100" b="1">
                <a:solidFill>
                  <a:schemeClr val="tx2"/>
                </a:solidFill>
                <a:latin typeface="+mn-ea"/>
              </a:rPr>
              <a:t>冒頭で要点を端的に紹介する</a:t>
            </a:r>
            <a:endParaRPr kumimoji="1" lang="en-US" altLang="ja-JP" sz="1100" b="1" dirty="0">
              <a:solidFill>
                <a:schemeClr val="tx2"/>
              </a:solidFill>
              <a:latin typeface="+mn-ea"/>
            </a:endParaRPr>
          </a:p>
        </p:txBody>
      </p:sp>
      <p:sp>
        <p:nvSpPr>
          <p:cNvPr id="57" name="円/楕円 56">
            <a:extLst>
              <a:ext uri="{FF2B5EF4-FFF2-40B4-BE49-F238E27FC236}">
                <a16:creationId xmlns:a16="http://schemas.microsoft.com/office/drawing/2014/main" id="{C753BDC7-EDFE-3F44-A0AF-CF6394F00B4A}"/>
              </a:ext>
            </a:extLst>
          </p:cNvPr>
          <p:cNvSpPr/>
          <p:nvPr/>
        </p:nvSpPr>
        <p:spPr>
          <a:xfrm>
            <a:off x="4875115" y="475378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60" name="円/楕円 59">
            <a:extLst>
              <a:ext uri="{FF2B5EF4-FFF2-40B4-BE49-F238E27FC236}">
                <a16:creationId xmlns:a16="http://schemas.microsoft.com/office/drawing/2014/main" id="{6093F212-7D8B-E642-BC90-344FCEFC59D2}"/>
              </a:ext>
            </a:extLst>
          </p:cNvPr>
          <p:cNvSpPr/>
          <p:nvPr/>
        </p:nvSpPr>
        <p:spPr>
          <a:xfrm>
            <a:off x="4875115" y="7805278"/>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61" name="円/楕円 60">
            <a:extLst>
              <a:ext uri="{FF2B5EF4-FFF2-40B4-BE49-F238E27FC236}">
                <a16:creationId xmlns:a16="http://schemas.microsoft.com/office/drawing/2014/main" id="{791D2949-1552-F54A-89C0-7C6380A8A86D}"/>
              </a:ext>
            </a:extLst>
          </p:cNvPr>
          <p:cNvSpPr/>
          <p:nvPr/>
        </p:nvSpPr>
        <p:spPr>
          <a:xfrm>
            <a:off x="1345704" y="734223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63" name="正方形/長方形 62">
            <a:extLst>
              <a:ext uri="{FF2B5EF4-FFF2-40B4-BE49-F238E27FC236}">
                <a16:creationId xmlns:a16="http://schemas.microsoft.com/office/drawing/2014/main" id="{3EC1EBA9-1D07-C743-8D44-C9C01B5C6BA0}"/>
              </a:ext>
            </a:extLst>
          </p:cNvPr>
          <p:cNvSpPr/>
          <p:nvPr/>
        </p:nvSpPr>
        <p:spPr>
          <a:xfrm>
            <a:off x="449710" y="8045670"/>
            <a:ext cx="4171909" cy="1994048"/>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64" name="正方形/長方形 63">
            <a:extLst>
              <a:ext uri="{FF2B5EF4-FFF2-40B4-BE49-F238E27FC236}">
                <a16:creationId xmlns:a16="http://schemas.microsoft.com/office/drawing/2014/main" id="{F9084EAC-6977-D947-9DD0-E14DDD6DA449}"/>
              </a:ext>
            </a:extLst>
          </p:cNvPr>
          <p:cNvSpPr/>
          <p:nvPr/>
        </p:nvSpPr>
        <p:spPr>
          <a:xfrm>
            <a:off x="816492" y="4213746"/>
            <a:ext cx="3437960"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ja-JP" altLang="en-US" sz="800" b="1">
                <a:solidFill>
                  <a:schemeClr val="tx2"/>
                </a:solidFill>
                <a:latin typeface="+mn-ea"/>
              </a:rPr>
              <a:t>担当者名・担当部門・役職</a:t>
            </a:r>
            <a:endParaRPr kumimoji="1" lang="en-US" altLang="ja-JP" sz="800" b="1" dirty="0">
              <a:solidFill>
                <a:schemeClr val="tx2"/>
              </a:solidFill>
              <a:latin typeface="+mn-ea"/>
            </a:endParaRPr>
          </a:p>
        </p:txBody>
      </p:sp>
      <p:sp>
        <p:nvSpPr>
          <p:cNvPr id="71" name="正方形/長方形 70">
            <a:extLst>
              <a:ext uri="{FF2B5EF4-FFF2-40B4-BE49-F238E27FC236}">
                <a16:creationId xmlns:a16="http://schemas.microsoft.com/office/drawing/2014/main" id="{559564B1-1AAE-854E-A363-5B33CAF4BFAE}"/>
              </a:ext>
            </a:extLst>
          </p:cNvPr>
          <p:cNvSpPr/>
          <p:nvPr/>
        </p:nvSpPr>
        <p:spPr>
          <a:xfrm>
            <a:off x="814494" y="2424367"/>
            <a:ext cx="477295"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業種</a:t>
            </a:r>
            <a:r>
              <a:rPr kumimoji="1" lang="en-US" altLang="ja-JP" sz="600" dirty="0">
                <a:solidFill>
                  <a:schemeClr val="tx2"/>
                </a:solidFill>
                <a:latin typeface="+mn-ea"/>
              </a:rPr>
              <a:t>------</a:t>
            </a:r>
          </a:p>
        </p:txBody>
      </p:sp>
      <p:sp>
        <p:nvSpPr>
          <p:cNvPr id="72" name="正方形/長方形 71">
            <a:extLst>
              <a:ext uri="{FF2B5EF4-FFF2-40B4-BE49-F238E27FC236}">
                <a16:creationId xmlns:a16="http://schemas.microsoft.com/office/drawing/2014/main" id="{52FD0B90-D900-2145-B55F-41020DC0EF8A}"/>
              </a:ext>
            </a:extLst>
          </p:cNvPr>
          <p:cNvSpPr/>
          <p:nvPr/>
        </p:nvSpPr>
        <p:spPr>
          <a:xfrm>
            <a:off x="1333940" y="2424368"/>
            <a:ext cx="621264"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事業規模</a:t>
            </a:r>
            <a:r>
              <a:rPr kumimoji="1" lang="en-US" altLang="ja-JP" sz="600" dirty="0">
                <a:solidFill>
                  <a:schemeClr val="tx2"/>
                </a:solidFill>
                <a:latin typeface="+mn-ea"/>
              </a:rPr>
              <a:t>------</a:t>
            </a:r>
          </a:p>
        </p:txBody>
      </p:sp>
      <p:sp>
        <p:nvSpPr>
          <p:cNvPr id="73" name="正方形/長方形 72">
            <a:extLst>
              <a:ext uri="{FF2B5EF4-FFF2-40B4-BE49-F238E27FC236}">
                <a16:creationId xmlns:a16="http://schemas.microsoft.com/office/drawing/2014/main" id="{BB71D797-0C41-9E4E-916F-E53859A5630F}"/>
              </a:ext>
            </a:extLst>
          </p:cNvPr>
          <p:cNvSpPr/>
          <p:nvPr/>
        </p:nvSpPr>
        <p:spPr>
          <a:xfrm>
            <a:off x="1997355" y="2424367"/>
            <a:ext cx="1143974"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課題</a:t>
            </a:r>
            <a:r>
              <a:rPr kumimoji="1" lang="en-US" altLang="ja-JP" sz="600" dirty="0">
                <a:solidFill>
                  <a:schemeClr val="tx2"/>
                </a:solidFill>
                <a:latin typeface="+mn-ea"/>
              </a:rPr>
              <a:t>------------------------</a:t>
            </a:r>
          </a:p>
        </p:txBody>
      </p:sp>
      <p:pic>
        <p:nvPicPr>
          <p:cNvPr id="74" name="図 73">
            <a:extLst>
              <a:ext uri="{FF2B5EF4-FFF2-40B4-BE49-F238E27FC236}">
                <a16:creationId xmlns:a16="http://schemas.microsoft.com/office/drawing/2014/main" id="{4A572715-BCC2-4144-B989-1F7F0987DC3C}"/>
              </a:ext>
            </a:extLst>
          </p:cNvPr>
          <p:cNvPicPr>
            <a:picLocks noChangeAspect="1"/>
          </p:cNvPicPr>
          <p:nvPr/>
        </p:nvPicPr>
        <p:blipFill>
          <a:blip r:embed="rId3"/>
          <a:stretch>
            <a:fillRect/>
          </a:stretch>
        </p:blipFill>
        <p:spPr>
          <a:xfrm>
            <a:off x="814494" y="1437959"/>
            <a:ext cx="1412649" cy="151549"/>
          </a:xfrm>
          <a:prstGeom prst="rect">
            <a:avLst/>
          </a:prstGeom>
        </p:spPr>
      </p:pic>
      <p:sp>
        <p:nvSpPr>
          <p:cNvPr id="75" name="正方形/長方形 74">
            <a:extLst>
              <a:ext uri="{FF2B5EF4-FFF2-40B4-BE49-F238E27FC236}">
                <a16:creationId xmlns:a16="http://schemas.microsoft.com/office/drawing/2014/main" id="{EF7BCC29-D70D-1545-A92A-EF4726F525C8}"/>
              </a:ext>
            </a:extLst>
          </p:cNvPr>
          <p:cNvSpPr/>
          <p:nvPr/>
        </p:nvSpPr>
        <p:spPr>
          <a:xfrm>
            <a:off x="3770344" y="1473013"/>
            <a:ext cx="484108"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buSzPct val="120000"/>
            </a:pPr>
            <a:r>
              <a:rPr kumimoji="1" lang="en-US" altLang="ja-JP" sz="700" dirty="0">
                <a:solidFill>
                  <a:schemeClr val="tx2"/>
                </a:solidFill>
                <a:latin typeface="+mn-ea"/>
              </a:rPr>
              <a:t>0000/00/00</a:t>
            </a:r>
          </a:p>
        </p:txBody>
      </p:sp>
      <p:pic>
        <p:nvPicPr>
          <p:cNvPr id="77" name="図 76">
            <a:extLst>
              <a:ext uri="{FF2B5EF4-FFF2-40B4-BE49-F238E27FC236}">
                <a16:creationId xmlns:a16="http://schemas.microsoft.com/office/drawing/2014/main" id="{0DD28F46-4008-2A4A-A6B1-B9A7FCDC026D}"/>
              </a:ext>
            </a:extLst>
          </p:cNvPr>
          <p:cNvPicPr>
            <a:picLocks noChangeAspect="1"/>
          </p:cNvPicPr>
          <p:nvPr/>
        </p:nvPicPr>
        <p:blipFill>
          <a:blip r:embed="rId3"/>
          <a:stretch>
            <a:fillRect/>
          </a:stretch>
        </p:blipFill>
        <p:spPr>
          <a:xfrm>
            <a:off x="799217" y="6956768"/>
            <a:ext cx="1412649" cy="151549"/>
          </a:xfrm>
          <a:prstGeom prst="rect">
            <a:avLst/>
          </a:prstGeom>
        </p:spPr>
      </p:pic>
      <p:sp>
        <p:nvSpPr>
          <p:cNvPr id="87" name="正方形/長方形 86">
            <a:extLst>
              <a:ext uri="{FF2B5EF4-FFF2-40B4-BE49-F238E27FC236}">
                <a16:creationId xmlns:a16="http://schemas.microsoft.com/office/drawing/2014/main" id="{E521D6F4-64EF-4944-BE43-C99947D334C7}"/>
              </a:ext>
            </a:extLst>
          </p:cNvPr>
          <p:cNvSpPr/>
          <p:nvPr/>
        </p:nvSpPr>
        <p:spPr>
          <a:xfrm>
            <a:off x="1626801" y="8947295"/>
            <a:ext cx="477295"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業種</a:t>
            </a:r>
            <a:r>
              <a:rPr kumimoji="1" lang="en-US" altLang="ja-JP" sz="600" dirty="0">
                <a:solidFill>
                  <a:schemeClr val="tx2"/>
                </a:solidFill>
                <a:latin typeface="+mn-ea"/>
              </a:rPr>
              <a:t>------</a:t>
            </a:r>
          </a:p>
        </p:txBody>
      </p:sp>
      <p:sp>
        <p:nvSpPr>
          <p:cNvPr id="88" name="正方形/長方形 87">
            <a:extLst>
              <a:ext uri="{FF2B5EF4-FFF2-40B4-BE49-F238E27FC236}">
                <a16:creationId xmlns:a16="http://schemas.microsoft.com/office/drawing/2014/main" id="{86EFE376-5316-ED42-83A8-0F3855CDB6A5}"/>
              </a:ext>
            </a:extLst>
          </p:cNvPr>
          <p:cNvSpPr/>
          <p:nvPr/>
        </p:nvSpPr>
        <p:spPr>
          <a:xfrm>
            <a:off x="2146247" y="8947294"/>
            <a:ext cx="621264"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事業規模</a:t>
            </a:r>
            <a:r>
              <a:rPr kumimoji="1" lang="en-US" altLang="ja-JP" sz="600" dirty="0">
                <a:solidFill>
                  <a:schemeClr val="tx2"/>
                </a:solidFill>
                <a:latin typeface="+mn-ea"/>
              </a:rPr>
              <a:t>------</a:t>
            </a:r>
          </a:p>
        </p:txBody>
      </p:sp>
      <p:sp>
        <p:nvSpPr>
          <p:cNvPr id="89" name="正方形/長方形 88">
            <a:extLst>
              <a:ext uri="{FF2B5EF4-FFF2-40B4-BE49-F238E27FC236}">
                <a16:creationId xmlns:a16="http://schemas.microsoft.com/office/drawing/2014/main" id="{755B6999-1AF3-CD4B-8D63-394A9B40E1F2}"/>
              </a:ext>
            </a:extLst>
          </p:cNvPr>
          <p:cNvSpPr/>
          <p:nvPr/>
        </p:nvSpPr>
        <p:spPr>
          <a:xfrm>
            <a:off x="2809662" y="8947293"/>
            <a:ext cx="929822"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課題</a:t>
            </a:r>
            <a:r>
              <a:rPr kumimoji="1" lang="en-US" altLang="ja-JP" sz="600" dirty="0">
                <a:solidFill>
                  <a:schemeClr val="tx2"/>
                </a:solidFill>
                <a:latin typeface="+mn-ea"/>
              </a:rPr>
              <a:t>-------------------</a:t>
            </a:r>
          </a:p>
        </p:txBody>
      </p:sp>
      <p:sp>
        <p:nvSpPr>
          <p:cNvPr id="90" name="正方形/長方形 89">
            <a:extLst>
              <a:ext uri="{FF2B5EF4-FFF2-40B4-BE49-F238E27FC236}">
                <a16:creationId xmlns:a16="http://schemas.microsoft.com/office/drawing/2014/main" id="{6CA9CBA6-697B-6647-B5D5-FF27CEA74ED4}"/>
              </a:ext>
            </a:extLst>
          </p:cNvPr>
          <p:cNvSpPr/>
          <p:nvPr/>
        </p:nvSpPr>
        <p:spPr>
          <a:xfrm>
            <a:off x="1618676" y="8552443"/>
            <a:ext cx="1897955"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ja-JP" altLang="en-US" sz="1000" b="1" u="sng">
                <a:solidFill>
                  <a:schemeClr val="tx2"/>
                </a:solidFill>
                <a:latin typeface="+mn-ea"/>
              </a:rPr>
              <a:t>コストが半分に。</a:t>
            </a:r>
            <a:r>
              <a:rPr kumimoji="1" lang="en-US" altLang="ja-JP" sz="1000" b="1" u="sng" dirty="0">
                <a:solidFill>
                  <a:schemeClr val="tx2"/>
                </a:solidFill>
                <a:latin typeface="+mn-ea"/>
              </a:rPr>
              <a:t>----------------</a:t>
            </a:r>
          </a:p>
        </p:txBody>
      </p:sp>
      <p:sp>
        <p:nvSpPr>
          <p:cNvPr id="91" name="正方形/長方形 90">
            <a:extLst>
              <a:ext uri="{FF2B5EF4-FFF2-40B4-BE49-F238E27FC236}">
                <a16:creationId xmlns:a16="http://schemas.microsoft.com/office/drawing/2014/main" id="{64CDDFFE-7778-7F46-B626-BFBC89F10F63}"/>
              </a:ext>
            </a:extLst>
          </p:cNvPr>
          <p:cNvSpPr/>
          <p:nvPr/>
        </p:nvSpPr>
        <p:spPr>
          <a:xfrm>
            <a:off x="838158" y="9262575"/>
            <a:ext cx="653077" cy="544779"/>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800" dirty="0">
                <a:solidFill>
                  <a:schemeClr val="tx2"/>
                </a:solidFill>
                <a:latin typeface="+mn-ea"/>
              </a:rPr>
              <a:t>IMG</a:t>
            </a:r>
          </a:p>
        </p:txBody>
      </p:sp>
      <p:sp>
        <p:nvSpPr>
          <p:cNvPr id="92" name="正方形/長方形 91">
            <a:extLst>
              <a:ext uri="{FF2B5EF4-FFF2-40B4-BE49-F238E27FC236}">
                <a16:creationId xmlns:a16="http://schemas.microsoft.com/office/drawing/2014/main" id="{79CC728C-8A07-4941-AFD0-10C335243E97}"/>
              </a:ext>
            </a:extLst>
          </p:cNvPr>
          <p:cNvSpPr/>
          <p:nvPr/>
        </p:nvSpPr>
        <p:spPr>
          <a:xfrm>
            <a:off x="1618676" y="9514122"/>
            <a:ext cx="860813" cy="92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ja-JP" altLang="en-US" sz="600" b="1">
                <a:solidFill>
                  <a:schemeClr val="tx2"/>
                </a:solidFill>
                <a:latin typeface="+mn-ea"/>
              </a:rPr>
              <a:t>社名</a:t>
            </a:r>
            <a:r>
              <a:rPr kumimoji="1" lang="en-US" altLang="ja-JP" sz="600" b="1" dirty="0">
                <a:solidFill>
                  <a:schemeClr val="tx2"/>
                </a:solidFill>
                <a:latin typeface="+mn-ea"/>
              </a:rPr>
              <a:t>---------------------</a:t>
            </a:r>
          </a:p>
        </p:txBody>
      </p:sp>
      <p:sp>
        <p:nvSpPr>
          <p:cNvPr id="93" name="正方形/長方形 92">
            <a:extLst>
              <a:ext uri="{FF2B5EF4-FFF2-40B4-BE49-F238E27FC236}">
                <a16:creationId xmlns:a16="http://schemas.microsoft.com/office/drawing/2014/main" id="{7A1C5C37-C349-F545-80CC-34A523780DA5}"/>
              </a:ext>
            </a:extLst>
          </p:cNvPr>
          <p:cNvSpPr/>
          <p:nvPr/>
        </p:nvSpPr>
        <p:spPr>
          <a:xfrm>
            <a:off x="1626801" y="9665900"/>
            <a:ext cx="477295"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業種</a:t>
            </a:r>
            <a:r>
              <a:rPr kumimoji="1" lang="en-US" altLang="ja-JP" sz="600" dirty="0">
                <a:solidFill>
                  <a:schemeClr val="tx2"/>
                </a:solidFill>
                <a:latin typeface="+mn-ea"/>
              </a:rPr>
              <a:t>------</a:t>
            </a:r>
          </a:p>
        </p:txBody>
      </p:sp>
      <p:sp>
        <p:nvSpPr>
          <p:cNvPr id="101" name="正方形/長方形 100">
            <a:extLst>
              <a:ext uri="{FF2B5EF4-FFF2-40B4-BE49-F238E27FC236}">
                <a16:creationId xmlns:a16="http://schemas.microsoft.com/office/drawing/2014/main" id="{92374F41-6ADF-7241-B8F1-B669CA572ACA}"/>
              </a:ext>
            </a:extLst>
          </p:cNvPr>
          <p:cNvSpPr/>
          <p:nvPr/>
        </p:nvSpPr>
        <p:spPr>
          <a:xfrm>
            <a:off x="2146247" y="9665899"/>
            <a:ext cx="621264"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事業規模</a:t>
            </a:r>
            <a:r>
              <a:rPr kumimoji="1" lang="en-US" altLang="ja-JP" sz="600" dirty="0">
                <a:solidFill>
                  <a:schemeClr val="tx2"/>
                </a:solidFill>
                <a:latin typeface="+mn-ea"/>
              </a:rPr>
              <a:t>------</a:t>
            </a:r>
          </a:p>
        </p:txBody>
      </p:sp>
      <p:sp>
        <p:nvSpPr>
          <p:cNvPr id="102" name="正方形/長方形 101">
            <a:extLst>
              <a:ext uri="{FF2B5EF4-FFF2-40B4-BE49-F238E27FC236}">
                <a16:creationId xmlns:a16="http://schemas.microsoft.com/office/drawing/2014/main" id="{1513F19E-E25E-944A-B7DD-7AB7A1E9FF38}"/>
              </a:ext>
            </a:extLst>
          </p:cNvPr>
          <p:cNvSpPr/>
          <p:nvPr/>
        </p:nvSpPr>
        <p:spPr>
          <a:xfrm>
            <a:off x="2809662" y="9665898"/>
            <a:ext cx="929822"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課題</a:t>
            </a:r>
            <a:r>
              <a:rPr kumimoji="1" lang="en-US" altLang="ja-JP" sz="600" dirty="0">
                <a:solidFill>
                  <a:schemeClr val="tx2"/>
                </a:solidFill>
                <a:latin typeface="+mn-ea"/>
              </a:rPr>
              <a:t>-------------------</a:t>
            </a:r>
          </a:p>
        </p:txBody>
      </p:sp>
      <p:sp>
        <p:nvSpPr>
          <p:cNvPr id="103" name="正方形/長方形 102">
            <a:extLst>
              <a:ext uri="{FF2B5EF4-FFF2-40B4-BE49-F238E27FC236}">
                <a16:creationId xmlns:a16="http://schemas.microsoft.com/office/drawing/2014/main" id="{F2F5E8AA-4034-C749-9782-F86C83DB506F}"/>
              </a:ext>
            </a:extLst>
          </p:cNvPr>
          <p:cNvSpPr/>
          <p:nvPr/>
        </p:nvSpPr>
        <p:spPr>
          <a:xfrm>
            <a:off x="1618676" y="9271048"/>
            <a:ext cx="2026196"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ja-JP" altLang="en-US" sz="1000" b="1" u="sng">
                <a:solidFill>
                  <a:schemeClr val="tx2"/>
                </a:solidFill>
                <a:latin typeface="+mn-ea"/>
              </a:rPr>
              <a:t>利用者数が２倍に。</a:t>
            </a:r>
            <a:r>
              <a:rPr kumimoji="1" lang="en-US" altLang="ja-JP" sz="1000" b="1" u="sng" dirty="0">
                <a:solidFill>
                  <a:schemeClr val="tx2"/>
                </a:solidFill>
                <a:latin typeface="+mn-ea"/>
              </a:rPr>
              <a:t>----------------</a:t>
            </a:r>
          </a:p>
        </p:txBody>
      </p:sp>
      <p:sp>
        <p:nvSpPr>
          <p:cNvPr id="106" name="正方形/長方形 105">
            <a:extLst>
              <a:ext uri="{FF2B5EF4-FFF2-40B4-BE49-F238E27FC236}">
                <a16:creationId xmlns:a16="http://schemas.microsoft.com/office/drawing/2014/main" id="{D879B0BA-359F-1349-95A5-63E2985C6A05}"/>
              </a:ext>
            </a:extLst>
          </p:cNvPr>
          <p:cNvSpPr/>
          <p:nvPr/>
        </p:nvSpPr>
        <p:spPr>
          <a:xfrm>
            <a:off x="2094669" y="7727680"/>
            <a:ext cx="897682"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lgn="ctr"/>
            <a:r>
              <a:rPr kumimoji="1" lang="ja-JP" altLang="en-US" sz="700" b="1" u="sng">
                <a:solidFill>
                  <a:schemeClr val="tx2"/>
                </a:solidFill>
                <a:latin typeface="+mn-ea"/>
              </a:rPr>
              <a:t>お問い合わせはこちら</a:t>
            </a:r>
            <a:endParaRPr kumimoji="1" lang="en-US" altLang="ja-JP" sz="700" b="1" u="sng" dirty="0">
              <a:solidFill>
                <a:schemeClr val="tx2"/>
              </a:solidFill>
              <a:latin typeface="+mn-ea"/>
            </a:endParaRPr>
          </a:p>
        </p:txBody>
      </p:sp>
    </p:spTree>
    <p:extLst>
      <p:ext uri="{BB962C8B-B14F-4D97-AF65-F5344CB8AC3E}">
        <p14:creationId xmlns:p14="http://schemas.microsoft.com/office/powerpoint/2010/main" val="4008113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1C9703-ECDD-CF4F-BAD4-5679558FBCB0}"/>
              </a:ext>
            </a:extLst>
          </p:cNvPr>
          <p:cNvSpPr>
            <a:spLocks noGrp="1"/>
          </p:cNvSpPr>
          <p:nvPr>
            <p:ph type="title"/>
          </p:nvPr>
        </p:nvSpPr>
        <p:spPr>
          <a:xfrm>
            <a:off x="554142" y="391584"/>
            <a:ext cx="2462213" cy="307777"/>
          </a:xfrm>
        </p:spPr>
        <p:txBody>
          <a:bodyPr/>
          <a:lstStyle/>
          <a:p>
            <a:r>
              <a:rPr kumimoji="1" lang="ja-JP" altLang="en-US"/>
              <a:t>セミナー</a:t>
            </a:r>
            <a:r>
              <a:rPr kumimoji="1" lang="ja-JP" altLang="en-US" sz="1400"/>
              <a:t>（トップページ）</a:t>
            </a:r>
            <a:endParaRPr kumimoji="1" lang="ja-JP" altLang="en-US" dirty="0"/>
          </a:p>
        </p:txBody>
      </p:sp>
      <p:sp>
        <p:nvSpPr>
          <p:cNvPr id="9" name="正方形/長方形 8">
            <a:extLst>
              <a:ext uri="{FF2B5EF4-FFF2-40B4-BE49-F238E27FC236}">
                <a16:creationId xmlns:a16="http://schemas.microsoft.com/office/drawing/2014/main" id="{4BD8D2C4-9CB0-0B4B-A6D3-3073926FAC74}"/>
              </a:ext>
            </a:extLst>
          </p:cNvPr>
          <p:cNvSpPr/>
          <p:nvPr/>
        </p:nvSpPr>
        <p:spPr>
          <a:xfrm>
            <a:off x="449177" y="1051679"/>
            <a:ext cx="4171909" cy="227282"/>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36000" rIns="216000" bIns="0" rtlCol="0" anchor="ctr" anchorCtr="0"/>
          <a:lstStyle/>
          <a:p>
            <a:r>
              <a:rPr kumimoji="1" lang="ja-JP" altLang="en-US" sz="800">
                <a:solidFill>
                  <a:schemeClr val="tx2"/>
                </a:solidFill>
                <a:latin typeface="+mn-ea"/>
              </a:rPr>
              <a:t>パンくずリスト</a:t>
            </a:r>
            <a:endParaRPr kumimoji="1" lang="en-US" altLang="ja-JP" sz="800" dirty="0">
              <a:solidFill>
                <a:schemeClr val="tx2"/>
              </a:solidFill>
              <a:latin typeface="+mn-ea"/>
            </a:endParaRPr>
          </a:p>
        </p:txBody>
      </p:sp>
      <p:sp>
        <p:nvSpPr>
          <p:cNvPr id="11" name="正方形/長方形 10">
            <a:extLst>
              <a:ext uri="{FF2B5EF4-FFF2-40B4-BE49-F238E27FC236}">
                <a16:creationId xmlns:a16="http://schemas.microsoft.com/office/drawing/2014/main" id="{11E84599-7FCE-C644-A68E-061533FE895C}"/>
              </a:ext>
            </a:extLst>
          </p:cNvPr>
          <p:cNvSpPr/>
          <p:nvPr/>
        </p:nvSpPr>
        <p:spPr>
          <a:xfrm>
            <a:off x="449177" y="1278960"/>
            <a:ext cx="4171909" cy="998035"/>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2" name="正方形/長方形 11">
            <a:extLst>
              <a:ext uri="{FF2B5EF4-FFF2-40B4-BE49-F238E27FC236}">
                <a16:creationId xmlns:a16="http://schemas.microsoft.com/office/drawing/2014/main" id="{9239A3D8-C1F8-B441-A835-8705F12F77C7}"/>
              </a:ext>
            </a:extLst>
          </p:cNvPr>
          <p:cNvSpPr/>
          <p:nvPr/>
        </p:nvSpPr>
        <p:spPr>
          <a:xfrm>
            <a:off x="1909087" y="1465907"/>
            <a:ext cx="1256755"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キャッチコピー</a:t>
            </a:r>
          </a:p>
        </p:txBody>
      </p:sp>
      <p:sp>
        <p:nvSpPr>
          <p:cNvPr id="112" name="Slide Number Placeholder 5">
            <a:extLst>
              <a:ext uri="{FF2B5EF4-FFF2-40B4-BE49-F238E27FC236}">
                <a16:creationId xmlns:a16="http://schemas.microsoft.com/office/drawing/2014/main" id="{3A3FFC55-8F6A-9A42-8A7C-361134AC19BB}"/>
              </a:ext>
            </a:extLst>
          </p:cNvPr>
          <p:cNvSpPr>
            <a:spLocks noGrp="1"/>
          </p:cNvSpPr>
          <p:nvPr>
            <p:ph type="sldNum" sz="quarter" idx="12"/>
          </p:nvPr>
        </p:nvSpPr>
        <p:spPr>
          <a:xfrm>
            <a:off x="7304641" y="10420565"/>
            <a:ext cx="139461" cy="153888"/>
          </a:xfrm>
        </p:spPr>
        <p:txBody>
          <a:bodyPr/>
          <a:lstStyle>
            <a:lvl1pPr algn="r">
              <a:defRPr>
                <a:latin typeface="+mj-ea"/>
                <a:ea typeface="+mj-ea"/>
              </a:defRPr>
            </a:lvl1pPr>
          </a:lstStyle>
          <a:p>
            <a:fld id="{BDAF3A46-BB46-C846-A957-87752CFF5CED}" type="slidenum">
              <a:rPr kumimoji="1" lang="ja-JP" altLang="en-US" smtClean="0"/>
              <a:pPr/>
              <a:t>12</a:t>
            </a:fld>
            <a:endParaRPr kumimoji="1" lang="ja-JP" altLang="en-US"/>
          </a:p>
        </p:txBody>
      </p:sp>
      <p:sp>
        <p:nvSpPr>
          <p:cNvPr id="118" name="正方形/長方形 117">
            <a:extLst>
              <a:ext uri="{FF2B5EF4-FFF2-40B4-BE49-F238E27FC236}">
                <a16:creationId xmlns:a16="http://schemas.microsoft.com/office/drawing/2014/main" id="{BAD15783-C115-F44A-B91E-C3DF19F19EE9}"/>
              </a:ext>
            </a:extLst>
          </p:cNvPr>
          <p:cNvSpPr/>
          <p:nvPr/>
        </p:nvSpPr>
        <p:spPr>
          <a:xfrm>
            <a:off x="449710" y="2276995"/>
            <a:ext cx="4171909" cy="3939997"/>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19" name="正方形/長方形 118">
            <a:extLst>
              <a:ext uri="{FF2B5EF4-FFF2-40B4-BE49-F238E27FC236}">
                <a16:creationId xmlns:a16="http://schemas.microsoft.com/office/drawing/2014/main" id="{29658EF7-D12D-624D-B049-74576C8D61F4}"/>
              </a:ext>
            </a:extLst>
          </p:cNvPr>
          <p:cNvSpPr/>
          <p:nvPr/>
        </p:nvSpPr>
        <p:spPr>
          <a:xfrm>
            <a:off x="3049140" y="2947397"/>
            <a:ext cx="1182700" cy="672751"/>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800" dirty="0">
                <a:solidFill>
                  <a:schemeClr val="tx2"/>
                </a:solidFill>
                <a:latin typeface="+mn-ea"/>
              </a:rPr>
              <a:t>IMG</a:t>
            </a:r>
          </a:p>
        </p:txBody>
      </p:sp>
      <p:sp>
        <p:nvSpPr>
          <p:cNvPr id="123" name="角丸四角形 122">
            <a:extLst>
              <a:ext uri="{FF2B5EF4-FFF2-40B4-BE49-F238E27FC236}">
                <a16:creationId xmlns:a16="http://schemas.microsoft.com/office/drawing/2014/main" id="{C58A83CE-D5C0-1648-A1E9-292886693DE0}"/>
              </a:ext>
            </a:extLst>
          </p:cNvPr>
          <p:cNvSpPr/>
          <p:nvPr/>
        </p:nvSpPr>
        <p:spPr>
          <a:xfrm>
            <a:off x="809132" y="3708305"/>
            <a:ext cx="3434767" cy="616280"/>
          </a:xfrm>
          <a:prstGeom prst="roundRect">
            <a:avLst>
              <a:gd name="adj" fmla="val 495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0" bIns="72000" rtlCol="0" anchor="t" anchorCtr="0">
            <a:normAutofit lnSpcReduction="10000"/>
          </a:bodyPr>
          <a:lstStyle/>
          <a:p>
            <a:pPr>
              <a:lnSpc>
                <a:spcPct val="150000"/>
              </a:lnSpc>
            </a:pPr>
            <a:r>
              <a:rPr kumimoji="1" lang="ja-JP" altLang="en-US" sz="700" b="1">
                <a:solidFill>
                  <a:schemeClr val="tx2"/>
                </a:solidFill>
                <a:latin typeface="+mj-ea"/>
                <a:ea typeface="+mj-ea"/>
              </a:rPr>
              <a:t>日時：</a:t>
            </a:r>
            <a:r>
              <a:rPr kumimoji="1" lang="en-US" altLang="ja-JP" sz="700" b="1" dirty="0">
                <a:solidFill>
                  <a:schemeClr val="tx2"/>
                </a:solidFill>
                <a:latin typeface="+mj-ea"/>
                <a:ea typeface="+mj-ea"/>
              </a:rPr>
              <a:t>2020</a:t>
            </a:r>
            <a:r>
              <a:rPr kumimoji="1" lang="ja-JP" altLang="en-US" sz="700" b="1">
                <a:solidFill>
                  <a:schemeClr val="tx2"/>
                </a:solidFill>
                <a:latin typeface="+mj-ea"/>
                <a:ea typeface="+mj-ea"/>
              </a:rPr>
              <a:t>年</a:t>
            </a:r>
            <a:r>
              <a:rPr kumimoji="1" lang="en-US" altLang="ja-JP" sz="700" b="1" dirty="0">
                <a:solidFill>
                  <a:schemeClr val="tx2"/>
                </a:solidFill>
                <a:latin typeface="+mj-ea"/>
                <a:ea typeface="+mj-ea"/>
              </a:rPr>
              <a:t>1</a:t>
            </a:r>
            <a:r>
              <a:rPr kumimoji="1" lang="ja-JP" altLang="en-US" sz="700" b="1">
                <a:solidFill>
                  <a:schemeClr val="tx2"/>
                </a:solidFill>
                <a:latin typeface="+mj-ea"/>
                <a:ea typeface="+mj-ea"/>
              </a:rPr>
              <a:t>月</a:t>
            </a:r>
            <a:r>
              <a:rPr kumimoji="1" lang="en-US" altLang="ja-JP" sz="700" b="1" dirty="0">
                <a:solidFill>
                  <a:schemeClr val="tx2"/>
                </a:solidFill>
                <a:latin typeface="+mj-ea"/>
                <a:ea typeface="+mj-ea"/>
              </a:rPr>
              <a:t>1</a:t>
            </a:r>
            <a:r>
              <a:rPr kumimoji="1" lang="ja-JP" altLang="en-US" sz="700" b="1">
                <a:solidFill>
                  <a:schemeClr val="tx2"/>
                </a:solidFill>
                <a:latin typeface="+mj-ea"/>
                <a:ea typeface="+mj-ea"/>
              </a:rPr>
              <a:t>日</a:t>
            </a:r>
            <a:r>
              <a:rPr kumimoji="1" lang="en-US" altLang="ja-JP" sz="700" b="1" dirty="0">
                <a:solidFill>
                  <a:schemeClr val="tx2"/>
                </a:solidFill>
                <a:latin typeface="+mj-ea"/>
                <a:ea typeface="+mj-ea"/>
              </a:rPr>
              <a:t>(</a:t>
            </a:r>
            <a:r>
              <a:rPr kumimoji="1" lang="ja-JP" altLang="en-US" sz="700" b="1">
                <a:solidFill>
                  <a:schemeClr val="tx2"/>
                </a:solidFill>
                <a:latin typeface="+mj-ea"/>
                <a:ea typeface="+mj-ea"/>
              </a:rPr>
              <a:t>水</a:t>
            </a:r>
            <a:r>
              <a:rPr kumimoji="1" lang="en-US" altLang="ja-JP" sz="700" b="1" dirty="0">
                <a:solidFill>
                  <a:schemeClr val="tx2"/>
                </a:solidFill>
                <a:latin typeface="+mj-ea"/>
                <a:ea typeface="+mj-ea"/>
              </a:rPr>
              <a:t>)</a:t>
            </a:r>
          </a:p>
          <a:p>
            <a:pPr>
              <a:lnSpc>
                <a:spcPct val="150000"/>
              </a:lnSpc>
            </a:pPr>
            <a:r>
              <a:rPr kumimoji="1" lang="ja-JP" altLang="en-US" sz="700" b="1">
                <a:solidFill>
                  <a:schemeClr val="tx2"/>
                </a:solidFill>
                <a:latin typeface="+mj-ea"/>
                <a:ea typeface="+mj-ea"/>
              </a:rPr>
              <a:t>会場：</a:t>
            </a:r>
            <a:r>
              <a:rPr kumimoji="1" lang="en-US" altLang="ja-JP" sz="700" b="1" dirty="0">
                <a:solidFill>
                  <a:schemeClr val="tx2"/>
                </a:solidFill>
                <a:latin typeface="+mj-ea"/>
                <a:ea typeface="+mj-ea"/>
              </a:rPr>
              <a:t> --------------------------------------------</a:t>
            </a:r>
          </a:p>
          <a:p>
            <a:pPr>
              <a:lnSpc>
                <a:spcPct val="150000"/>
              </a:lnSpc>
            </a:pPr>
            <a:r>
              <a:rPr kumimoji="1" lang="ja-JP" altLang="en-US" sz="700" b="1">
                <a:solidFill>
                  <a:schemeClr val="tx2"/>
                </a:solidFill>
                <a:latin typeface="+mj-ea"/>
                <a:ea typeface="+mj-ea"/>
              </a:rPr>
              <a:t>こんな方におすすめ：</a:t>
            </a:r>
            <a:r>
              <a:rPr kumimoji="1" lang="en-US" altLang="ja-JP" sz="700" b="1" dirty="0">
                <a:solidFill>
                  <a:schemeClr val="tx2"/>
                </a:solidFill>
                <a:latin typeface="+mj-ea"/>
              </a:rPr>
              <a:t>-------------------------------------------</a:t>
            </a:r>
            <a:endParaRPr kumimoji="1" lang="en-US" altLang="ja-JP" sz="700" b="1" dirty="0">
              <a:solidFill>
                <a:schemeClr val="tx2"/>
              </a:solidFill>
              <a:latin typeface="+mj-ea"/>
              <a:ea typeface="+mj-ea"/>
            </a:endParaRPr>
          </a:p>
        </p:txBody>
      </p:sp>
      <p:sp>
        <p:nvSpPr>
          <p:cNvPr id="124" name="角丸四角形 123">
            <a:extLst>
              <a:ext uri="{FF2B5EF4-FFF2-40B4-BE49-F238E27FC236}">
                <a16:creationId xmlns:a16="http://schemas.microsoft.com/office/drawing/2014/main" id="{1F8E49A1-C4B0-E247-9544-5F6B9201BEB8}"/>
              </a:ext>
            </a:extLst>
          </p:cNvPr>
          <p:cNvSpPr/>
          <p:nvPr/>
        </p:nvSpPr>
        <p:spPr>
          <a:xfrm>
            <a:off x="816227" y="3421506"/>
            <a:ext cx="679851" cy="196129"/>
          </a:xfrm>
          <a:prstGeom prst="roundRect">
            <a:avLst>
              <a:gd name="adj" fmla="val 1453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tIns="36000" rIns="108000" bIns="36000" rtlCol="0" anchor="ctr">
            <a:spAutoFit/>
          </a:bodyPr>
          <a:lstStyle/>
          <a:p>
            <a:pPr algn="ctr"/>
            <a:r>
              <a:rPr kumimoji="1" lang="ja-JP" altLang="en-US" sz="700"/>
              <a:t>概要を見る</a:t>
            </a:r>
          </a:p>
        </p:txBody>
      </p:sp>
      <p:sp>
        <p:nvSpPr>
          <p:cNvPr id="125" name="角丸四角形 124">
            <a:extLst>
              <a:ext uri="{FF2B5EF4-FFF2-40B4-BE49-F238E27FC236}">
                <a16:creationId xmlns:a16="http://schemas.microsoft.com/office/drawing/2014/main" id="{9020FAA6-17B1-9B4D-BBA4-A73FF842B786}"/>
              </a:ext>
            </a:extLst>
          </p:cNvPr>
          <p:cNvSpPr/>
          <p:nvPr/>
        </p:nvSpPr>
        <p:spPr>
          <a:xfrm>
            <a:off x="1530848" y="3421390"/>
            <a:ext cx="679851" cy="196129"/>
          </a:xfrm>
          <a:prstGeom prst="roundRect">
            <a:avLst>
              <a:gd name="adj" fmla="val 1453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tIns="36000" rIns="108000" bIns="36000" rtlCol="0" anchor="ctr">
            <a:spAutoFit/>
          </a:bodyPr>
          <a:lstStyle/>
          <a:p>
            <a:r>
              <a:rPr kumimoji="1" lang="ja-JP" altLang="en-US" sz="700"/>
              <a:t>エントリー</a:t>
            </a:r>
          </a:p>
        </p:txBody>
      </p:sp>
      <p:sp>
        <p:nvSpPr>
          <p:cNvPr id="126" name="正方形/長方形 125">
            <a:extLst>
              <a:ext uri="{FF2B5EF4-FFF2-40B4-BE49-F238E27FC236}">
                <a16:creationId xmlns:a16="http://schemas.microsoft.com/office/drawing/2014/main" id="{803FCC46-B49B-F74B-9858-52AC4F22E1E9}"/>
              </a:ext>
            </a:extLst>
          </p:cNvPr>
          <p:cNvSpPr/>
          <p:nvPr/>
        </p:nvSpPr>
        <p:spPr>
          <a:xfrm>
            <a:off x="3054851" y="4594435"/>
            <a:ext cx="1182700" cy="672751"/>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800" dirty="0">
                <a:solidFill>
                  <a:schemeClr val="tx2"/>
                </a:solidFill>
                <a:latin typeface="+mn-ea"/>
              </a:rPr>
              <a:t>IMG</a:t>
            </a:r>
          </a:p>
        </p:txBody>
      </p:sp>
      <p:sp>
        <p:nvSpPr>
          <p:cNvPr id="127" name="正方形/長方形 126">
            <a:extLst>
              <a:ext uri="{FF2B5EF4-FFF2-40B4-BE49-F238E27FC236}">
                <a16:creationId xmlns:a16="http://schemas.microsoft.com/office/drawing/2014/main" id="{25ABEAFF-8BD4-8C48-AA05-FBB878848874}"/>
              </a:ext>
            </a:extLst>
          </p:cNvPr>
          <p:cNvSpPr/>
          <p:nvPr/>
        </p:nvSpPr>
        <p:spPr>
          <a:xfrm>
            <a:off x="812826" y="4661846"/>
            <a:ext cx="2111388" cy="292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r>
              <a:rPr kumimoji="1" lang="en-US" altLang="ja-JP" sz="900" b="1" u="sng" dirty="0">
                <a:solidFill>
                  <a:schemeClr val="tx2"/>
                </a:solidFill>
                <a:latin typeface="+mn-ea"/>
              </a:rPr>
              <a:t>2020</a:t>
            </a:r>
            <a:r>
              <a:rPr kumimoji="1" lang="ja-JP" altLang="en-US" sz="900" b="1" u="sng">
                <a:solidFill>
                  <a:schemeClr val="tx2"/>
                </a:solidFill>
                <a:latin typeface="+mn-ea"/>
              </a:rPr>
              <a:t>年</a:t>
            </a:r>
            <a:r>
              <a:rPr kumimoji="1" lang="en-US" altLang="ja-JP" sz="900" b="1" u="sng" dirty="0">
                <a:solidFill>
                  <a:schemeClr val="tx2"/>
                </a:solidFill>
                <a:latin typeface="+mn-ea"/>
              </a:rPr>
              <a:t>2</a:t>
            </a:r>
            <a:r>
              <a:rPr kumimoji="1" lang="ja-JP" altLang="en-US" sz="900" b="1" u="sng">
                <a:solidFill>
                  <a:schemeClr val="tx2"/>
                </a:solidFill>
                <a:latin typeface="+mn-ea"/>
              </a:rPr>
              <a:t>月</a:t>
            </a:r>
            <a:r>
              <a:rPr kumimoji="1" lang="en-US" altLang="ja-JP" sz="900" b="1" u="sng" dirty="0">
                <a:solidFill>
                  <a:schemeClr val="tx2"/>
                </a:solidFill>
                <a:latin typeface="+mn-ea"/>
              </a:rPr>
              <a:t>1</a:t>
            </a:r>
            <a:r>
              <a:rPr kumimoji="1" lang="ja-JP" altLang="en-US" sz="900" b="1" u="sng">
                <a:solidFill>
                  <a:schemeClr val="tx2"/>
                </a:solidFill>
                <a:latin typeface="+mn-ea"/>
              </a:rPr>
              <a:t>日</a:t>
            </a:r>
            <a:r>
              <a:rPr kumimoji="1" lang="ja-JP" altLang="en-US" sz="900" b="1" u="sng" dirty="0">
                <a:solidFill>
                  <a:schemeClr val="tx2"/>
                </a:solidFill>
                <a:latin typeface="+mn-ea"/>
              </a:rPr>
              <a:t>開催</a:t>
            </a:r>
            <a:endParaRPr kumimoji="1" lang="en-US" altLang="ja-JP" sz="900" b="1" u="sng" dirty="0">
              <a:solidFill>
                <a:schemeClr val="tx2"/>
              </a:solidFill>
              <a:latin typeface="+mn-ea"/>
            </a:endParaRPr>
          </a:p>
          <a:p>
            <a:r>
              <a:rPr kumimoji="1" lang="ja-JP" altLang="en-US" sz="1000" b="1" u="sng">
                <a:solidFill>
                  <a:schemeClr val="tx2"/>
                </a:solidFill>
                <a:latin typeface="+mn-ea"/>
              </a:rPr>
              <a:t>セミナータイトル</a:t>
            </a:r>
            <a:r>
              <a:rPr kumimoji="1" lang="en-US" altLang="ja-JP" sz="1000" b="1" u="sng" dirty="0">
                <a:solidFill>
                  <a:schemeClr val="tx2"/>
                </a:solidFill>
                <a:latin typeface="+mn-ea"/>
              </a:rPr>
              <a:t>-------------------</a:t>
            </a:r>
          </a:p>
        </p:txBody>
      </p:sp>
      <p:sp>
        <p:nvSpPr>
          <p:cNvPr id="128" name="角丸四角形 127">
            <a:extLst>
              <a:ext uri="{FF2B5EF4-FFF2-40B4-BE49-F238E27FC236}">
                <a16:creationId xmlns:a16="http://schemas.microsoft.com/office/drawing/2014/main" id="{BFF54424-9EC6-7C48-B1E8-29AA2AC0A645}"/>
              </a:ext>
            </a:extLst>
          </p:cNvPr>
          <p:cNvSpPr/>
          <p:nvPr/>
        </p:nvSpPr>
        <p:spPr>
          <a:xfrm>
            <a:off x="800735" y="5355343"/>
            <a:ext cx="3434767" cy="616280"/>
          </a:xfrm>
          <a:prstGeom prst="roundRect">
            <a:avLst>
              <a:gd name="adj" fmla="val 495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0" bIns="72000" rtlCol="0" anchor="t" anchorCtr="0">
            <a:normAutofit lnSpcReduction="10000"/>
          </a:bodyPr>
          <a:lstStyle/>
          <a:p>
            <a:pPr>
              <a:lnSpc>
                <a:spcPct val="150000"/>
              </a:lnSpc>
            </a:pPr>
            <a:r>
              <a:rPr kumimoji="1" lang="ja-JP" altLang="en-US" sz="700" b="1">
                <a:solidFill>
                  <a:schemeClr val="tx2"/>
                </a:solidFill>
                <a:latin typeface="+mj-ea"/>
                <a:ea typeface="+mj-ea"/>
              </a:rPr>
              <a:t>日時；</a:t>
            </a:r>
            <a:r>
              <a:rPr kumimoji="1" lang="en-US" altLang="ja-JP" sz="700" b="1" dirty="0">
                <a:solidFill>
                  <a:schemeClr val="tx2"/>
                </a:solidFill>
                <a:latin typeface="+mj-ea"/>
                <a:ea typeface="+mj-ea"/>
              </a:rPr>
              <a:t>2020</a:t>
            </a:r>
            <a:r>
              <a:rPr kumimoji="1" lang="ja-JP" altLang="en-US" sz="700" b="1">
                <a:solidFill>
                  <a:schemeClr val="tx2"/>
                </a:solidFill>
                <a:latin typeface="+mj-ea"/>
                <a:ea typeface="+mj-ea"/>
              </a:rPr>
              <a:t>年</a:t>
            </a:r>
            <a:r>
              <a:rPr kumimoji="1" lang="en-US" altLang="ja-JP" sz="700" b="1" dirty="0">
                <a:solidFill>
                  <a:schemeClr val="tx2"/>
                </a:solidFill>
                <a:latin typeface="+mj-ea"/>
                <a:ea typeface="+mj-ea"/>
              </a:rPr>
              <a:t>2</a:t>
            </a:r>
            <a:r>
              <a:rPr kumimoji="1" lang="ja-JP" altLang="en-US" sz="700" b="1">
                <a:solidFill>
                  <a:schemeClr val="tx2"/>
                </a:solidFill>
                <a:latin typeface="+mj-ea"/>
                <a:ea typeface="+mj-ea"/>
              </a:rPr>
              <a:t>月</a:t>
            </a:r>
            <a:r>
              <a:rPr kumimoji="1" lang="en-US" altLang="ja-JP" sz="700" b="1" dirty="0">
                <a:solidFill>
                  <a:schemeClr val="tx2"/>
                </a:solidFill>
                <a:latin typeface="+mj-ea"/>
                <a:ea typeface="+mj-ea"/>
              </a:rPr>
              <a:t>1</a:t>
            </a:r>
            <a:r>
              <a:rPr kumimoji="1" lang="ja-JP" altLang="en-US" sz="700" b="1">
                <a:solidFill>
                  <a:schemeClr val="tx2"/>
                </a:solidFill>
                <a:latin typeface="+mj-ea"/>
                <a:ea typeface="+mj-ea"/>
              </a:rPr>
              <a:t>日</a:t>
            </a:r>
            <a:r>
              <a:rPr kumimoji="1" lang="en-US" altLang="ja-JP" sz="700" b="1" dirty="0">
                <a:solidFill>
                  <a:schemeClr val="tx2"/>
                </a:solidFill>
                <a:latin typeface="+mj-ea"/>
                <a:ea typeface="+mj-ea"/>
              </a:rPr>
              <a:t>(</a:t>
            </a:r>
            <a:r>
              <a:rPr kumimoji="1" lang="ja-JP" altLang="en-US" sz="700" b="1">
                <a:solidFill>
                  <a:schemeClr val="tx2"/>
                </a:solidFill>
                <a:latin typeface="+mj-ea"/>
                <a:ea typeface="+mj-ea"/>
              </a:rPr>
              <a:t>土</a:t>
            </a:r>
            <a:r>
              <a:rPr kumimoji="1" lang="en-US" altLang="ja-JP" sz="700" b="1" dirty="0">
                <a:solidFill>
                  <a:schemeClr val="tx2"/>
                </a:solidFill>
                <a:latin typeface="+mj-ea"/>
                <a:ea typeface="+mj-ea"/>
              </a:rPr>
              <a:t>)</a:t>
            </a:r>
          </a:p>
          <a:p>
            <a:pPr>
              <a:lnSpc>
                <a:spcPct val="150000"/>
              </a:lnSpc>
            </a:pPr>
            <a:r>
              <a:rPr kumimoji="1" lang="ja-JP" altLang="en-US" sz="700" b="1">
                <a:solidFill>
                  <a:schemeClr val="tx2"/>
                </a:solidFill>
                <a:latin typeface="+mj-ea"/>
                <a:ea typeface="+mj-ea"/>
              </a:rPr>
              <a:t>会場：</a:t>
            </a:r>
            <a:r>
              <a:rPr kumimoji="1" lang="en-US" altLang="ja-JP" sz="700" b="1" dirty="0">
                <a:solidFill>
                  <a:schemeClr val="tx2"/>
                </a:solidFill>
                <a:latin typeface="+mj-ea"/>
                <a:ea typeface="+mj-ea"/>
              </a:rPr>
              <a:t>--------------------------------------------</a:t>
            </a:r>
          </a:p>
          <a:p>
            <a:pPr>
              <a:lnSpc>
                <a:spcPct val="150000"/>
              </a:lnSpc>
            </a:pPr>
            <a:r>
              <a:rPr kumimoji="1" lang="ja-JP" altLang="en-US" sz="700" b="1">
                <a:solidFill>
                  <a:schemeClr val="tx2"/>
                </a:solidFill>
                <a:latin typeface="+mj-ea"/>
                <a:ea typeface="+mj-ea"/>
              </a:rPr>
              <a:t>こんな方におすすめ：</a:t>
            </a:r>
            <a:r>
              <a:rPr kumimoji="1" lang="en-US" altLang="ja-JP" sz="700" b="1" dirty="0">
                <a:solidFill>
                  <a:schemeClr val="tx2"/>
                </a:solidFill>
                <a:latin typeface="+mj-ea"/>
              </a:rPr>
              <a:t>-------------------------------------------</a:t>
            </a:r>
            <a:endParaRPr kumimoji="1" lang="en-US" altLang="ja-JP" sz="700" b="1" dirty="0">
              <a:solidFill>
                <a:schemeClr val="tx2"/>
              </a:solidFill>
              <a:latin typeface="+mj-ea"/>
              <a:ea typeface="+mj-ea"/>
            </a:endParaRPr>
          </a:p>
        </p:txBody>
      </p:sp>
      <p:sp>
        <p:nvSpPr>
          <p:cNvPr id="129" name="角丸四角形 128">
            <a:extLst>
              <a:ext uri="{FF2B5EF4-FFF2-40B4-BE49-F238E27FC236}">
                <a16:creationId xmlns:a16="http://schemas.microsoft.com/office/drawing/2014/main" id="{810D05DA-E4D7-4C49-B948-F822C5A77E07}"/>
              </a:ext>
            </a:extLst>
          </p:cNvPr>
          <p:cNvSpPr/>
          <p:nvPr/>
        </p:nvSpPr>
        <p:spPr>
          <a:xfrm>
            <a:off x="816227" y="5068544"/>
            <a:ext cx="679851" cy="196129"/>
          </a:xfrm>
          <a:prstGeom prst="roundRect">
            <a:avLst>
              <a:gd name="adj" fmla="val 1453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tIns="36000" rIns="108000" bIns="36000" rtlCol="0" anchor="ctr">
            <a:spAutoFit/>
          </a:bodyPr>
          <a:lstStyle/>
          <a:p>
            <a:pPr algn="ctr"/>
            <a:r>
              <a:rPr kumimoji="1" lang="ja-JP" altLang="en-US" sz="700"/>
              <a:t>概要を見る</a:t>
            </a:r>
          </a:p>
        </p:txBody>
      </p:sp>
      <p:sp>
        <p:nvSpPr>
          <p:cNvPr id="130" name="角丸四角形 129">
            <a:extLst>
              <a:ext uri="{FF2B5EF4-FFF2-40B4-BE49-F238E27FC236}">
                <a16:creationId xmlns:a16="http://schemas.microsoft.com/office/drawing/2014/main" id="{CAB55941-6C03-6E4A-B8CA-772474D753E2}"/>
              </a:ext>
            </a:extLst>
          </p:cNvPr>
          <p:cNvSpPr/>
          <p:nvPr/>
        </p:nvSpPr>
        <p:spPr>
          <a:xfrm>
            <a:off x="1530848" y="5068428"/>
            <a:ext cx="862860" cy="196129"/>
          </a:xfrm>
          <a:prstGeom prst="roundRect">
            <a:avLst>
              <a:gd name="adj" fmla="val 14532"/>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tIns="36000" rIns="108000" bIns="36000" rtlCol="0" anchor="ctr">
            <a:spAutoFit/>
          </a:bodyPr>
          <a:lstStyle/>
          <a:p>
            <a:r>
              <a:rPr kumimoji="1" lang="ja-JP" altLang="en-US" sz="700"/>
              <a:t>エントリー終了</a:t>
            </a:r>
          </a:p>
        </p:txBody>
      </p:sp>
      <p:sp>
        <p:nvSpPr>
          <p:cNvPr id="143" name="正方形/長方形 142">
            <a:extLst>
              <a:ext uri="{FF2B5EF4-FFF2-40B4-BE49-F238E27FC236}">
                <a16:creationId xmlns:a16="http://schemas.microsoft.com/office/drawing/2014/main" id="{75D56C9E-9B28-394D-85B4-1AF1F6177834}"/>
              </a:ext>
            </a:extLst>
          </p:cNvPr>
          <p:cNvSpPr/>
          <p:nvPr/>
        </p:nvSpPr>
        <p:spPr>
          <a:xfrm>
            <a:off x="5079906" y="3199513"/>
            <a:ext cx="2123538" cy="28411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開催スケジュール一覧は開催日が近い順に並べる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最新のセミナーが一目で分かるようにする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セミナーの日程、概要、対象が一目でわかるようにする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セミナーの種類が多い場合はカテゴリ分けする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終了したセミナーは一目で分かるようにする</a:t>
            </a:r>
            <a:endParaRPr kumimoji="1" lang="en-US" altLang="ja-JP" sz="1100" b="1" dirty="0">
              <a:solidFill>
                <a:schemeClr val="tx2"/>
              </a:solidFill>
              <a:latin typeface="+mn-ea"/>
            </a:endParaRPr>
          </a:p>
        </p:txBody>
      </p:sp>
      <p:sp>
        <p:nvSpPr>
          <p:cNvPr id="144" name="円/楕円 143">
            <a:extLst>
              <a:ext uri="{FF2B5EF4-FFF2-40B4-BE49-F238E27FC236}">
                <a16:creationId xmlns:a16="http://schemas.microsoft.com/office/drawing/2014/main" id="{CE47602A-8A9F-0C43-80C7-A9BF50D1B539}"/>
              </a:ext>
            </a:extLst>
          </p:cNvPr>
          <p:cNvSpPr/>
          <p:nvPr/>
        </p:nvSpPr>
        <p:spPr>
          <a:xfrm>
            <a:off x="4875115" y="301536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145" name="円/楕円 144">
            <a:extLst>
              <a:ext uri="{FF2B5EF4-FFF2-40B4-BE49-F238E27FC236}">
                <a16:creationId xmlns:a16="http://schemas.microsoft.com/office/drawing/2014/main" id="{5886603A-4F78-CD4C-9508-514119B287C9}"/>
              </a:ext>
            </a:extLst>
          </p:cNvPr>
          <p:cNvSpPr/>
          <p:nvPr/>
        </p:nvSpPr>
        <p:spPr>
          <a:xfrm>
            <a:off x="265026" y="301425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45" name="正方形/長方形 44">
            <a:extLst>
              <a:ext uri="{FF2B5EF4-FFF2-40B4-BE49-F238E27FC236}">
                <a16:creationId xmlns:a16="http://schemas.microsoft.com/office/drawing/2014/main" id="{A81A115E-213D-DD46-8646-4807538BD8CF}"/>
              </a:ext>
            </a:extLst>
          </p:cNvPr>
          <p:cNvSpPr/>
          <p:nvPr/>
        </p:nvSpPr>
        <p:spPr>
          <a:xfrm>
            <a:off x="1798163" y="2520435"/>
            <a:ext cx="1436291"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開催スケジュール</a:t>
            </a:r>
            <a:endParaRPr kumimoji="1" lang="ja-JP" altLang="en-US" sz="1400" b="1" dirty="0">
              <a:solidFill>
                <a:schemeClr val="tx2"/>
              </a:solidFill>
              <a:latin typeface="+mn-ea"/>
            </a:endParaRPr>
          </a:p>
        </p:txBody>
      </p:sp>
      <p:sp>
        <p:nvSpPr>
          <p:cNvPr id="46" name="正方形/長方形 45">
            <a:extLst>
              <a:ext uri="{FF2B5EF4-FFF2-40B4-BE49-F238E27FC236}">
                <a16:creationId xmlns:a16="http://schemas.microsoft.com/office/drawing/2014/main" id="{6E99426B-FC0F-4849-A3B6-8A62EC07B178}"/>
              </a:ext>
            </a:extLst>
          </p:cNvPr>
          <p:cNvSpPr/>
          <p:nvPr/>
        </p:nvSpPr>
        <p:spPr>
          <a:xfrm>
            <a:off x="449710" y="6216992"/>
            <a:ext cx="4171909" cy="2260608"/>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47" name="正方形/長方形 46">
            <a:extLst>
              <a:ext uri="{FF2B5EF4-FFF2-40B4-BE49-F238E27FC236}">
                <a16:creationId xmlns:a16="http://schemas.microsoft.com/office/drawing/2014/main" id="{EF9FF7F2-26E9-4A84-83A2-23BC55ECF01F}"/>
              </a:ext>
            </a:extLst>
          </p:cNvPr>
          <p:cNvSpPr/>
          <p:nvPr/>
        </p:nvSpPr>
        <p:spPr>
          <a:xfrm>
            <a:off x="1542698" y="7015708"/>
            <a:ext cx="2701202"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en-US" altLang="ja-JP" sz="900" b="1" u="sng" dirty="0">
                <a:solidFill>
                  <a:schemeClr val="tx2"/>
                </a:solidFill>
                <a:latin typeface="+mn-ea"/>
              </a:rPr>
              <a:t>2019</a:t>
            </a:r>
            <a:r>
              <a:rPr kumimoji="1" lang="ja-JP" altLang="en-US" sz="900" b="1" u="sng">
                <a:solidFill>
                  <a:schemeClr val="tx2"/>
                </a:solidFill>
                <a:latin typeface="+mn-ea"/>
              </a:rPr>
              <a:t>年</a:t>
            </a:r>
            <a:r>
              <a:rPr kumimoji="1" lang="en-US" altLang="ja-JP" sz="900" b="1" u="sng" dirty="0">
                <a:solidFill>
                  <a:schemeClr val="tx2"/>
                </a:solidFill>
                <a:latin typeface="+mn-ea"/>
              </a:rPr>
              <a:t> 12</a:t>
            </a:r>
            <a:r>
              <a:rPr kumimoji="1" lang="ja-JP" altLang="en-US" sz="900" b="1" u="sng">
                <a:solidFill>
                  <a:schemeClr val="tx2"/>
                </a:solidFill>
                <a:latin typeface="+mn-ea"/>
              </a:rPr>
              <a:t>月</a:t>
            </a:r>
            <a:r>
              <a:rPr kumimoji="1" lang="en-US" altLang="ja-JP" sz="900" b="1" u="sng" dirty="0">
                <a:solidFill>
                  <a:schemeClr val="tx2"/>
                </a:solidFill>
                <a:latin typeface="+mn-ea"/>
              </a:rPr>
              <a:t>1</a:t>
            </a:r>
            <a:r>
              <a:rPr kumimoji="1" lang="ja-JP" altLang="en-US" sz="900" b="1" u="sng">
                <a:solidFill>
                  <a:schemeClr val="tx2"/>
                </a:solidFill>
                <a:latin typeface="+mn-ea"/>
              </a:rPr>
              <a:t>日セミナーレポート</a:t>
            </a:r>
            <a:r>
              <a:rPr kumimoji="1" lang="en-US" altLang="ja-JP" sz="900" b="1" u="sng" dirty="0">
                <a:solidFill>
                  <a:schemeClr val="tx2"/>
                </a:solidFill>
                <a:latin typeface="+mn-ea"/>
              </a:rPr>
              <a:t>--------------</a:t>
            </a:r>
            <a:r>
              <a:rPr kumimoji="1" lang="en-US" altLang="ja-JP" sz="900" b="1" dirty="0">
                <a:solidFill>
                  <a:schemeClr val="tx2"/>
                </a:solidFill>
                <a:latin typeface="+mn-ea"/>
              </a:rPr>
              <a:t>  …</a:t>
            </a:r>
          </a:p>
        </p:txBody>
      </p:sp>
      <p:sp>
        <p:nvSpPr>
          <p:cNvPr id="48" name="正方形/長方形 47">
            <a:extLst>
              <a:ext uri="{FF2B5EF4-FFF2-40B4-BE49-F238E27FC236}">
                <a16:creationId xmlns:a16="http://schemas.microsoft.com/office/drawing/2014/main" id="{504C6184-0500-49AF-901F-0E580BE6D3B2}"/>
              </a:ext>
            </a:extLst>
          </p:cNvPr>
          <p:cNvSpPr/>
          <p:nvPr/>
        </p:nvSpPr>
        <p:spPr>
          <a:xfrm>
            <a:off x="816038" y="6822262"/>
            <a:ext cx="609269" cy="426621"/>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700" dirty="0">
                <a:solidFill>
                  <a:schemeClr val="tx2"/>
                </a:solidFill>
                <a:latin typeface="+mn-ea"/>
              </a:rPr>
              <a:t>IMG</a:t>
            </a:r>
          </a:p>
        </p:txBody>
      </p:sp>
      <p:sp>
        <p:nvSpPr>
          <p:cNvPr id="49" name="正方形/長方形 48">
            <a:extLst>
              <a:ext uri="{FF2B5EF4-FFF2-40B4-BE49-F238E27FC236}">
                <a16:creationId xmlns:a16="http://schemas.microsoft.com/office/drawing/2014/main" id="{CC1D14F0-C9FB-4FFF-B07C-7740FAC638C4}"/>
              </a:ext>
            </a:extLst>
          </p:cNvPr>
          <p:cNvSpPr/>
          <p:nvPr/>
        </p:nvSpPr>
        <p:spPr>
          <a:xfrm>
            <a:off x="1539272" y="6823316"/>
            <a:ext cx="419987" cy="92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en-US" altLang="ja-JP" sz="600" dirty="0">
                <a:solidFill>
                  <a:schemeClr val="tx2"/>
                </a:solidFill>
                <a:latin typeface="+mn-ea"/>
              </a:rPr>
              <a:t>0000/00/00</a:t>
            </a:r>
          </a:p>
        </p:txBody>
      </p:sp>
      <p:sp>
        <p:nvSpPr>
          <p:cNvPr id="50" name="正方形/長方形 49">
            <a:extLst>
              <a:ext uri="{FF2B5EF4-FFF2-40B4-BE49-F238E27FC236}">
                <a16:creationId xmlns:a16="http://schemas.microsoft.com/office/drawing/2014/main" id="{0298438C-EBF6-4BC5-8060-7D99CEC9F147}"/>
              </a:ext>
            </a:extLst>
          </p:cNvPr>
          <p:cNvSpPr/>
          <p:nvPr/>
        </p:nvSpPr>
        <p:spPr>
          <a:xfrm>
            <a:off x="1542697" y="6444455"/>
            <a:ext cx="1974901"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過去のセミナーレポート</a:t>
            </a:r>
            <a:endParaRPr kumimoji="1" lang="ja-JP" altLang="en-US" sz="1400" b="1" dirty="0">
              <a:solidFill>
                <a:schemeClr val="tx2"/>
              </a:solidFill>
              <a:latin typeface="+mn-ea"/>
            </a:endParaRPr>
          </a:p>
        </p:txBody>
      </p:sp>
      <p:sp>
        <p:nvSpPr>
          <p:cNvPr id="58" name="正方形/長方形 57">
            <a:extLst>
              <a:ext uri="{FF2B5EF4-FFF2-40B4-BE49-F238E27FC236}">
                <a16:creationId xmlns:a16="http://schemas.microsoft.com/office/drawing/2014/main" id="{D50B8B23-E8D4-4BDD-8896-9945A97ED18F}"/>
              </a:ext>
            </a:extLst>
          </p:cNvPr>
          <p:cNvSpPr/>
          <p:nvPr/>
        </p:nvSpPr>
        <p:spPr>
          <a:xfrm>
            <a:off x="5079906" y="7279287"/>
            <a:ext cx="2123538" cy="8713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80000" rIns="144000" bIns="180000" rtlCol="0" anchor="t">
            <a:spAutoFit/>
          </a:bodyPr>
          <a:lstStyle/>
          <a:p>
            <a:pPr>
              <a:spcAft>
                <a:spcPts val="1200"/>
              </a:spcAft>
              <a:buClr>
                <a:schemeClr val="accent5"/>
              </a:buClr>
            </a:pPr>
            <a:r>
              <a:rPr kumimoji="1" lang="ja-JP" altLang="en-US" sz="1100" b="1">
                <a:solidFill>
                  <a:schemeClr val="tx2"/>
                </a:solidFill>
                <a:latin typeface="+mn-ea"/>
              </a:rPr>
              <a:t>実際のイメージを持ってもらえるよう、過去のセミナーはレポート化して掲載する</a:t>
            </a:r>
            <a:endParaRPr kumimoji="1" lang="en-US" altLang="ja-JP" sz="1100" b="1" dirty="0">
              <a:solidFill>
                <a:schemeClr val="tx2"/>
              </a:solidFill>
              <a:latin typeface="+mn-ea"/>
            </a:endParaRPr>
          </a:p>
        </p:txBody>
      </p:sp>
      <p:sp>
        <p:nvSpPr>
          <p:cNvPr id="59" name="円/楕円 107">
            <a:extLst>
              <a:ext uri="{FF2B5EF4-FFF2-40B4-BE49-F238E27FC236}">
                <a16:creationId xmlns:a16="http://schemas.microsoft.com/office/drawing/2014/main" id="{5004B75A-3FCF-4426-8AAF-D723790F5CF2}"/>
              </a:ext>
            </a:extLst>
          </p:cNvPr>
          <p:cNvSpPr/>
          <p:nvPr/>
        </p:nvSpPr>
        <p:spPr>
          <a:xfrm>
            <a:off x="4875115" y="7111450"/>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60" name="円/楕円 108">
            <a:extLst>
              <a:ext uri="{FF2B5EF4-FFF2-40B4-BE49-F238E27FC236}">
                <a16:creationId xmlns:a16="http://schemas.microsoft.com/office/drawing/2014/main" id="{3AD682E6-4889-41B6-8B72-70F493D3118E}"/>
              </a:ext>
            </a:extLst>
          </p:cNvPr>
          <p:cNvSpPr/>
          <p:nvPr/>
        </p:nvSpPr>
        <p:spPr>
          <a:xfrm>
            <a:off x="272863" y="7111450"/>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43" name="正方形/長方形 42">
            <a:extLst>
              <a:ext uri="{FF2B5EF4-FFF2-40B4-BE49-F238E27FC236}">
                <a16:creationId xmlns:a16="http://schemas.microsoft.com/office/drawing/2014/main" id="{71A7FC36-A6EA-9B49-AE69-B57E270492C3}"/>
              </a:ext>
            </a:extLst>
          </p:cNvPr>
          <p:cNvSpPr/>
          <p:nvPr/>
        </p:nvSpPr>
        <p:spPr>
          <a:xfrm>
            <a:off x="800735" y="1772306"/>
            <a:ext cx="3431138"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lgn="ctr"/>
            <a:r>
              <a:rPr kumimoji="1" lang="ja-JP" altLang="en-US" sz="800">
                <a:solidFill>
                  <a:schemeClr val="tx2"/>
                </a:solidFill>
              </a:rPr>
              <a:t>セミナーのコンセプト</a:t>
            </a:r>
            <a:r>
              <a:rPr kumimoji="1" lang="en-US" altLang="ja-JP" sz="800" dirty="0">
                <a:solidFill>
                  <a:schemeClr val="tx2"/>
                </a:solidFill>
              </a:rPr>
              <a:t>-----------------------------</a:t>
            </a:r>
            <a:br>
              <a:rPr kumimoji="1" lang="en-US" altLang="ja-JP" sz="800" dirty="0">
                <a:solidFill>
                  <a:schemeClr val="tx2"/>
                </a:solidFill>
              </a:rPr>
            </a:br>
            <a:r>
              <a:rPr kumimoji="1" lang="en-US" altLang="ja-JP" sz="800" dirty="0">
                <a:solidFill>
                  <a:schemeClr val="tx2"/>
                </a:solidFill>
              </a:rPr>
              <a:t>------------------------------------------------------</a:t>
            </a:r>
          </a:p>
        </p:txBody>
      </p:sp>
      <p:sp>
        <p:nvSpPr>
          <p:cNvPr id="67" name="正方形/長方形 66">
            <a:extLst>
              <a:ext uri="{FF2B5EF4-FFF2-40B4-BE49-F238E27FC236}">
                <a16:creationId xmlns:a16="http://schemas.microsoft.com/office/drawing/2014/main" id="{4965E1F1-C832-664F-9FFA-846B506D8172}"/>
              </a:ext>
            </a:extLst>
          </p:cNvPr>
          <p:cNvSpPr/>
          <p:nvPr/>
        </p:nvSpPr>
        <p:spPr>
          <a:xfrm>
            <a:off x="803698" y="3014692"/>
            <a:ext cx="2111388" cy="292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r>
              <a:rPr kumimoji="1" lang="en-US" altLang="ja-JP" sz="900" b="1" u="sng" dirty="0">
                <a:solidFill>
                  <a:schemeClr val="tx2"/>
                </a:solidFill>
                <a:latin typeface="+mn-ea"/>
              </a:rPr>
              <a:t>2020</a:t>
            </a:r>
            <a:r>
              <a:rPr kumimoji="1" lang="ja-JP" altLang="en-US" sz="900" b="1" u="sng">
                <a:solidFill>
                  <a:schemeClr val="tx2"/>
                </a:solidFill>
                <a:latin typeface="+mn-ea"/>
              </a:rPr>
              <a:t>年</a:t>
            </a:r>
            <a:r>
              <a:rPr kumimoji="1" lang="en-US" altLang="ja-JP" sz="900" b="1" u="sng" dirty="0">
                <a:solidFill>
                  <a:schemeClr val="tx2"/>
                </a:solidFill>
                <a:latin typeface="+mn-ea"/>
              </a:rPr>
              <a:t>1</a:t>
            </a:r>
            <a:r>
              <a:rPr kumimoji="1" lang="ja-JP" altLang="en-US" sz="900" b="1" u="sng">
                <a:solidFill>
                  <a:schemeClr val="tx2"/>
                </a:solidFill>
                <a:latin typeface="+mn-ea"/>
              </a:rPr>
              <a:t>月</a:t>
            </a:r>
            <a:r>
              <a:rPr kumimoji="1" lang="en-US" altLang="ja-JP" sz="900" b="1" u="sng" dirty="0">
                <a:solidFill>
                  <a:schemeClr val="tx2"/>
                </a:solidFill>
                <a:latin typeface="+mn-ea"/>
              </a:rPr>
              <a:t>1</a:t>
            </a:r>
            <a:r>
              <a:rPr kumimoji="1" lang="ja-JP" altLang="en-US" sz="900" b="1" u="sng">
                <a:solidFill>
                  <a:schemeClr val="tx2"/>
                </a:solidFill>
                <a:latin typeface="+mn-ea"/>
              </a:rPr>
              <a:t>日</a:t>
            </a:r>
            <a:r>
              <a:rPr kumimoji="1" lang="ja-JP" altLang="en-US" sz="900" b="1" u="sng" dirty="0">
                <a:solidFill>
                  <a:schemeClr val="tx2"/>
                </a:solidFill>
                <a:latin typeface="+mn-ea"/>
              </a:rPr>
              <a:t>開催</a:t>
            </a:r>
            <a:endParaRPr kumimoji="1" lang="en-US" altLang="ja-JP" sz="900" b="1" u="sng" dirty="0">
              <a:solidFill>
                <a:schemeClr val="tx2"/>
              </a:solidFill>
              <a:latin typeface="+mn-ea"/>
            </a:endParaRPr>
          </a:p>
          <a:p>
            <a:r>
              <a:rPr kumimoji="1" lang="ja-JP" altLang="en-US" sz="1000" b="1" u="sng">
                <a:solidFill>
                  <a:schemeClr val="tx2"/>
                </a:solidFill>
                <a:latin typeface="+mn-ea"/>
              </a:rPr>
              <a:t>セミナータイトル</a:t>
            </a:r>
            <a:r>
              <a:rPr kumimoji="1" lang="en-US" altLang="ja-JP" sz="1000" b="1" u="sng" dirty="0">
                <a:solidFill>
                  <a:schemeClr val="tx2"/>
                </a:solidFill>
                <a:latin typeface="+mn-ea"/>
              </a:rPr>
              <a:t>-------------------</a:t>
            </a:r>
          </a:p>
        </p:txBody>
      </p:sp>
      <p:sp>
        <p:nvSpPr>
          <p:cNvPr id="74" name="正方形/長方形 73">
            <a:extLst>
              <a:ext uri="{FF2B5EF4-FFF2-40B4-BE49-F238E27FC236}">
                <a16:creationId xmlns:a16="http://schemas.microsoft.com/office/drawing/2014/main" id="{D25A12A5-F0EA-1C4C-9628-EF02A1576690}"/>
              </a:ext>
            </a:extLst>
          </p:cNvPr>
          <p:cNvSpPr/>
          <p:nvPr/>
        </p:nvSpPr>
        <p:spPr>
          <a:xfrm>
            <a:off x="1542698" y="7538676"/>
            <a:ext cx="2701202"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en-US" altLang="ja-JP" sz="900" b="1" u="sng" dirty="0">
                <a:solidFill>
                  <a:schemeClr val="tx2"/>
                </a:solidFill>
                <a:latin typeface="+mn-ea"/>
              </a:rPr>
              <a:t>2019</a:t>
            </a:r>
            <a:r>
              <a:rPr kumimoji="1" lang="ja-JP" altLang="en-US" sz="900" b="1" u="sng">
                <a:solidFill>
                  <a:schemeClr val="tx2"/>
                </a:solidFill>
                <a:latin typeface="+mn-ea"/>
              </a:rPr>
              <a:t>年</a:t>
            </a:r>
            <a:r>
              <a:rPr kumimoji="1" lang="en-US" altLang="ja-JP" sz="900" b="1" u="sng" dirty="0">
                <a:solidFill>
                  <a:schemeClr val="tx2"/>
                </a:solidFill>
                <a:latin typeface="+mn-ea"/>
              </a:rPr>
              <a:t> 11</a:t>
            </a:r>
            <a:r>
              <a:rPr kumimoji="1" lang="ja-JP" altLang="en-US" sz="900" b="1" u="sng">
                <a:solidFill>
                  <a:schemeClr val="tx2"/>
                </a:solidFill>
                <a:latin typeface="+mn-ea"/>
              </a:rPr>
              <a:t>月</a:t>
            </a:r>
            <a:r>
              <a:rPr kumimoji="1" lang="en-US" altLang="ja-JP" sz="900" b="1" u="sng" dirty="0">
                <a:solidFill>
                  <a:schemeClr val="tx2"/>
                </a:solidFill>
                <a:latin typeface="+mn-ea"/>
              </a:rPr>
              <a:t>1</a:t>
            </a:r>
            <a:r>
              <a:rPr kumimoji="1" lang="ja-JP" altLang="en-US" sz="900" b="1" u="sng">
                <a:solidFill>
                  <a:schemeClr val="tx2"/>
                </a:solidFill>
                <a:latin typeface="+mn-ea"/>
              </a:rPr>
              <a:t>日セミナーレポート</a:t>
            </a:r>
            <a:r>
              <a:rPr kumimoji="1" lang="en-US" altLang="ja-JP" sz="900" b="1" u="sng" dirty="0">
                <a:solidFill>
                  <a:schemeClr val="tx2"/>
                </a:solidFill>
                <a:latin typeface="+mn-ea"/>
              </a:rPr>
              <a:t>--------------</a:t>
            </a:r>
            <a:r>
              <a:rPr kumimoji="1" lang="en-US" altLang="ja-JP" sz="900" b="1" dirty="0">
                <a:solidFill>
                  <a:schemeClr val="tx2"/>
                </a:solidFill>
                <a:latin typeface="+mn-ea"/>
              </a:rPr>
              <a:t>  …</a:t>
            </a:r>
          </a:p>
        </p:txBody>
      </p:sp>
      <p:sp>
        <p:nvSpPr>
          <p:cNvPr id="75" name="正方形/長方形 74">
            <a:extLst>
              <a:ext uri="{FF2B5EF4-FFF2-40B4-BE49-F238E27FC236}">
                <a16:creationId xmlns:a16="http://schemas.microsoft.com/office/drawing/2014/main" id="{3131D619-659B-2C43-886A-7E7EF1749A1F}"/>
              </a:ext>
            </a:extLst>
          </p:cNvPr>
          <p:cNvSpPr/>
          <p:nvPr/>
        </p:nvSpPr>
        <p:spPr>
          <a:xfrm>
            <a:off x="816038" y="7345230"/>
            <a:ext cx="609269" cy="426621"/>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700" dirty="0">
                <a:solidFill>
                  <a:schemeClr val="tx2"/>
                </a:solidFill>
                <a:latin typeface="+mn-ea"/>
              </a:rPr>
              <a:t>IMG</a:t>
            </a:r>
          </a:p>
        </p:txBody>
      </p:sp>
      <p:sp>
        <p:nvSpPr>
          <p:cNvPr id="76" name="正方形/長方形 75">
            <a:extLst>
              <a:ext uri="{FF2B5EF4-FFF2-40B4-BE49-F238E27FC236}">
                <a16:creationId xmlns:a16="http://schemas.microsoft.com/office/drawing/2014/main" id="{BDC8C137-9D0F-3149-BA7F-F06EAFFD2DE5}"/>
              </a:ext>
            </a:extLst>
          </p:cNvPr>
          <p:cNvSpPr/>
          <p:nvPr/>
        </p:nvSpPr>
        <p:spPr>
          <a:xfrm>
            <a:off x="1539272" y="7346284"/>
            <a:ext cx="419987" cy="92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en-US" altLang="ja-JP" sz="600" dirty="0">
                <a:solidFill>
                  <a:schemeClr val="tx2"/>
                </a:solidFill>
                <a:latin typeface="+mn-ea"/>
              </a:rPr>
              <a:t>0000/00/00</a:t>
            </a:r>
          </a:p>
        </p:txBody>
      </p:sp>
      <p:sp>
        <p:nvSpPr>
          <p:cNvPr id="77" name="正方形/長方形 76">
            <a:extLst>
              <a:ext uri="{FF2B5EF4-FFF2-40B4-BE49-F238E27FC236}">
                <a16:creationId xmlns:a16="http://schemas.microsoft.com/office/drawing/2014/main" id="{21DA2E6A-1735-B64B-8957-8AC65F5F7C91}"/>
              </a:ext>
            </a:extLst>
          </p:cNvPr>
          <p:cNvSpPr/>
          <p:nvPr/>
        </p:nvSpPr>
        <p:spPr>
          <a:xfrm>
            <a:off x="1542698" y="8059805"/>
            <a:ext cx="2701202"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en-US" altLang="ja-JP" sz="900" b="1" u="sng" dirty="0">
                <a:solidFill>
                  <a:schemeClr val="tx2"/>
                </a:solidFill>
                <a:latin typeface="+mn-ea"/>
              </a:rPr>
              <a:t>2019</a:t>
            </a:r>
            <a:r>
              <a:rPr kumimoji="1" lang="ja-JP" altLang="en-US" sz="900" b="1" u="sng">
                <a:solidFill>
                  <a:schemeClr val="tx2"/>
                </a:solidFill>
                <a:latin typeface="+mn-ea"/>
              </a:rPr>
              <a:t>年</a:t>
            </a:r>
            <a:r>
              <a:rPr kumimoji="1" lang="en-US" altLang="ja-JP" sz="900" b="1" u="sng" dirty="0">
                <a:solidFill>
                  <a:schemeClr val="tx2"/>
                </a:solidFill>
                <a:latin typeface="+mn-ea"/>
              </a:rPr>
              <a:t> 10</a:t>
            </a:r>
            <a:r>
              <a:rPr kumimoji="1" lang="ja-JP" altLang="en-US" sz="900" b="1" u="sng">
                <a:solidFill>
                  <a:schemeClr val="tx2"/>
                </a:solidFill>
                <a:latin typeface="+mn-ea"/>
              </a:rPr>
              <a:t>月</a:t>
            </a:r>
            <a:r>
              <a:rPr kumimoji="1" lang="en-US" altLang="ja-JP" sz="900" b="1" u="sng" dirty="0">
                <a:solidFill>
                  <a:schemeClr val="tx2"/>
                </a:solidFill>
                <a:latin typeface="+mn-ea"/>
              </a:rPr>
              <a:t>1</a:t>
            </a:r>
            <a:r>
              <a:rPr kumimoji="1" lang="ja-JP" altLang="en-US" sz="900" b="1" u="sng">
                <a:solidFill>
                  <a:schemeClr val="tx2"/>
                </a:solidFill>
                <a:latin typeface="+mn-ea"/>
              </a:rPr>
              <a:t>日セミナーレポート</a:t>
            </a:r>
            <a:r>
              <a:rPr kumimoji="1" lang="en-US" altLang="ja-JP" sz="900" b="1" u="sng" dirty="0">
                <a:solidFill>
                  <a:schemeClr val="tx2"/>
                </a:solidFill>
                <a:latin typeface="+mn-ea"/>
              </a:rPr>
              <a:t>--------------</a:t>
            </a:r>
            <a:r>
              <a:rPr kumimoji="1" lang="en-US" altLang="ja-JP" sz="900" b="1" dirty="0">
                <a:solidFill>
                  <a:schemeClr val="tx2"/>
                </a:solidFill>
                <a:latin typeface="+mn-ea"/>
              </a:rPr>
              <a:t>  …</a:t>
            </a:r>
          </a:p>
        </p:txBody>
      </p:sp>
      <p:sp>
        <p:nvSpPr>
          <p:cNvPr id="78" name="正方形/長方形 77">
            <a:extLst>
              <a:ext uri="{FF2B5EF4-FFF2-40B4-BE49-F238E27FC236}">
                <a16:creationId xmlns:a16="http://schemas.microsoft.com/office/drawing/2014/main" id="{DA667AEE-8D62-5A42-9DFA-501B111A671A}"/>
              </a:ext>
            </a:extLst>
          </p:cNvPr>
          <p:cNvSpPr/>
          <p:nvPr/>
        </p:nvSpPr>
        <p:spPr>
          <a:xfrm>
            <a:off x="816038" y="7866359"/>
            <a:ext cx="609269" cy="426621"/>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700" dirty="0">
                <a:solidFill>
                  <a:schemeClr val="tx2"/>
                </a:solidFill>
                <a:latin typeface="+mn-ea"/>
              </a:rPr>
              <a:t>IMG</a:t>
            </a:r>
          </a:p>
        </p:txBody>
      </p:sp>
      <p:sp>
        <p:nvSpPr>
          <p:cNvPr id="79" name="正方形/長方形 78">
            <a:extLst>
              <a:ext uri="{FF2B5EF4-FFF2-40B4-BE49-F238E27FC236}">
                <a16:creationId xmlns:a16="http://schemas.microsoft.com/office/drawing/2014/main" id="{D039B7D2-63A5-FC44-A36B-BEFFA0777583}"/>
              </a:ext>
            </a:extLst>
          </p:cNvPr>
          <p:cNvSpPr/>
          <p:nvPr/>
        </p:nvSpPr>
        <p:spPr>
          <a:xfrm>
            <a:off x="1539272" y="7867413"/>
            <a:ext cx="419987" cy="92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en-US" altLang="ja-JP" sz="600" dirty="0">
                <a:solidFill>
                  <a:schemeClr val="tx2"/>
                </a:solidFill>
                <a:latin typeface="+mn-ea"/>
              </a:rPr>
              <a:t>0000/00/00</a:t>
            </a:r>
          </a:p>
        </p:txBody>
      </p:sp>
      <p:sp>
        <p:nvSpPr>
          <p:cNvPr id="82" name="正方形/長方形 81">
            <a:extLst>
              <a:ext uri="{FF2B5EF4-FFF2-40B4-BE49-F238E27FC236}">
                <a16:creationId xmlns:a16="http://schemas.microsoft.com/office/drawing/2014/main" id="{F6CA94CA-481E-D446-B5AC-92B0CC0D408E}"/>
              </a:ext>
            </a:extLst>
          </p:cNvPr>
          <p:cNvSpPr/>
          <p:nvPr/>
        </p:nvSpPr>
        <p:spPr>
          <a:xfrm>
            <a:off x="449710" y="8477600"/>
            <a:ext cx="4171376" cy="1130507"/>
          </a:xfrm>
          <a:prstGeom prst="rect">
            <a:avLst/>
          </a:prstGeom>
          <a:solidFill>
            <a:schemeClr val="bg1">
              <a:lumMod val="8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kumimoji="1" lang="en-US" altLang="ja-JP" sz="700" dirty="0">
                <a:solidFill>
                  <a:schemeClr val="tx2"/>
                </a:solidFill>
                <a:latin typeface="+mn-ea"/>
              </a:rPr>
              <a:t>IMG</a:t>
            </a:r>
          </a:p>
        </p:txBody>
      </p:sp>
      <p:sp>
        <p:nvSpPr>
          <p:cNvPr id="83" name="角丸四角形 82">
            <a:extLst>
              <a:ext uri="{FF2B5EF4-FFF2-40B4-BE49-F238E27FC236}">
                <a16:creationId xmlns:a16="http://schemas.microsoft.com/office/drawing/2014/main" id="{B5253715-60FC-1B4C-9C5F-5CF1C00E9075}"/>
              </a:ext>
            </a:extLst>
          </p:cNvPr>
          <p:cNvSpPr/>
          <p:nvPr/>
        </p:nvSpPr>
        <p:spPr>
          <a:xfrm>
            <a:off x="1327894" y="8930554"/>
            <a:ext cx="2422322" cy="32945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88000" tIns="36000" rIns="288000" bIns="36000" rtlCol="0" anchor="ctr">
            <a:spAutoFit/>
          </a:bodyPr>
          <a:lstStyle/>
          <a:p>
            <a:pPr algn="ctr"/>
            <a:r>
              <a:rPr kumimoji="1" lang="ja-JP" altLang="en-US" sz="1000"/>
              <a:t>セミナー資料をダウンロード</a:t>
            </a:r>
          </a:p>
        </p:txBody>
      </p:sp>
      <p:sp>
        <p:nvSpPr>
          <p:cNvPr id="84" name="正方形/長方形 83">
            <a:extLst>
              <a:ext uri="{FF2B5EF4-FFF2-40B4-BE49-F238E27FC236}">
                <a16:creationId xmlns:a16="http://schemas.microsoft.com/office/drawing/2014/main" id="{4D980DC1-70E0-624A-BC69-5246B75C5E30}"/>
              </a:ext>
            </a:extLst>
          </p:cNvPr>
          <p:cNvSpPr/>
          <p:nvPr/>
        </p:nvSpPr>
        <p:spPr>
          <a:xfrm>
            <a:off x="2071475" y="9357143"/>
            <a:ext cx="897682"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ja-JP" altLang="en-US" sz="700" u="sng">
                <a:solidFill>
                  <a:schemeClr val="tx2"/>
                </a:solidFill>
              </a:rPr>
              <a:t>お問い合わせはこちら</a:t>
            </a:r>
          </a:p>
        </p:txBody>
      </p:sp>
      <p:sp>
        <p:nvSpPr>
          <p:cNvPr id="85" name="正方形/長方形 84">
            <a:extLst>
              <a:ext uri="{FF2B5EF4-FFF2-40B4-BE49-F238E27FC236}">
                <a16:creationId xmlns:a16="http://schemas.microsoft.com/office/drawing/2014/main" id="{78786120-A393-9945-9CFC-6207594F623A}"/>
              </a:ext>
            </a:extLst>
          </p:cNvPr>
          <p:cNvSpPr/>
          <p:nvPr/>
        </p:nvSpPr>
        <p:spPr>
          <a:xfrm>
            <a:off x="2000439" y="8661742"/>
            <a:ext cx="1077218"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ja-JP" altLang="en-US" sz="1200" b="1">
                <a:solidFill>
                  <a:schemeClr val="tx2"/>
                </a:solidFill>
                <a:latin typeface="+mn-ea"/>
              </a:rPr>
              <a:t>キャッチコピー</a:t>
            </a:r>
          </a:p>
        </p:txBody>
      </p:sp>
      <p:sp>
        <p:nvSpPr>
          <p:cNvPr id="86" name="正方形/長方形 85">
            <a:extLst>
              <a:ext uri="{FF2B5EF4-FFF2-40B4-BE49-F238E27FC236}">
                <a16:creationId xmlns:a16="http://schemas.microsoft.com/office/drawing/2014/main" id="{D3717996-0B5F-4E40-9B08-8ED65711639C}"/>
              </a:ext>
            </a:extLst>
          </p:cNvPr>
          <p:cNvSpPr/>
          <p:nvPr/>
        </p:nvSpPr>
        <p:spPr>
          <a:xfrm>
            <a:off x="449176" y="9608226"/>
            <a:ext cx="4171909" cy="415410"/>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pPr algn="ctr"/>
            <a:r>
              <a:rPr kumimoji="1" lang="ja-JP" altLang="en-US" sz="700">
                <a:solidFill>
                  <a:schemeClr val="tx2"/>
                </a:solidFill>
                <a:latin typeface="+mn-ea"/>
              </a:rPr>
              <a:t>お電話でのお問い合わせ</a:t>
            </a:r>
            <a:r>
              <a:rPr kumimoji="1" lang="ja-JP" altLang="en-US" sz="900">
                <a:solidFill>
                  <a:schemeClr val="tx2"/>
                </a:solidFill>
                <a:latin typeface="+mn-ea"/>
              </a:rPr>
              <a:t>　</a:t>
            </a:r>
            <a:r>
              <a:rPr kumimoji="1" lang="en-US" altLang="ja-JP" sz="1100" b="1" dirty="0">
                <a:solidFill>
                  <a:schemeClr val="tx2"/>
                </a:solidFill>
                <a:latin typeface="+mn-ea"/>
              </a:rPr>
              <a:t>0123-456-7890  </a:t>
            </a:r>
            <a:r>
              <a:rPr kumimoji="1" lang="ja-JP" altLang="en-US" sz="700">
                <a:solidFill>
                  <a:schemeClr val="tx2"/>
                </a:solidFill>
                <a:latin typeface="+mn-ea"/>
              </a:rPr>
              <a:t>平日</a:t>
            </a:r>
            <a:r>
              <a:rPr kumimoji="1" lang="en-US" altLang="ja-JP" sz="700" dirty="0">
                <a:solidFill>
                  <a:schemeClr val="tx2"/>
                </a:solidFill>
                <a:latin typeface="+mn-ea"/>
              </a:rPr>
              <a:t>00:00~00:00</a:t>
            </a:r>
            <a:endParaRPr kumimoji="1" lang="en-US" altLang="ja-JP" sz="900" dirty="0">
              <a:solidFill>
                <a:schemeClr val="tx2"/>
              </a:solidFill>
              <a:latin typeface="+mn-ea"/>
            </a:endParaRPr>
          </a:p>
        </p:txBody>
      </p:sp>
      <p:sp>
        <p:nvSpPr>
          <p:cNvPr id="87" name="正方形/長方形 86">
            <a:extLst>
              <a:ext uri="{FF2B5EF4-FFF2-40B4-BE49-F238E27FC236}">
                <a16:creationId xmlns:a16="http://schemas.microsoft.com/office/drawing/2014/main" id="{B50574A4-F70C-544E-AD28-240C83503DCC}"/>
              </a:ext>
            </a:extLst>
          </p:cNvPr>
          <p:cNvSpPr/>
          <p:nvPr/>
        </p:nvSpPr>
        <p:spPr>
          <a:xfrm>
            <a:off x="5079906" y="9006108"/>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80000" rIns="108000" bIns="180000" rtlCol="0" anchor="t">
            <a:spAutoFit/>
          </a:bodyPr>
          <a:lstStyle/>
          <a:p>
            <a:pPr>
              <a:spcAft>
                <a:spcPts val="1200"/>
              </a:spcAft>
              <a:buClr>
                <a:schemeClr val="accent5"/>
              </a:buClr>
            </a:pPr>
            <a:r>
              <a:rPr kumimoji="1" lang="ja-JP" altLang="en-US" sz="1100" b="1">
                <a:solidFill>
                  <a:schemeClr val="tx2"/>
                </a:solidFill>
                <a:latin typeface="+mn-ea"/>
              </a:rPr>
              <a:t>セミナーページ</a:t>
            </a:r>
            <a:r>
              <a:rPr kumimoji="1" lang="ja-JP" altLang="en-US" sz="1100" b="1" dirty="0">
                <a:solidFill>
                  <a:schemeClr val="tx2"/>
                </a:solidFill>
                <a:latin typeface="+mn-ea"/>
              </a:rPr>
              <a:t>の</a:t>
            </a:r>
            <a:r>
              <a:rPr kumimoji="1" lang="ja-JP" altLang="en-US" sz="1100" b="1">
                <a:solidFill>
                  <a:schemeClr val="tx2"/>
                </a:solidFill>
                <a:latin typeface="+mn-ea"/>
              </a:rPr>
              <a:t>ストーリーに合った</a:t>
            </a:r>
            <a:r>
              <a:rPr kumimoji="1" lang="en-US" altLang="ja-JP" sz="1100" b="1" dirty="0">
                <a:solidFill>
                  <a:schemeClr val="tx2"/>
                </a:solidFill>
                <a:latin typeface="+mn-ea"/>
              </a:rPr>
              <a:t>CTA</a:t>
            </a:r>
            <a:r>
              <a:rPr kumimoji="1" lang="ja-JP" altLang="en-US" sz="1100" b="1" dirty="0">
                <a:solidFill>
                  <a:schemeClr val="tx2"/>
                </a:solidFill>
                <a:latin typeface="+mn-ea"/>
              </a:rPr>
              <a:t>にする</a:t>
            </a:r>
            <a:endParaRPr kumimoji="1" lang="en-US" altLang="ja-JP" sz="1100" b="1" dirty="0">
              <a:solidFill>
                <a:schemeClr val="tx2"/>
              </a:solidFill>
              <a:latin typeface="+mn-ea"/>
            </a:endParaRPr>
          </a:p>
        </p:txBody>
      </p:sp>
      <p:sp>
        <p:nvSpPr>
          <p:cNvPr id="88" name="円/楕円 54">
            <a:extLst>
              <a:ext uri="{FF2B5EF4-FFF2-40B4-BE49-F238E27FC236}">
                <a16:creationId xmlns:a16="http://schemas.microsoft.com/office/drawing/2014/main" id="{435A9C82-AF57-6C4E-8E86-65369289F1DD}"/>
              </a:ext>
            </a:extLst>
          </p:cNvPr>
          <p:cNvSpPr/>
          <p:nvPr/>
        </p:nvSpPr>
        <p:spPr>
          <a:xfrm>
            <a:off x="4932172" y="8821958"/>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89" name="円/楕円 91">
            <a:extLst>
              <a:ext uri="{FF2B5EF4-FFF2-40B4-BE49-F238E27FC236}">
                <a16:creationId xmlns:a16="http://schemas.microsoft.com/office/drawing/2014/main" id="{8D95AC3F-F2F0-BE41-B9DE-2C079BA9B47F}"/>
              </a:ext>
            </a:extLst>
          </p:cNvPr>
          <p:cNvSpPr/>
          <p:nvPr/>
        </p:nvSpPr>
        <p:spPr>
          <a:xfrm>
            <a:off x="265026" y="885870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Tree>
    <p:extLst>
      <p:ext uri="{BB962C8B-B14F-4D97-AF65-F5344CB8AC3E}">
        <p14:creationId xmlns:p14="http://schemas.microsoft.com/office/powerpoint/2010/main" val="4140048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1C9703-ECDD-CF4F-BAD4-5679558FBCB0}"/>
              </a:ext>
            </a:extLst>
          </p:cNvPr>
          <p:cNvSpPr>
            <a:spLocks noGrp="1"/>
          </p:cNvSpPr>
          <p:nvPr>
            <p:ph type="title"/>
          </p:nvPr>
        </p:nvSpPr>
        <p:spPr>
          <a:xfrm>
            <a:off x="554142" y="391584"/>
            <a:ext cx="2779607" cy="307777"/>
          </a:xfrm>
        </p:spPr>
        <p:txBody>
          <a:bodyPr/>
          <a:lstStyle/>
          <a:p>
            <a:r>
              <a:rPr kumimoji="1" lang="ja-JP" altLang="en-US"/>
              <a:t>セミナー</a:t>
            </a:r>
            <a:r>
              <a:rPr kumimoji="1" lang="en-US" altLang="ja-JP" dirty="0"/>
              <a:t> </a:t>
            </a:r>
            <a:r>
              <a:rPr kumimoji="1" lang="ja-JP" altLang="en-US" sz="1400"/>
              <a:t>（詳細ページ）</a:t>
            </a:r>
            <a:r>
              <a:rPr kumimoji="1" lang="en-US" altLang="ja-JP" dirty="0"/>
              <a:t>1/3</a:t>
            </a:r>
            <a:endParaRPr kumimoji="1" lang="ja-JP" altLang="en-US"/>
          </a:p>
        </p:txBody>
      </p:sp>
      <p:sp>
        <p:nvSpPr>
          <p:cNvPr id="7" name="正方形/長方形 6">
            <a:extLst>
              <a:ext uri="{FF2B5EF4-FFF2-40B4-BE49-F238E27FC236}">
                <a16:creationId xmlns:a16="http://schemas.microsoft.com/office/drawing/2014/main" id="{92D37B49-7E83-C440-A69F-5C6D69FB89B8}"/>
              </a:ext>
            </a:extLst>
          </p:cNvPr>
          <p:cNvSpPr/>
          <p:nvPr/>
        </p:nvSpPr>
        <p:spPr>
          <a:xfrm>
            <a:off x="5022849" y="3984336"/>
            <a:ext cx="2123538" cy="17023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冒頭で</a:t>
            </a:r>
            <a:r>
              <a:rPr kumimoji="1" lang="ja-JP" altLang="en-US" sz="1100" b="1" dirty="0">
                <a:solidFill>
                  <a:schemeClr val="tx2"/>
                </a:solidFill>
                <a:latin typeface="+mn-ea"/>
              </a:rPr>
              <a:t>概要が理解できる</a:t>
            </a:r>
            <a:r>
              <a:rPr kumimoji="1" lang="ja-JP" altLang="en-US" sz="1100" b="1">
                <a:solidFill>
                  <a:schemeClr val="tx2"/>
                </a:solidFill>
                <a:latin typeface="+mn-ea"/>
              </a:rPr>
              <a:t>ようにする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すぐに申し込めるよう</a:t>
            </a:r>
            <a:r>
              <a:rPr kumimoji="1" lang="en-US" altLang="ja-JP" sz="1100" b="1" dirty="0">
                <a:solidFill>
                  <a:schemeClr val="tx2"/>
                </a:solidFill>
                <a:latin typeface="+mn-ea"/>
              </a:rPr>
              <a:t>CTA</a:t>
            </a:r>
            <a:r>
              <a:rPr kumimoji="1" lang="ja-JP" altLang="en-US" sz="1100" b="1" dirty="0">
                <a:solidFill>
                  <a:schemeClr val="tx2"/>
                </a:solidFill>
                <a:latin typeface="+mn-ea"/>
              </a:rPr>
              <a:t>を</a:t>
            </a:r>
            <a:r>
              <a:rPr kumimoji="1" lang="ja-JP" altLang="en-US" sz="1100" b="1">
                <a:solidFill>
                  <a:schemeClr val="tx2"/>
                </a:solidFill>
                <a:latin typeface="+mn-ea"/>
              </a:rPr>
              <a:t>設置する</a:t>
            </a:r>
            <a:br>
              <a:rPr kumimoji="1" lang="en-US" altLang="ja-JP" sz="1100" b="1" dirty="0">
                <a:solidFill>
                  <a:schemeClr val="tx2"/>
                </a:solidFill>
                <a:latin typeface="+mn-ea"/>
              </a:rPr>
            </a:br>
            <a:r>
              <a:rPr kumimoji="1" lang="ja-JP" altLang="en-US" sz="1000">
                <a:solidFill>
                  <a:schemeClr val="tx2"/>
                </a:solidFill>
                <a:latin typeface="+mn-ea"/>
              </a:rPr>
              <a:t>*同一ページにフォームを設置できる場合はフォームの位置まで移動</a:t>
            </a:r>
            <a:endParaRPr kumimoji="1" lang="en-US" altLang="ja-JP" sz="1100" dirty="0">
              <a:solidFill>
                <a:schemeClr val="tx2"/>
              </a:solidFill>
              <a:latin typeface="+mn-ea"/>
            </a:endParaRPr>
          </a:p>
        </p:txBody>
      </p:sp>
      <p:sp>
        <p:nvSpPr>
          <p:cNvPr id="8" name="円/楕円 7">
            <a:extLst>
              <a:ext uri="{FF2B5EF4-FFF2-40B4-BE49-F238E27FC236}">
                <a16:creationId xmlns:a16="http://schemas.microsoft.com/office/drawing/2014/main" id="{42864D99-4331-E946-8432-3ADA01FD5E09}"/>
              </a:ext>
            </a:extLst>
          </p:cNvPr>
          <p:cNvSpPr/>
          <p:nvPr/>
        </p:nvSpPr>
        <p:spPr>
          <a:xfrm>
            <a:off x="4875115" y="376906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9" name="正方形/長方形 8">
            <a:extLst>
              <a:ext uri="{FF2B5EF4-FFF2-40B4-BE49-F238E27FC236}">
                <a16:creationId xmlns:a16="http://schemas.microsoft.com/office/drawing/2014/main" id="{4BD8D2C4-9CB0-0B4B-A6D3-3073926FAC74}"/>
              </a:ext>
            </a:extLst>
          </p:cNvPr>
          <p:cNvSpPr/>
          <p:nvPr/>
        </p:nvSpPr>
        <p:spPr>
          <a:xfrm>
            <a:off x="452033" y="1051679"/>
            <a:ext cx="4171909" cy="227282"/>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36000" rIns="216000" bIns="0" rtlCol="0" anchor="ctr" anchorCtr="0"/>
          <a:lstStyle/>
          <a:p>
            <a:r>
              <a:rPr kumimoji="1" lang="ja-JP" altLang="en-US" sz="800">
                <a:solidFill>
                  <a:schemeClr val="tx2"/>
                </a:solidFill>
                <a:latin typeface="+mn-ea"/>
              </a:rPr>
              <a:t>パンくずリスト</a:t>
            </a:r>
            <a:endParaRPr kumimoji="1" lang="en-US" altLang="ja-JP" sz="800" dirty="0">
              <a:solidFill>
                <a:schemeClr val="tx2"/>
              </a:solidFill>
              <a:latin typeface="+mn-ea"/>
            </a:endParaRPr>
          </a:p>
        </p:txBody>
      </p:sp>
      <p:sp>
        <p:nvSpPr>
          <p:cNvPr id="11" name="正方形/長方形 10">
            <a:extLst>
              <a:ext uri="{FF2B5EF4-FFF2-40B4-BE49-F238E27FC236}">
                <a16:creationId xmlns:a16="http://schemas.microsoft.com/office/drawing/2014/main" id="{11E84599-7FCE-C644-A68E-061533FE895C}"/>
              </a:ext>
            </a:extLst>
          </p:cNvPr>
          <p:cNvSpPr/>
          <p:nvPr/>
        </p:nvSpPr>
        <p:spPr>
          <a:xfrm>
            <a:off x="452033" y="1278961"/>
            <a:ext cx="4171909" cy="8797191"/>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4" name="円/楕円 13">
            <a:extLst>
              <a:ext uri="{FF2B5EF4-FFF2-40B4-BE49-F238E27FC236}">
                <a16:creationId xmlns:a16="http://schemas.microsoft.com/office/drawing/2014/main" id="{19B7F4F0-118E-694D-9E17-BB8FD9F8E858}"/>
              </a:ext>
            </a:extLst>
          </p:cNvPr>
          <p:cNvSpPr/>
          <p:nvPr/>
        </p:nvSpPr>
        <p:spPr>
          <a:xfrm>
            <a:off x="185802" y="2042119"/>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53" name="正方形/長方形 52">
            <a:extLst>
              <a:ext uri="{FF2B5EF4-FFF2-40B4-BE49-F238E27FC236}">
                <a16:creationId xmlns:a16="http://schemas.microsoft.com/office/drawing/2014/main" id="{42DD3EAB-AE1E-7747-BD30-B424030AD9B3}"/>
              </a:ext>
            </a:extLst>
          </p:cNvPr>
          <p:cNvSpPr/>
          <p:nvPr/>
        </p:nvSpPr>
        <p:spPr>
          <a:xfrm>
            <a:off x="620026" y="5847957"/>
            <a:ext cx="1384995"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200" b="1">
                <a:solidFill>
                  <a:schemeClr val="tx2"/>
                </a:solidFill>
                <a:latin typeface="+mn-ea"/>
              </a:rPr>
              <a:t>こんな方におすすめ</a:t>
            </a:r>
          </a:p>
        </p:txBody>
      </p:sp>
      <p:cxnSp>
        <p:nvCxnSpPr>
          <p:cNvPr id="94" name="直線コネクタ 93">
            <a:extLst>
              <a:ext uri="{FF2B5EF4-FFF2-40B4-BE49-F238E27FC236}">
                <a16:creationId xmlns:a16="http://schemas.microsoft.com/office/drawing/2014/main" id="{07B6C61B-A5E8-DB4C-AD55-C337E1A65114}"/>
              </a:ext>
            </a:extLst>
          </p:cNvPr>
          <p:cNvCxnSpPr>
            <a:cxnSpLocks/>
          </p:cNvCxnSpPr>
          <p:nvPr/>
        </p:nvCxnSpPr>
        <p:spPr>
          <a:xfrm>
            <a:off x="308136" y="9837510"/>
            <a:ext cx="4479834" cy="0"/>
          </a:xfrm>
          <a:prstGeom prst="line">
            <a:avLst/>
          </a:prstGeom>
          <a:ln w="15875">
            <a:solidFill>
              <a:schemeClr val="tx2"/>
            </a:solidFill>
            <a:prstDash val="lgDashDotDot"/>
          </a:ln>
        </p:spPr>
        <p:style>
          <a:lnRef idx="1">
            <a:schemeClr val="accent1"/>
          </a:lnRef>
          <a:fillRef idx="0">
            <a:schemeClr val="accent1"/>
          </a:fillRef>
          <a:effectRef idx="0">
            <a:schemeClr val="accent1"/>
          </a:effectRef>
          <a:fontRef idx="minor">
            <a:schemeClr val="tx1"/>
          </a:fontRef>
        </p:style>
      </p:cxnSp>
      <p:sp>
        <p:nvSpPr>
          <p:cNvPr id="112" name="Slide Number Placeholder 5">
            <a:extLst>
              <a:ext uri="{FF2B5EF4-FFF2-40B4-BE49-F238E27FC236}">
                <a16:creationId xmlns:a16="http://schemas.microsoft.com/office/drawing/2014/main" id="{3A3FFC55-8F6A-9A42-8A7C-361134AC19BB}"/>
              </a:ext>
            </a:extLst>
          </p:cNvPr>
          <p:cNvSpPr>
            <a:spLocks noGrp="1"/>
          </p:cNvSpPr>
          <p:nvPr>
            <p:ph type="sldNum" sz="quarter" idx="12"/>
          </p:nvPr>
        </p:nvSpPr>
        <p:spPr>
          <a:xfrm>
            <a:off x="7304641" y="10420565"/>
            <a:ext cx="139461" cy="153888"/>
          </a:xfrm>
        </p:spPr>
        <p:txBody>
          <a:bodyPr/>
          <a:lstStyle>
            <a:lvl1pPr algn="r">
              <a:defRPr>
                <a:latin typeface="+mj-ea"/>
                <a:ea typeface="+mj-ea"/>
              </a:defRPr>
            </a:lvl1pPr>
          </a:lstStyle>
          <a:p>
            <a:fld id="{BDAF3A46-BB46-C846-A957-87752CFF5CED}" type="slidenum">
              <a:rPr kumimoji="1" lang="ja-JP" altLang="en-US" smtClean="0"/>
              <a:pPr/>
              <a:t>13</a:t>
            </a:fld>
            <a:endParaRPr kumimoji="1" lang="ja-JP" altLang="en-US"/>
          </a:p>
        </p:txBody>
      </p:sp>
      <p:sp>
        <p:nvSpPr>
          <p:cNvPr id="130" name="正方形/長方形 129">
            <a:extLst>
              <a:ext uri="{FF2B5EF4-FFF2-40B4-BE49-F238E27FC236}">
                <a16:creationId xmlns:a16="http://schemas.microsoft.com/office/drawing/2014/main" id="{B409EF65-3F6A-8649-A26B-3C646C1289FF}"/>
              </a:ext>
            </a:extLst>
          </p:cNvPr>
          <p:cNvSpPr/>
          <p:nvPr/>
        </p:nvSpPr>
        <p:spPr>
          <a:xfrm>
            <a:off x="5022849" y="6218710"/>
            <a:ext cx="2123538" cy="5327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dirty="0">
                <a:solidFill>
                  <a:schemeClr val="tx2"/>
                </a:solidFill>
                <a:latin typeface="+mn-ea"/>
              </a:rPr>
              <a:t>対象を明確にする</a:t>
            </a:r>
            <a:endParaRPr kumimoji="1" lang="en-US" altLang="ja-JP" sz="1100" b="1" dirty="0">
              <a:solidFill>
                <a:schemeClr val="tx2"/>
              </a:solidFill>
              <a:latin typeface="+mn-ea"/>
            </a:endParaRPr>
          </a:p>
        </p:txBody>
      </p:sp>
      <p:sp>
        <p:nvSpPr>
          <p:cNvPr id="131" name="円/楕円 130">
            <a:extLst>
              <a:ext uri="{FF2B5EF4-FFF2-40B4-BE49-F238E27FC236}">
                <a16:creationId xmlns:a16="http://schemas.microsoft.com/office/drawing/2014/main" id="{3064C54D-AE3A-3A4F-A9DA-2AA06BEDD030}"/>
              </a:ext>
            </a:extLst>
          </p:cNvPr>
          <p:cNvSpPr/>
          <p:nvPr/>
        </p:nvSpPr>
        <p:spPr>
          <a:xfrm>
            <a:off x="4875115" y="6034560"/>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ja-JP" altLang="en-US" sz="1200" b="1">
                <a:latin typeface="+mn-ea"/>
              </a:rPr>
              <a:t>４</a:t>
            </a:r>
            <a:endParaRPr kumimoji="1" lang="en-US" altLang="ja-JP" sz="1200" b="1" dirty="0">
              <a:latin typeface="+mn-ea"/>
            </a:endParaRPr>
          </a:p>
        </p:txBody>
      </p:sp>
      <p:sp>
        <p:nvSpPr>
          <p:cNvPr id="132" name="円/楕円 131">
            <a:extLst>
              <a:ext uri="{FF2B5EF4-FFF2-40B4-BE49-F238E27FC236}">
                <a16:creationId xmlns:a16="http://schemas.microsoft.com/office/drawing/2014/main" id="{3A999161-6435-0144-A19C-6DF0E98FB057}"/>
              </a:ext>
            </a:extLst>
          </p:cNvPr>
          <p:cNvSpPr/>
          <p:nvPr/>
        </p:nvSpPr>
        <p:spPr>
          <a:xfrm>
            <a:off x="186966" y="3773664"/>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50" name="角丸四角形 49">
            <a:extLst>
              <a:ext uri="{FF2B5EF4-FFF2-40B4-BE49-F238E27FC236}">
                <a16:creationId xmlns:a16="http://schemas.microsoft.com/office/drawing/2014/main" id="{D02EEEB8-C297-BC49-95EA-C634330B0069}"/>
              </a:ext>
            </a:extLst>
          </p:cNvPr>
          <p:cNvSpPr/>
          <p:nvPr/>
        </p:nvSpPr>
        <p:spPr>
          <a:xfrm>
            <a:off x="623776" y="4472098"/>
            <a:ext cx="2402030" cy="511646"/>
          </a:xfrm>
          <a:prstGeom prst="roundRect">
            <a:avLst>
              <a:gd name="adj" fmla="val 495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0" bIns="72000" rtlCol="0" anchor="t" anchorCtr="0">
            <a:normAutofit/>
          </a:bodyPr>
          <a:lstStyle/>
          <a:p>
            <a:pPr>
              <a:lnSpc>
                <a:spcPct val="150000"/>
              </a:lnSpc>
            </a:pPr>
            <a:r>
              <a:rPr kumimoji="1" lang="ja-JP" altLang="en-US" sz="800" b="1">
                <a:solidFill>
                  <a:schemeClr val="tx2"/>
                </a:solidFill>
                <a:latin typeface="+mj-ea"/>
                <a:ea typeface="+mj-ea"/>
              </a:rPr>
              <a:t>日時；</a:t>
            </a:r>
            <a:r>
              <a:rPr kumimoji="1" lang="en-US" altLang="ja-JP" sz="800" b="1" dirty="0">
                <a:solidFill>
                  <a:schemeClr val="tx2"/>
                </a:solidFill>
                <a:latin typeface="+mj-ea"/>
                <a:ea typeface="+mj-ea"/>
              </a:rPr>
              <a:t>2020</a:t>
            </a:r>
            <a:r>
              <a:rPr kumimoji="1" lang="ja-JP" altLang="en-US" sz="800" b="1">
                <a:solidFill>
                  <a:schemeClr val="tx2"/>
                </a:solidFill>
                <a:latin typeface="+mj-ea"/>
                <a:ea typeface="+mj-ea"/>
              </a:rPr>
              <a:t>年</a:t>
            </a:r>
            <a:r>
              <a:rPr kumimoji="1" lang="en-US" altLang="ja-JP" sz="800" b="1" dirty="0">
                <a:solidFill>
                  <a:schemeClr val="tx2"/>
                </a:solidFill>
                <a:latin typeface="+mj-ea"/>
                <a:ea typeface="+mj-ea"/>
              </a:rPr>
              <a:t>1</a:t>
            </a:r>
            <a:r>
              <a:rPr kumimoji="1" lang="ja-JP" altLang="en-US" sz="800" b="1">
                <a:solidFill>
                  <a:schemeClr val="tx2"/>
                </a:solidFill>
                <a:latin typeface="+mj-ea"/>
                <a:ea typeface="+mj-ea"/>
              </a:rPr>
              <a:t>月</a:t>
            </a:r>
            <a:r>
              <a:rPr kumimoji="1" lang="en-US" altLang="ja-JP" sz="800" b="1" dirty="0">
                <a:solidFill>
                  <a:schemeClr val="tx2"/>
                </a:solidFill>
                <a:latin typeface="+mj-ea"/>
                <a:ea typeface="+mj-ea"/>
              </a:rPr>
              <a:t>1</a:t>
            </a:r>
            <a:r>
              <a:rPr kumimoji="1" lang="ja-JP" altLang="en-US" sz="800" b="1">
                <a:solidFill>
                  <a:schemeClr val="tx2"/>
                </a:solidFill>
                <a:latin typeface="+mj-ea"/>
                <a:ea typeface="+mj-ea"/>
              </a:rPr>
              <a:t>日</a:t>
            </a:r>
            <a:r>
              <a:rPr kumimoji="1" lang="en-US" altLang="ja-JP" sz="800" b="1" dirty="0">
                <a:solidFill>
                  <a:schemeClr val="tx2"/>
                </a:solidFill>
                <a:latin typeface="+mj-ea"/>
                <a:ea typeface="+mj-ea"/>
              </a:rPr>
              <a:t>(</a:t>
            </a:r>
            <a:r>
              <a:rPr kumimoji="1" lang="ja-JP" altLang="en-US" sz="800" b="1">
                <a:solidFill>
                  <a:schemeClr val="tx2"/>
                </a:solidFill>
                <a:latin typeface="+mj-ea"/>
                <a:ea typeface="+mj-ea"/>
              </a:rPr>
              <a:t>水</a:t>
            </a:r>
            <a:r>
              <a:rPr kumimoji="1" lang="en-US" altLang="ja-JP" sz="800" b="1" dirty="0">
                <a:solidFill>
                  <a:schemeClr val="tx2"/>
                </a:solidFill>
                <a:latin typeface="+mj-ea"/>
                <a:ea typeface="+mj-ea"/>
              </a:rPr>
              <a:t>)</a:t>
            </a:r>
          </a:p>
          <a:p>
            <a:pPr>
              <a:lnSpc>
                <a:spcPct val="150000"/>
              </a:lnSpc>
            </a:pPr>
            <a:r>
              <a:rPr kumimoji="1" lang="ja-JP" altLang="en-US" sz="800" b="1">
                <a:solidFill>
                  <a:schemeClr val="tx2"/>
                </a:solidFill>
                <a:latin typeface="+mj-ea"/>
                <a:ea typeface="+mj-ea"/>
              </a:rPr>
              <a:t>会場：</a:t>
            </a:r>
            <a:r>
              <a:rPr kumimoji="1" lang="en-US" altLang="ja-JP" sz="800" b="1" dirty="0">
                <a:solidFill>
                  <a:schemeClr val="tx2"/>
                </a:solidFill>
                <a:latin typeface="+mj-ea"/>
                <a:ea typeface="+mj-ea"/>
              </a:rPr>
              <a:t>----------------------------------</a:t>
            </a:r>
          </a:p>
        </p:txBody>
      </p:sp>
      <p:sp>
        <p:nvSpPr>
          <p:cNvPr id="51" name="正方形/長方形 50">
            <a:extLst>
              <a:ext uri="{FF2B5EF4-FFF2-40B4-BE49-F238E27FC236}">
                <a16:creationId xmlns:a16="http://schemas.microsoft.com/office/drawing/2014/main" id="{14C77A4C-5493-DF45-9D74-E1E20240763C}"/>
              </a:ext>
            </a:extLst>
          </p:cNvPr>
          <p:cNvSpPr/>
          <p:nvPr/>
        </p:nvSpPr>
        <p:spPr>
          <a:xfrm>
            <a:off x="621454" y="7539889"/>
            <a:ext cx="471283"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200" b="1">
                <a:solidFill>
                  <a:schemeClr val="tx2"/>
                </a:solidFill>
                <a:latin typeface="+mn-ea"/>
              </a:rPr>
              <a:t>登壇者</a:t>
            </a:r>
          </a:p>
        </p:txBody>
      </p:sp>
      <p:sp>
        <p:nvSpPr>
          <p:cNvPr id="54" name="正方形/長方形 53">
            <a:extLst>
              <a:ext uri="{FF2B5EF4-FFF2-40B4-BE49-F238E27FC236}">
                <a16:creationId xmlns:a16="http://schemas.microsoft.com/office/drawing/2014/main" id="{B0095AEB-626C-A040-8340-601FE5DA2C6F}"/>
              </a:ext>
            </a:extLst>
          </p:cNvPr>
          <p:cNvSpPr/>
          <p:nvPr/>
        </p:nvSpPr>
        <p:spPr>
          <a:xfrm>
            <a:off x="648143" y="6699911"/>
            <a:ext cx="923330"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200" b="1">
                <a:solidFill>
                  <a:schemeClr val="tx2"/>
                </a:solidFill>
                <a:latin typeface="+mn-ea"/>
              </a:rPr>
              <a:t>タイムライン</a:t>
            </a:r>
          </a:p>
        </p:txBody>
      </p:sp>
      <p:sp>
        <p:nvSpPr>
          <p:cNvPr id="55" name="正方形/長方形 54">
            <a:extLst>
              <a:ext uri="{FF2B5EF4-FFF2-40B4-BE49-F238E27FC236}">
                <a16:creationId xmlns:a16="http://schemas.microsoft.com/office/drawing/2014/main" id="{5A810815-E732-4C44-9759-E65B59C3E0C1}"/>
              </a:ext>
            </a:extLst>
          </p:cNvPr>
          <p:cNvSpPr/>
          <p:nvPr/>
        </p:nvSpPr>
        <p:spPr>
          <a:xfrm>
            <a:off x="650149" y="6930497"/>
            <a:ext cx="2372767"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en-US" altLang="ja-JP" sz="800" dirty="0">
                <a:solidFill>
                  <a:schemeClr val="tx2"/>
                </a:solidFill>
                <a:latin typeface="+mn-ea"/>
              </a:rPr>
              <a:t>00:00  -----------------------------</a:t>
            </a:r>
          </a:p>
          <a:p>
            <a:r>
              <a:rPr kumimoji="1" lang="en-US" altLang="ja-JP" sz="800" dirty="0">
                <a:solidFill>
                  <a:schemeClr val="tx2"/>
                </a:solidFill>
                <a:latin typeface="+mn-ea"/>
              </a:rPr>
              <a:t>00:00  -------------------------------------------</a:t>
            </a:r>
            <a:endParaRPr kumimoji="1" lang="ja-JP" altLang="en-US" sz="800">
              <a:solidFill>
                <a:schemeClr val="tx2"/>
              </a:solidFill>
              <a:latin typeface="+mn-ea"/>
            </a:endParaRPr>
          </a:p>
          <a:p>
            <a:r>
              <a:rPr kumimoji="1" lang="en-US" altLang="ja-JP" sz="800" dirty="0">
                <a:solidFill>
                  <a:schemeClr val="tx2"/>
                </a:solidFill>
                <a:latin typeface="+mn-ea"/>
              </a:rPr>
              <a:t>00:00  --------------------------------</a:t>
            </a:r>
          </a:p>
        </p:txBody>
      </p:sp>
      <p:sp>
        <p:nvSpPr>
          <p:cNvPr id="77" name="正方形/長方形 76">
            <a:extLst>
              <a:ext uri="{FF2B5EF4-FFF2-40B4-BE49-F238E27FC236}">
                <a16:creationId xmlns:a16="http://schemas.microsoft.com/office/drawing/2014/main" id="{B231CAB4-A13F-CE44-9865-D6B19F777064}"/>
              </a:ext>
            </a:extLst>
          </p:cNvPr>
          <p:cNvSpPr/>
          <p:nvPr/>
        </p:nvSpPr>
        <p:spPr>
          <a:xfrm>
            <a:off x="647099" y="3774284"/>
            <a:ext cx="2375817" cy="6155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ja-JP" altLang="en-US" sz="800">
                <a:solidFill>
                  <a:schemeClr val="tx2"/>
                </a:solidFill>
                <a:latin typeface="+mn-ea"/>
              </a:rPr>
              <a:t>セミナーの概要</a:t>
            </a:r>
            <a:r>
              <a:rPr kumimoji="1" lang="en-US" altLang="ja-JP" sz="800" dirty="0">
                <a:solidFill>
                  <a:schemeClr val="tx2"/>
                </a:solidFill>
                <a:latin typeface="+mn-ea"/>
              </a:rPr>
              <a:t>---------------------------------------------------------</a:t>
            </a:r>
          </a:p>
          <a:p>
            <a:r>
              <a:rPr kumimoji="1" lang="ja-JP" altLang="en-US" sz="800">
                <a:solidFill>
                  <a:schemeClr val="tx2"/>
                </a:solidFill>
                <a:latin typeface="+mn-ea"/>
              </a:rPr>
              <a:t>テーマ・対象者</a:t>
            </a:r>
            <a:r>
              <a:rPr kumimoji="1" lang="en-US" altLang="ja-JP" sz="800" dirty="0">
                <a:solidFill>
                  <a:schemeClr val="tx2"/>
                </a:solidFill>
                <a:latin typeface="+mn-ea"/>
              </a:rPr>
              <a:t>---------------------------------------------------------------------------------------------------------------</a:t>
            </a:r>
          </a:p>
        </p:txBody>
      </p:sp>
      <p:sp>
        <p:nvSpPr>
          <p:cNvPr id="57" name="正方形/長方形 56">
            <a:extLst>
              <a:ext uri="{FF2B5EF4-FFF2-40B4-BE49-F238E27FC236}">
                <a16:creationId xmlns:a16="http://schemas.microsoft.com/office/drawing/2014/main" id="{A7E0AFE6-64B1-9642-BC0F-82742C55F7E0}"/>
              </a:ext>
            </a:extLst>
          </p:cNvPr>
          <p:cNvSpPr/>
          <p:nvPr/>
        </p:nvSpPr>
        <p:spPr>
          <a:xfrm>
            <a:off x="638702" y="7836235"/>
            <a:ext cx="974842" cy="672751"/>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r>
              <a:rPr kumimoji="1" lang="en-US" altLang="ja-JP" sz="800" dirty="0">
                <a:solidFill>
                  <a:schemeClr val="tx2"/>
                </a:solidFill>
                <a:latin typeface="+mn-ea"/>
              </a:rPr>
              <a:t>IMG</a:t>
            </a:r>
          </a:p>
        </p:txBody>
      </p:sp>
      <p:sp>
        <p:nvSpPr>
          <p:cNvPr id="58" name="正方形/長方形 57">
            <a:extLst>
              <a:ext uri="{FF2B5EF4-FFF2-40B4-BE49-F238E27FC236}">
                <a16:creationId xmlns:a16="http://schemas.microsoft.com/office/drawing/2014/main" id="{F174D27A-88D7-0D4F-AA94-5B10B41ACF2A}"/>
              </a:ext>
            </a:extLst>
          </p:cNvPr>
          <p:cNvSpPr/>
          <p:nvPr/>
        </p:nvSpPr>
        <p:spPr>
          <a:xfrm>
            <a:off x="1731048" y="7997211"/>
            <a:ext cx="1265474" cy="477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r>
              <a:rPr kumimoji="1" lang="ja-JP" altLang="en-US" sz="700" b="1">
                <a:solidFill>
                  <a:schemeClr val="tx2"/>
                </a:solidFill>
                <a:latin typeface="+mn-ea"/>
              </a:rPr>
              <a:t>会社名</a:t>
            </a:r>
            <a:r>
              <a:rPr kumimoji="1" lang="en-US" altLang="ja-JP" sz="700" b="1" dirty="0">
                <a:solidFill>
                  <a:schemeClr val="tx2"/>
                </a:solidFill>
                <a:latin typeface="+mn-ea"/>
              </a:rPr>
              <a:t>----------</a:t>
            </a:r>
          </a:p>
          <a:p>
            <a:r>
              <a:rPr kumimoji="1" lang="ja-JP" altLang="en-US" sz="700" b="1">
                <a:solidFill>
                  <a:schemeClr val="tx2"/>
                </a:solidFill>
                <a:latin typeface="+mn-ea"/>
              </a:rPr>
              <a:t>役職</a:t>
            </a:r>
            <a:r>
              <a:rPr kumimoji="1" lang="en-US" altLang="ja-JP" sz="700" b="1" dirty="0">
                <a:solidFill>
                  <a:schemeClr val="tx2"/>
                </a:solidFill>
                <a:latin typeface="+mn-ea"/>
              </a:rPr>
              <a:t>---------------</a:t>
            </a:r>
          </a:p>
          <a:p>
            <a:endParaRPr kumimoji="1" lang="en-US" altLang="ja-JP" sz="700" b="1" dirty="0">
              <a:solidFill>
                <a:schemeClr val="tx2"/>
              </a:solidFill>
              <a:latin typeface="+mn-ea"/>
            </a:endParaRPr>
          </a:p>
          <a:p>
            <a:r>
              <a:rPr kumimoji="1" lang="ja-JP" altLang="en-US" sz="1000" b="1">
                <a:solidFill>
                  <a:schemeClr val="tx2"/>
                </a:solidFill>
                <a:latin typeface="+mn-ea"/>
              </a:rPr>
              <a:t>氏名●●●</a:t>
            </a:r>
            <a:endParaRPr kumimoji="1" lang="en-US" altLang="ja-JP" sz="1000" b="1" dirty="0">
              <a:solidFill>
                <a:schemeClr val="tx2"/>
              </a:solidFill>
              <a:latin typeface="+mn-ea"/>
            </a:endParaRPr>
          </a:p>
        </p:txBody>
      </p:sp>
      <p:sp>
        <p:nvSpPr>
          <p:cNvPr id="61" name="正方形/長方形 60">
            <a:extLst>
              <a:ext uri="{FF2B5EF4-FFF2-40B4-BE49-F238E27FC236}">
                <a16:creationId xmlns:a16="http://schemas.microsoft.com/office/drawing/2014/main" id="{B6FAED8A-6B92-9744-932A-CDF27D7509BD}"/>
              </a:ext>
            </a:extLst>
          </p:cNvPr>
          <p:cNvSpPr/>
          <p:nvPr/>
        </p:nvSpPr>
        <p:spPr>
          <a:xfrm>
            <a:off x="647099" y="8625174"/>
            <a:ext cx="2349423" cy="8617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ja-JP" altLang="en-US" sz="800" b="1">
                <a:solidFill>
                  <a:schemeClr val="tx2"/>
                </a:solidFill>
                <a:latin typeface="+mn-ea"/>
              </a:rPr>
              <a:t>プロフィール</a:t>
            </a:r>
            <a:r>
              <a:rPr kumimoji="1" lang="en-US" altLang="ja-JP" sz="800" b="1" dirty="0">
                <a:solidFill>
                  <a:schemeClr val="tx2"/>
                </a:solidFill>
                <a:latin typeface="+mn-ea"/>
              </a:rPr>
              <a:t>--------------------------------------------------------------------------</a:t>
            </a:r>
          </a:p>
          <a:p>
            <a:endParaRPr kumimoji="1" lang="en-US" altLang="ja-JP" sz="800" b="1" dirty="0">
              <a:solidFill>
                <a:schemeClr val="tx2"/>
              </a:solidFill>
              <a:latin typeface="+mn-ea"/>
            </a:endParaRPr>
          </a:p>
          <a:p>
            <a:r>
              <a:rPr kumimoji="1" lang="ja-JP" altLang="en-US" sz="800" b="1">
                <a:solidFill>
                  <a:schemeClr val="tx2"/>
                </a:solidFill>
                <a:latin typeface="+mn-ea"/>
              </a:rPr>
              <a:t>過去の登壇情報・寄稿実績</a:t>
            </a:r>
            <a:endParaRPr kumimoji="1" lang="en-US" altLang="ja-JP" sz="800" b="1" dirty="0">
              <a:solidFill>
                <a:schemeClr val="tx2"/>
              </a:solidFill>
              <a:latin typeface="+mn-ea"/>
            </a:endParaRPr>
          </a:p>
          <a:p>
            <a:r>
              <a:rPr kumimoji="1" lang="ja-JP" altLang="en-US" sz="800" b="1">
                <a:solidFill>
                  <a:schemeClr val="tx2"/>
                </a:solidFill>
                <a:latin typeface="+mn-ea"/>
              </a:rPr>
              <a:t>・</a:t>
            </a:r>
            <a:r>
              <a:rPr kumimoji="1" lang="en-US" altLang="ja-JP" sz="800" b="1" dirty="0">
                <a:solidFill>
                  <a:schemeClr val="tx2"/>
                </a:solidFill>
                <a:latin typeface="+mn-ea"/>
              </a:rPr>
              <a:t>-----------</a:t>
            </a:r>
          </a:p>
          <a:p>
            <a:r>
              <a:rPr kumimoji="1" lang="ja-JP" altLang="en-US" sz="800" b="1">
                <a:solidFill>
                  <a:schemeClr val="tx2"/>
                </a:solidFill>
                <a:latin typeface="+mn-ea"/>
              </a:rPr>
              <a:t>・</a:t>
            </a:r>
            <a:r>
              <a:rPr kumimoji="1" lang="en-US" altLang="ja-JP" sz="800" b="1" dirty="0">
                <a:solidFill>
                  <a:schemeClr val="tx2"/>
                </a:solidFill>
                <a:latin typeface="+mn-ea"/>
              </a:rPr>
              <a:t>----------</a:t>
            </a:r>
          </a:p>
          <a:p>
            <a:r>
              <a:rPr kumimoji="1" lang="ja-JP" altLang="en-US" sz="800" b="1">
                <a:solidFill>
                  <a:schemeClr val="tx2"/>
                </a:solidFill>
                <a:latin typeface="+mn-ea"/>
              </a:rPr>
              <a:t>・</a:t>
            </a:r>
            <a:r>
              <a:rPr kumimoji="1" lang="en-US" altLang="ja-JP" sz="800" b="1" dirty="0">
                <a:solidFill>
                  <a:schemeClr val="tx2"/>
                </a:solidFill>
                <a:latin typeface="+mn-ea"/>
              </a:rPr>
              <a:t>-----------------</a:t>
            </a:r>
          </a:p>
        </p:txBody>
      </p:sp>
      <p:pic>
        <p:nvPicPr>
          <p:cNvPr id="6" name="グラフィックス 5" descr="男性のプロフィール">
            <a:extLst>
              <a:ext uri="{FF2B5EF4-FFF2-40B4-BE49-F238E27FC236}">
                <a16:creationId xmlns:a16="http://schemas.microsoft.com/office/drawing/2014/main" id="{7C92669A-23EB-E44A-89E5-8F1DDF768AC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6200" y="7919409"/>
            <a:ext cx="511398" cy="511398"/>
          </a:xfrm>
          <a:prstGeom prst="rect">
            <a:avLst/>
          </a:prstGeom>
        </p:spPr>
      </p:pic>
      <p:sp>
        <p:nvSpPr>
          <p:cNvPr id="90" name="正方形/長方形 89">
            <a:extLst>
              <a:ext uri="{FF2B5EF4-FFF2-40B4-BE49-F238E27FC236}">
                <a16:creationId xmlns:a16="http://schemas.microsoft.com/office/drawing/2014/main" id="{83BA562B-064E-5241-B5EC-6530273379CE}"/>
              </a:ext>
            </a:extLst>
          </p:cNvPr>
          <p:cNvSpPr/>
          <p:nvPr/>
        </p:nvSpPr>
        <p:spPr>
          <a:xfrm>
            <a:off x="5022849" y="7636809"/>
            <a:ext cx="2123538" cy="11945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7800" indent="-141800">
              <a:spcAft>
                <a:spcPts val="1200"/>
              </a:spcAft>
              <a:buClr>
                <a:schemeClr val="accent5"/>
              </a:buClr>
              <a:buFont typeface="Wingdings" pitchFamily="2" charset="2"/>
              <a:buChar char="l"/>
            </a:pPr>
            <a:r>
              <a:rPr kumimoji="1" lang="ja-JP" altLang="en-US" sz="1100" b="1" dirty="0">
                <a:solidFill>
                  <a:schemeClr val="tx2"/>
                </a:solidFill>
                <a:latin typeface="+mn-ea"/>
              </a:rPr>
              <a:t>登壇者のプロフィールを</a:t>
            </a:r>
            <a:r>
              <a:rPr kumimoji="1" lang="ja-JP" altLang="en-US" sz="1100" b="1">
                <a:solidFill>
                  <a:schemeClr val="tx2"/>
                </a:solidFill>
                <a:latin typeface="+mn-ea"/>
              </a:rPr>
              <a:t>掲載する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過去の登壇情報や寄稿実績を掲載する</a:t>
            </a:r>
            <a:endParaRPr kumimoji="1" lang="en-US" altLang="ja-JP" sz="1100" b="1" dirty="0">
              <a:solidFill>
                <a:schemeClr val="tx2"/>
              </a:solidFill>
              <a:latin typeface="+mn-ea"/>
            </a:endParaRPr>
          </a:p>
        </p:txBody>
      </p:sp>
      <p:sp>
        <p:nvSpPr>
          <p:cNvPr id="91" name="円/楕円 90">
            <a:extLst>
              <a:ext uri="{FF2B5EF4-FFF2-40B4-BE49-F238E27FC236}">
                <a16:creationId xmlns:a16="http://schemas.microsoft.com/office/drawing/2014/main" id="{3A1F3162-E0F3-ED4B-99F0-7EE8E320E1FE}"/>
              </a:ext>
            </a:extLst>
          </p:cNvPr>
          <p:cNvSpPr/>
          <p:nvPr/>
        </p:nvSpPr>
        <p:spPr>
          <a:xfrm>
            <a:off x="4875115" y="7452659"/>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5</a:t>
            </a:r>
          </a:p>
        </p:txBody>
      </p:sp>
      <p:sp>
        <p:nvSpPr>
          <p:cNvPr id="92" name="円/楕円 91">
            <a:extLst>
              <a:ext uri="{FF2B5EF4-FFF2-40B4-BE49-F238E27FC236}">
                <a16:creationId xmlns:a16="http://schemas.microsoft.com/office/drawing/2014/main" id="{6856E437-412D-1343-8380-729D6EE90A27}"/>
              </a:ext>
            </a:extLst>
          </p:cNvPr>
          <p:cNvSpPr/>
          <p:nvPr/>
        </p:nvSpPr>
        <p:spPr>
          <a:xfrm>
            <a:off x="184703" y="601616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36" name="角丸四角形 64">
            <a:extLst>
              <a:ext uri="{FF2B5EF4-FFF2-40B4-BE49-F238E27FC236}">
                <a16:creationId xmlns:a16="http://schemas.microsoft.com/office/drawing/2014/main" id="{44AC3D5E-4C0B-4105-A6D8-AB77016D6428}"/>
              </a:ext>
            </a:extLst>
          </p:cNvPr>
          <p:cNvSpPr/>
          <p:nvPr/>
        </p:nvSpPr>
        <p:spPr>
          <a:xfrm>
            <a:off x="1131899" y="5144638"/>
            <a:ext cx="1384994" cy="294486"/>
          </a:xfrm>
          <a:prstGeom prst="roundRect">
            <a:avLst>
              <a:gd name="adj" fmla="val 1640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16000" tIns="72000" rIns="216000" bIns="72000" rtlCol="0" anchor="ctr">
            <a:spAutoFit/>
          </a:bodyPr>
          <a:lstStyle/>
          <a:p>
            <a:pPr algn="ctr"/>
            <a:r>
              <a:rPr kumimoji="1" lang="ja-JP" altLang="en-US" sz="800"/>
              <a:t>セミナーに申し込む</a:t>
            </a:r>
            <a:endParaRPr kumimoji="1" lang="ja-JP" altLang="en-US" sz="800" dirty="0"/>
          </a:p>
        </p:txBody>
      </p:sp>
      <p:sp>
        <p:nvSpPr>
          <p:cNvPr id="38" name="正方形/長方形 37">
            <a:extLst>
              <a:ext uri="{FF2B5EF4-FFF2-40B4-BE49-F238E27FC236}">
                <a16:creationId xmlns:a16="http://schemas.microsoft.com/office/drawing/2014/main" id="{88180EBE-B8AC-ED4C-BE8E-2B80D4B64F36}"/>
              </a:ext>
            </a:extLst>
          </p:cNvPr>
          <p:cNvSpPr/>
          <p:nvPr/>
        </p:nvSpPr>
        <p:spPr>
          <a:xfrm>
            <a:off x="653224" y="6111047"/>
            <a:ext cx="2343298"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33350" indent="-133350">
              <a:buClr>
                <a:schemeClr val="tx2"/>
              </a:buClr>
              <a:buFont typeface="Wingdings" pitchFamily="2" charset="2"/>
              <a:buChar char="l"/>
            </a:pPr>
            <a:r>
              <a:rPr kumimoji="1" lang="en-US" altLang="ja-JP" sz="800" b="1" dirty="0">
                <a:solidFill>
                  <a:schemeClr val="tx2"/>
                </a:solidFill>
                <a:latin typeface="+mn-ea"/>
              </a:rPr>
              <a:t>-----------</a:t>
            </a:r>
            <a:r>
              <a:rPr kumimoji="1" lang="ja-JP" altLang="en-US" sz="800" b="1">
                <a:solidFill>
                  <a:schemeClr val="tx2"/>
                </a:solidFill>
                <a:latin typeface="+mn-ea"/>
              </a:rPr>
              <a:t>を改善したい企業様</a:t>
            </a:r>
            <a:endParaRPr kumimoji="1" lang="en-US" altLang="ja-JP" sz="800" b="1" dirty="0">
              <a:solidFill>
                <a:schemeClr val="tx2"/>
              </a:solidFill>
              <a:latin typeface="+mn-ea"/>
            </a:endParaRPr>
          </a:p>
          <a:p>
            <a:pPr marL="133350" indent="-133350">
              <a:buClr>
                <a:schemeClr val="tx2"/>
              </a:buClr>
              <a:buFont typeface="Wingdings" pitchFamily="2" charset="2"/>
              <a:buChar char="l"/>
            </a:pPr>
            <a:r>
              <a:rPr kumimoji="1" lang="en-US" altLang="ja-JP" sz="800" b="1" dirty="0">
                <a:solidFill>
                  <a:schemeClr val="tx2"/>
                </a:solidFill>
                <a:latin typeface="+mn-ea"/>
              </a:rPr>
              <a:t>-----------</a:t>
            </a:r>
            <a:r>
              <a:rPr kumimoji="1" lang="ja-JP" altLang="en-US" sz="800" b="1">
                <a:solidFill>
                  <a:schemeClr val="tx2"/>
                </a:solidFill>
                <a:latin typeface="+mn-ea"/>
              </a:rPr>
              <a:t>にお困りの担当者様</a:t>
            </a:r>
            <a:endParaRPr kumimoji="1" lang="en-US" altLang="ja-JP" sz="800" b="1" dirty="0">
              <a:solidFill>
                <a:schemeClr val="tx2"/>
              </a:solidFill>
              <a:latin typeface="+mn-ea"/>
            </a:endParaRPr>
          </a:p>
          <a:p>
            <a:pPr marL="133350" indent="-133350">
              <a:buClr>
                <a:schemeClr val="tx2"/>
              </a:buClr>
              <a:buFont typeface="Wingdings" pitchFamily="2" charset="2"/>
              <a:buChar char="l"/>
            </a:pPr>
            <a:r>
              <a:rPr kumimoji="1" lang="en-US" altLang="ja-JP" sz="800" b="1" dirty="0">
                <a:solidFill>
                  <a:schemeClr val="tx2"/>
                </a:solidFill>
                <a:latin typeface="+mn-ea"/>
              </a:rPr>
              <a:t>-----------</a:t>
            </a:r>
            <a:r>
              <a:rPr kumimoji="1" lang="ja-JP" altLang="en-US" sz="800" b="1">
                <a:solidFill>
                  <a:schemeClr val="tx2"/>
                </a:solidFill>
                <a:latin typeface="+mn-ea"/>
              </a:rPr>
              <a:t>に興味がある方</a:t>
            </a:r>
            <a:endParaRPr kumimoji="1" lang="en-US" altLang="ja-JP" sz="800" b="1" dirty="0">
              <a:solidFill>
                <a:schemeClr val="tx2"/>
              </a:solidFill>
              <a:latin typeface="+mn-ea"/>
            </a:endParaRPr>
          </a:p>
        </p:txBody>
      </p:sp>
      <p:sp>
        <p:nvSpPr>
          <p:cNvPr id="39" name="正方形/長方形 38">
            <a:extLst>
              <a:ext uri="{FF2B5EF4-FFF2-40B4-BE49-F238E27FC236}">
                <a16:creationId xmlns:a16="http://schemas.microsoft.com/office/drawing/2014/main" id="{18BDB82B-EE3E-B741-95AA-44BDBE6DDD00}"/>
              </a:ext>
            </a:extLst>
          </p:cNvPr>
          <p:cNvSpPr/>
          <p:nvPr/>
        </p:nvSpPr>
        <p:spPr>
          <a:xfrm>
            <a:off x="3283689" y="1793281"/>
            <a:ext cx="494164" cy="34432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600" dirty="0">
                <a:solidFill>
                  <a:schemeClr val="tx2"/>
                </a:solidFill>
                <a:latin typeface="+mn-ea"/>
              </a:rPr>
              <a:t>IMG</a:t>
            </a:r>
          </a:p>
        </p:txBody>
      </p:sp>
      <p:sp>
        <p:nvSpPr>
          <p:cNvPr id="40" name="正方形/長方形 39">
            <a:extLst>
              <a:ext uri="{FF2B5EF4-FFF2-40B4-BE49-F238E27FC236}">
                <a16:creationId xmlns:a16="http://schemas.microsoft.com/office/drawing/2014/main" id="{861F2B85-61B4-B244-B194-29C9EEAB575E}"/>
              </a:ext>
            </a:extLst>
          </p:cNvPr>
          <p:cNvSpPr/>
          <p:nvPr/>
        </p:nvSpPr>
        <p:spPr>
          <a:xfrm>
            <a:off x="3880408" y="1800575"/>
            <a:ext cx="624754"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600" u="sng">
                <a:solidFill>
                  <a:schemeClr val="tx2"/>
                </a:solidFill>
                <a:latin typeface="+mn-ea"/>
              </a:rPr>
              <a:t>タイトル</a:t>
            </a:r>
            <a:r>
              <a:rPr kumimoji="1" lang="en-US" altLang="ja-JP" sz="600" u="sng" dirty="0">
                <a:solidFill>
                  <a:schemeClr val="tx2"/>
                </a:solidFill>
                <a:latin typeface="+mn-ea"/>
              </a:rPr>
              <a:t>----------------------------------------</a:t>
            </a:r>
          </a:p>
        </p:txBody>
      </p:sp>
      <p:sp>
        <p:nvSpPr>
          <p:cNvPr id="41" name="正方形/長方形 40">
            <a:extLst>
              <a:ext uri="{FF2B5EF4-FFF2-40B4-BE49-F238E27FC236}">
                <a16:creationId xmlns:a16="http://schemas.microsoft.com/office/drawing/2014/main" id="{951D251C-8B6F-924B-8C7E-485D027E944A}"/>
              </a:ext>
            </a:extLst>
          </p:cNvPr>
          <p:cNvSpPr/>
          <p:nvPr/>
        </p:nvSpPr>
        <p:spPr>
          <a:xfrm>
            <a:off x="3290864" y="1578011"/>
            <a:ext cx="692497"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900" b="1">
                <a:solidFill>
                  <a:schemeClr val="tx2"/>
                </a:solidFill>
                <a:latin typeface="+mn-ea"/>
              </a:rPr>
              <a:t>関連セミナー</a:t>
            </a:r>
          </a:p>
        </p:txBody>
      </p:sp>
      <p:cxnSp>
        <p:nvCxnSpPr>
          <p:cNvPr id="46" name="直線コネクタ 45">
            <a:extLst>
              <a:ext uri="{FF2B5EF4-FFF2-40B4-BE49-F238E27FC236}">
                <a16:creationId xmlns:a16="http://schemas.microsoft.com/office/drawing/2014/main" id="{C167DAD2-9358-6344-B8C7-45F94E8AD94D}"/>
              </a:ext>
            </a:extLst>
          </p:cNvPr>
          <p:cNvCxnSpPr>
            <a:cxnSpLocks/>
          </p:cNvCxnSpPr>
          <p:nvPr/>
        </p:nvCxnSpPr>
        <p:spPr>
          <a:xfrm>
            <a:off x="3147231" y="1278961"/>
            <a:ext cx="0" cy="8797191"/>
          </a:xfrm>
          <a:prstGeom prst="line">
            <a:avLst/>
          </a:prstGeom>
          <a:ln w="9525">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47" name="正方形/長方形 46">
            <a:extLst>
              <a:ext uri="{FF2B5EF4-FFF2-40B4-BE49-F238E27FC236}">
                <a16:creationId xmlns:a16="http://schemas.microsoft.com/office/drawing/2014/main" id="{408D7D4B-49CD-004C-BCC3-DF21D4D510F1}"/>
              </a:ext>
            </a:extLst>
          </p:cNvPr>
          <p:cNvSpPr/>
          <p:nvPr/>
        </p:nvSpPr>
        <p:spPr>
          <a:xfrm>
            <a:off x="5022849" y="1215659"/>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08000" bIns="180000" rtlCol="0" anchor="t">
            <a:spAutoFit/>
          </a:bodyPr>
          <a:lstStyle/>
          <a:p>
            <a:pPr>
              <a:spcAft>
                <a:spcPts val="1200"/>
              </a:spcAft>
              <a:buClr>
                <a:schemeClr val="accent5"/>
              </a:buClr>
            </a:pPr>
            <a:r>
              <a:rPr kumimoji="1" lang="ja-JP" altLang="en-US" sz="1100" b="1">
                <a:solidFill>
                  <a:schemeClr val="tx2"/>
                </a:solidFill>
                <a:latin typeface="+mn-ea"/>
              </a:rPr>
              <a:t>サイドバーに関連セミナーや関連ブログを掲載する</a:t>
            </a:r>
            <a:endParaRPr kumimoji="1" lang="en-US" altLang="ja-JP" sz="1100" b="1" dirty="0">
              <a:solidFill>
                <a:schemeClr val="tx2"/>
              </a:solidFill>
              <a:latin typeface="+mn-ea"/>
            </a:endParaRPr>
          </a:p>
        </p:txBody>
      </p:sp>
      <p:sp>
        <p:nvSpPr>
          <p:cNvPr id="48" name="円/楕円 47">
            <a:extLst>
              <a:ext uri="{FF2B5EF4-FFF2-40B4-BE49-F238E27FC236}">
                <a16:creationId xmlns:a16="http://schemas.microsoft.com/office/drawing/2014/main" id="{6BA9A461-911B-814C-ADA2-6A577FCA43E2}"/>
              </a:ext>
            </a:extLst>
          </p:cNvPr>
          <p:cNvSpPr/>
          <p:nvPr/>
        </p:nvSpPr>
        <p:spPr>
          <a:xfrm>
            <a:off x="4875115" y="1031509"/>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49" name="円/楕円 48">
            <a:extLst>
              <a:ext uri="{FF2B5EF4-FFF2-40B4-BE49-F238E27FC236}">
                <a16:creationId xmlns:a16="http://schemas.microsoft.com/office/drawing/2014/main" id="{FE98A0F8-BAC0-F045-ABE9-E010F27A46AB}"/>
              </a:ext>
            </a:extLst>
          </p:cNvPr>
          <p:cNvSpPr/>
          <p:nvPr/>
        </p:nvSpPr>
        <p:spPr>
          <a:xfrm>
            <a:off x="3728029" y="110523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52" name="正方形/長方形 51">
            <a:extLst>
              <a:ext uri="{FF2B5EF4-FFF2-40B4-BE49-F238E27FC236}">
                <a16:creationId xmlns:a16="http://schemas.microsoft.com/office/drawing/2014/main" id="{05216FB0-3778-C349-BF85-4AF2A2540107}"/>
              </a:ext>
            </a:extLst>
          </p:cNvPr>
          <p:cNvSpPr/>
          <p:nvPr/>
        </p:nvSpPr>
        <p:spPr>
          <a:xfrm>
            <a:off x="2535745" y="2089958"/>
            <a:ext cx="484107"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en-US" altLang="ja-JP" sz="700" dirty="0">
                <a:solidFill>
                  <a:schemeClr val="tx2"/>
                </a:solidFill>
                <a:latin typeface="+mn-ea"/>
              </a:rPr>
              <a:t>0000/00/00</a:t>
            </a:r>
          </a:p>
        </p:txBody>
      </p:sp>
      <p:sp>
        <p:nvSpPr>
          <p:cNvPr id="60" name="正方形/長方形 59">
            <a:extLst>
              <a:ext uri="{FF2B5EF4-FFF2-40B4-BE49-F238E27FC236}">
                <a16:creationId xmlns:a16="http://schemas.microsoft.com/office/drawing/2014/main" id="{99CC9769-9E4C-E34E-BF30-452F3920DD72}"/>
              </a:ext>
            </a:extLst>
          </p:cNvPr>
          <p:cNvSpPr/>
          <p:nvPr/>
        </p:nvSpPr>
        <p:spPr>
          <a:xfrm>
            <a:off x="647099" y="1522258"/>
            <a:ext cx="2381352"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en-US" altLang="ja-JP" sz="1200" b="1" dirty="0">
                <a:solidFill>
                  <a:schemeClr val="tx2"/>
                </a:solidFill>
                <a:latin typeface="+mn-ea"/>
              </a:rPr>
              <a:t>2020</a:t>
            </a:r>
            <a:r>
              <a:rPr kumimoji="1" lang="ja-JP" altLang="en-US" sz="1200" b="1">
                <a:solidFill>
                  <a:schemeClr val="tx2"/>
                </a:solidFill>
                <a:latin typeface="+mn-ea"/>
              </a:rPr>
              <a:t>年</a:t>
            </a:r>
            <a:r>
              <a:rPr kumimoji="1" lang="en-US" altLang="ja-JP" sz="1200" b="1" dirty="0">
                <a:solidFill>
                  <a:schemeClr val="tx2"/>
                </a:solidFill>
                <a:latin typeface="+mn-ea"/>
              </a:rPr>
              <a:t>1</a:t>
            </a:r>
            <a:r>
              <a:rPr kumimoji="1" lang="ja-JP" altLang="en-US" sz="1200" b="1">
                <a:solidFill>
                  <a:schemeClr val="tx2"/>
                </a:solidFill>
                <a:latin typeface="+mn-ea"/>
              </a:rPr>
              <a:t>月</a:t>
            </a:r>
            <a:r>
              <a:rPr kumimoji="1" lang="en-US" altLang="ja-JP" sz="1200" b="1" dirty="0">
                <a:solidFill>
                  <a:schemeClr val="tx2"/>
                </a:solidFill>
                <a:latin typeface="+mn-ea"/>
              </a:rPr>
              <a:t>1</a:t>
            </a:r>
            <a:r>
              <a:rPr kumimoji="1" lang="ja-JP" altLang="en-US" sz="1200" b="1">
                <a:solidFill>
                  <a:schemeClr val="tx2"/>
                </a:solidFill>
                <a:latin typeface="+mn-ea"/>
              </a:rPr>
              <a:t>日開催</a:t>
            </a:r>
            <a:endParaRPr kumimoji="1" lang="en-US" altLang="ja-JP" sz="1200" b="1" dirty="0">
              <a:solidFill>
                <a:schemeClr val="tx2"/>
              </a:solidFill>
              <a:latin typeface="+mn-ea"/>
            </a:endParaRPr>
          </a:p>
          <a:p>
            <a:pPr>
              <a:buSzPct val="120000"/>
            </a:pPr>
            <a:r>
              <a:rPr kumimoji="1" lang="ja-JP" altLang="en-US" sz="1200" b="1">
                <a:solidFill>
                  <a:schemeClr val="tx2"/>
                </a:solidFill>
                <a:latin typeface="+mn-ea"/>
              </a:rPr>
              <a:t>セミナータイトル</a:t>
            </a:r>
            <a:r>
              <a:rPr kumimoji="1" lang="en-US" altLang="ja-JP" sz="1200" b="1" dirty="0">
                <a:solidFill>
                  <a:schemeClr val="tx2"/>
                </a:solidFill>
                <a:latin typeface="+mn-ea"/>
              </a:rPr>
              <a:t>-----------------</a:t>
            </a:r>
          </a:p>
        </p:txBody>
      </p:sp>
      <p:sp>
        <p:nvSpPr>
          <p:cNvPr id="63" name="正方形/長方形 62">
            <a:extLst>
              <a:ext uri="{FF2B5EF4-FFF2-40B4-BE49-F238E27FC236}">
                <a16:creationId xmlns:a16="http://schemas.microsoft.com/office/drawing/2014/main" id="{5678EB29-79AF-DF43-AE9A-0C6F9D1152B1}"/>
              </a:ext>
            </a:extLst>
          </p:cNvPr>
          <p:cNvSpPr/>
          <p:nvPr/>
        </p:nvSpPr>
        <p:spPr>
          <a:xfrm>
            <a:off x="632313" y="2281698"/>
            <a:ext cx="2393492" cy="1304205"/>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1050" dirty="0">
                <a:solidFill>
                  <a:schemeClr val="tx2"/>
                </a:solidFill>
                <a:latin typeface="+mn-ea"/>
              </a:rPr>
              <a:t>IMG</a:t>
            </a:r>
          </a:p>
        </p:txBody>
      </p:sp>
      <p:pic>
        <p:nvPicPr>
          <p:cNvPr id="64" name="図 63">
            <a:extLst>
              <a:ext uri="{FF2B5EF4-FFF2-40B4-BE49-F238E27FC236}">
                <a16:creationId xmlns:a16="http://schemas.microsoft.com/office/drawing/2014/main" id="{727644DE-7C87-354E-8AF1-8F274D4E966E}"/>
              </a:ext>
            </a:extLst>
          </p:cNvPr>
          <p:cNvPicPr>
            <a:picLocks noChangeAspect="1"/>
          </p:cNvPicPr>
          <p:nvPr/>
        </p:nvPicPr>
        <p:blipFill>
          <a:blip r:embed="rId5"/>
          <a:stretch>
            <a:fillRect/>
          </a:stretch>
        </p:blipFill>
        <p:spPr>
          <a:xfrm>
            <a:off x="626795" y="2046975"/>
            <a:ext cx="1412649" cy="151549"/>
          </a:xfrm>
          <a:prstGeom prst="rect">
            <a:avLst/>
          </a:prstGeom>
        </p:spPr>
      </p:pic>
      <p:sp>
        <p:nvSpPr>
          <p:cNvPr id="67" name="円/楕円 66">
            <a:extLst>
              <a:ext uri="{FF2B5EF4-FFF2-40B4-BE49-F238E27FC236}">
                <a16:creationId xmlns:a16="http://schemas.microsoft.com/office/drawing/2014/main" id="{95CD5616-8792-A949-B420-09C37C049C11}"/>
              </a:ext>
            </a:extLst>
          </p:cNvPr>
          <p:cNvSpPr/>
          <p:nvPr/>
        </p:nvSpPr>
        <p:spPr>
          <a:xfrm>
            <a:off x="183524" y="7449867"/>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5</a:t>
            </a:r>
          </a:p>
        </p:txBody>
      </p:sp>
      <p:sp>
        <p:nvSpPr>
          <p:cNvPr id="69" name="正方形/長方形 68">
            <a:extLst>
              <a:ext uri="{FF2B5EF4-FFF2-40B4-BE49-F238E27FC236}">
                <a16:creationId xmlns:a16="http://schemas.microsoft.com/office/drawing/2014/main" id="{38513BE7-79E2-BD4C-91A3-4097A1149D01}"/>
              </a:ext>
            </a:extLst>
          </p:cNvPr>
          <p:cNvSpPr/>
          <p:nvPr/>
        </p:nvSpPr>
        <p:spPr>
          <a:xfrm>
            <a:off x="3283689" y="3415569"/>
            <a:ext cx="494164" cy="34432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600" dirty="0">
                <a:solidFill>
                  <a:schemeClr val="tx2"/>
                </a:solidFill>
                <a:latin typeface="+mn-ea"/>
              </a:rPr>
              <a:t>IMG</a:t>
            </a:r>
          </a:p>
        </p:txBody>
      </p:sp>
      <p:sp>
        <p:nvSpPr>
          <p:cNvPr id="71" name="正方形/長方形 70">
            <a:extLst>
              <a:ext uri="{FF2B5EF4-FFF2-40B4-BE49-F238E27FC236}">
                <a16:creationId xmlns:a16="http://schemas.microsoft.com/office/drawing/2014/main" id="{7F7D56BA-F124-A340-BA7A-1305D1DE00B9}"/>
              </a:ext>
            </a:extLst>
          </p:cNvPr>
          <p:cNvSpPr/>
          <p:nvPr/>
        </p:nvSpPr>
        <p:spPr>
          <a:xfrm>
            <a:off x="3290864" y="3200299"/>
            <a:ext cx="577081"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900" b="1">
                <a:solidFill>
                  <a:schemeClr val="tx2"/>
                </a:solidFill>
                <a:latin typeface="+mn-ea"/>
              </a:rPr>
              <a:t>関連ブログ</a:t>
            </a:r>
          </a:p>
        </p:txBody>
      </p:sp>
      <p:sp>
        <p:nvSpPr>
          <p:cNvPr id="72" name="正方形/長方形 71">
            <a:extLst>
              <a:ext uri="{FF2B5EF4-FFF2-40B4-BE49-F238E27FC236}">
                <a16:creationId xmlns:a16="http://schemas.microsoft.com/office/drawing/2014/main" id="{923F7657-0B42-454D-A3A9-9E6A8A10C6CE}"/>
              </a:ext>
            </a:extLst>
          </p:cNvPr>
          <p:cNvSpPr/>
          <p:nvPr/>
        </p:nvSpPr>
        <p:spPr>
          <a:xfrm>
            <a:off x="3281648" y="3831167"/>
            <a:ext cx="494164" cy="34432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600" dirty="0">
                <a:solidFill>
                  <a:schemeClr val="tx2"/>
                </a:solidFill>
                <a:latin typeface="+mn-ea"/>
              </a:rPr>
              <a:t>IMG</a:t>
            </a:r>
          </a:p>
        </p:txBody>
      </p:sp>
      <p:sp>
        <p:nvSpPr>
          <p:cNvPr id="74" name="正方形/長方形 73">
            <a:extLst>
              <a:ext uri="{FF2B5EF4-FFF2-40B4-BE49-F238E27FC236}">
                <a16:creationId xmlns:a16="http://schemas.microsoft.com/office/drawing/2014/main" id="{C1C08C58-B86E-3548-AFFC-356CCE70E7C5}"/>
              </a:ext>
            </a:extLst>
          </p:cNvPr>
          <p:cNvSpPr/>
          <p:nvPr/>
        </p:nvSpPr>
        <p:spPr>
          <a:xfrm>
            <a:off x="3271547" y="4250794"/>
            <a:ext cx="494164" cy="34432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600" dirty="0">
                <a:solidFill>
                  <a:schemeClr val="tx2"/>
                </a:solidFill>
                <a:latin typeface="+mn-ea"/>
              </a:rPr>
              <a:t>IMG</a:t>
            </a:r>
          </a:p>
        </p:txBody>
      </p:sp>
      <p:sp>
        <p:nvSpPr>
          <p:cNvPr id="80" name="正方形/長方形 79">
            <a:extLst>
              <a:ext uri="{FF2B5EF4-FFF2-40B4-BE49-F238E27FC236}">
                <a16:creationId xmlns:a16="http://schemas.microsoft.com/office/drawing/2014/main" id="{348C676C-2643-E540-B75B-87551B3C73C6}"/>
              </a:ext>
            </a:extLst>
          </p:cNvPr>
          <p:cNvSpPr/>
          <p:nvPr/>
        </p:nvSpPr>
        <p:spPr>
          <a:xfrm>
            <a:off x="5024801" y="2239665"/>
            <a:ext cx="2123538" cy="10406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en-US" altLang="ja-JP" sz="1100" b="1" dirty="0">
                <a:solidFill>
                  <a:schemeClr val="tx2"/>
                </a:solidFill>
                <a:latin typeface="+mn-ea"/>
              </a:rPr>
              <a:t>SNS</a:t>
            </a:r>
            <a:r>
              <a:rPr kumimoji="1" lang="ja-JP" altLang="en-US" sz="1100" b="1" dirty="0">
                <a:solidFill>
                  <a:schemeClr val="tx2"/>
                </a:solidFill>
                <a:latin typeface="+mn-ea"/>
              </a:rPr>
              <a:t>でシェアされることを考慮し、アイキャッチ画像にコピーを記載することも検討する</a:t>
            </a:r>
            <a:endParaRPr kumimoji="1" lang="en-US" altLang="ja-JP" sz="1100" b="1" dirty="0">
              <a:solidFill>
                <a:schemeClr val="tx2"/>
              </a:solidFill>
              <a:latin typeface="+mn-ea"/>
            </a:endParaRPr>
          </a:p>
        </p:txBody>
      </p:sp>
      <p:sp>
        <p:nvSpPr>
          <p:cNvPr id="81" name="円/楕円 80">
            <a:extLst>
              <a:ext uri="{FF2B5EF4-FFF2-40B4-BE49-F238E27FC236}">
                <a16:creationId xmlns:a16="http://schemas.microsoft.com/office/drawing/2014/main" id="{5BCE7B3F-4A3E-5646-914B-8C6249C36DE6}"/>
              </a:ext>
            </a:extLst>
          </p:cNvPr>
          <p:cNvSpPr/>
          <p:nvPr/>
        </p:nvSpPr>
        <p:spPr>
          <a:xfrm>
            <a:off x="4875115" y="2055515"/>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82" name="正方形/長方形 81">
            <a:extLst>
              <a:ext uri="{FF2B5EF4-FFF2-40B4-BE49-F238E27FC236}">
                <a16:creationId xmlns:a16="http://schemas.microsoft.com/office/drawing/2014/main" id="{1D354367-7C0C-8647-90D3-11DAAFD44FA0}"/>
              </a:ext>
            </a:extLst>
          </p:cNvPr>
          <p:cNvSpPr/>
          <p:nvPr/>
        </p:nvSpPr>
        <p:spPr>
          <a:xfrm>
            <a:off x="3284548" y="2232371"/>
            <a:ext cx="494164" cy="34432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600" dirty="0">
                <a:solidFill>
                  <a:schemeClr val="tx2"/>
                </a:solidFill>
                <a:latin typeface="+mn-ea"/>
              </a:rPr>
              <a:t>IMG</a:t>
            </a:r>
          </a:p>
        </p:txBody>
      </p:sp>
      <p:sp>
        <p:nvSpPr>
          <p:cNvPr id="83" name="正方形/長方形 82">
            <a:extLst>
              <a:ext uri="{FF2B5EF4-FFF2-40B4-BE49-F238E27FC236}">
                <a16:creationId xmlns:a16="http://schemas.microsoft.com/office/drawing/2014/main" id="{B1EACC2C-A224-8A42-BFA5-C3DFF2F1B5CD}"/>
              </a:ext>
            </a:extLst>
          </p:cNvPr>
          <p:cNvSpPr/>
          <p:nvPr/>
        </p:nvSpPr>
        <p:spPr>
          <a:xfrm>
            <a:off x="3881267" y="2239665"/>
            <a:ext cx="624754"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600" u="sng">
                <a:solidFill>
                  <a:schemeClr val="tx2"/>
                </a:solidFill>
                <a:latin typeface="+mn-ea"/>
              </a:rPr>
              <a:t>タイトル</a:t>
            </a:r>
            <a:r>
              <a:rPr kumimoji="1" lang="en-US" altLang="ja-JP" sz="600" u="sng" dirty="0">
                <a:solidFill>
                  <a:schemeClr val="tx2"/>
                </a:solidFill>
                <a:latin typeface="+mn-ea"/>
              </a:rPr>
              <a:t>----------------------------------------</a:t>
            </a:r>
          </a:p>
        </p:txBody>
      </p:sp>
      <p:sp>
        <p:nvSpPr>
          <p:cNvPr id="84" name="正方形/長方形 83">
            <a:extLst>
              <a:ext uri="{FF2B5EF4-FFF2-40B4-BE49-F238E27FC236}">
                <a16:creationId xmlns:a16="http://schemas.microsoft.com/office/drawing/2014/main" id="{C5007C8B-391C-3942-961B-E8948FAE1022}"/>
              </a:ext>
            </a:extLst>
          </p:cNvPr>
          <p:cNvSpPr/>
          <p:nvPr/>
        </p:nvSpPr>
        <p:spPr>
          <a:xfrm>
            <a:off x="3279257" y="2675729"/>
            <a:ext cx="494164" cy="34432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600" dirty="0">
                <a:solidFill>
                  <a:schemeClr val="tx2"/>
                </a:solidFill>
                <a:latin typeface="+mn-ea"/>
              </a:rPr>
              <a:t>IMG</a:t>
            </a:r>
          </a:p>
        </p:txBody>
      </p:sp>
      <p:sp>
        <p:nvSpPr>
          <p:cNvPr id="85" name="正方形/長方形 84">
            <a:extLst>
              <a:ext uri="{FF2B5EF4-FFF2-40B4-BE49-F238E27FC236}">
                <a16:creationId xmlns:a16="http://schemas.microsoft.com/office/drawing/2014/main" id="{2FEE19C7-BB3C-7147-AFE8-1D2AFC2EDB7C}"/>
              </a:ext>
            </a:extLst>
          </p:cNvPr>
          <p:cNvSpPr/>
          <p:nvPr/>
        </p:nvSpPr>
        <p:spPr>
          <a:xfrm>
            <a:off x="3875976" y="2683023"/>
            <a:ext cx="624754"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600" u="sng">
                <a:solidFill>
                  <a:schemeClr val="tx2"/>
                </a:solidFill>
                <a:latin typeface="+mn-ea"/>
              </a:rPr>
              <a:t>タイトル</a:t>
            </a:r>
            <a:r>
              <a:rPr kumimoji="1" lang="en-US" altLang="ja-JP" sz="600" u="sng" dirty="0">
                <a:solidFill>
                  <a:schemeClr val="tx2"/>
                </a:solidFill>
                <a:latin typeface="+mn-ea"/>
              </a:rPr>
              <a:t>----------------------------------------</a:t>
            </a:r>
          </a:p>
        </p:txBody>
      </p:sp>
      <p:sp>
        <p:nvSpPr>
          <p:cNvPr id="59" name="正方形/長方形 58">
            <a:extLst>
              <a:ext uri="{FF2B5EF4-FFF2-40B4-BE49-F238E27FC236}">
                <a16:creationId xmlns:a16="http://schemas.microsoft.com/office/drawing/2014/main" id="{F5CC04CD-C0DF-A141-852F-CC635AB4FB73}"/>
              </a:ext>
            </a:extLst>
          </p:cNvPr>
          <p:cNvSpPr/>
          <p:nvPr/>
        </p:nvSpPr>
        <p:spPr>
          <a:xfrm>
            <a:off x="3880408" y="3416439"/>
            <a:ext cx="624754"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600" u="sng">
                <a:solidFill>
                  <a:schemeClr val="tx2"/>
                </a:solidFill>
                <a:latin typeface="+mn-ea"/>
              </a:rPr>
              <a:t>タイトル</a:t>
            </a:r>
            <a:r>
              <a:rPr kumimoji="1" lang="en-US" altLang="ja-JP" sz="600" u="sng" dirty="0">
                <a:solidFill>
                  <a:schemeClr val="tx2"/>
                </a:solidFill>
                <a:latin typeface="+mn-ea"/>
              </a:rPr>
              <a:t>----------------------------------------</a:t>
            </a:r>
          </a:p>
        </p:txBody>
      </p:sp>
      <p:sp>
        <p:nvSpPr>
          <p:cNvPr id="62" name="正方形/長方形 61">
            <a:extLst>
              <a:ext uri="{FF2B5EF4-FFF2-40B4-BE49-F238E27FC236}">
                <a16:creationId xmlns:a16="http://schemas.microsoft.com/office/drawing/2014/main" id="{268DC4B0-3F38-A847-ACFC-BD09ECB9DE1D}"/>
              </a:ext>
            </a:extLst>
          </p:cNvPr>
          <p:cNvSpPr/>
          <p:nvPr/>
        </p:nvSpPr>
        <p:spPr>
          <a:xfrm>
            <a:off x="3881267" y="3855529"/>
            <a:ext cx="624754"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600" u="sng">
                <a:solidFill>
                  <a:schemeClr val="tx2"/>
                </a:solidFill>
                <a:latin typeface="+mn-ea"/>
              </a:rPr>
              <a:t>タイトル</a:t>
            </a:r>
            <a:r>
              <a:rPr kumimoji="1" lang="en-US" altLang="ja-JP" sz="600" u="sng" dirty="0">
                <a:solidFill>
                  <a:schemeClr val="tx2"/>
                </a:solidFill>
                <a:latin typeface="+mn-ea"/>
              </a:rPr>
              <a:t>----------------------------------------</a:t>
            </a:r>
          </a:p>
        </p:txBody>
      </p:sp>
      <p:sp>
        <p:nvSpPr>
          <p:cNvPr id="65" name="正方形/長方形 64">
            <a:extLst>
              <a:ext uri="{FF2B5EF4-FFF2-40B4-BE49-F238E27FC236}">
                <a16:creationId xmlns:a16="http://schemas.microsoft.com/office/drawing/2014/main" id="{E3F95435-9E9E-FE40-8BF1-970E37A95F53}"/>
              </a:ext>
            </a:extLst>
          </p:cNvPr>
          <p:cNvSpPr/>
          <p:nvPr/>
        </p:nvSpPr>
        <p:spPr>
          <a:xfrm>
            <a:off x="3875976" y="4298887"/>
            <a:ext cx="624754"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600" u="sng">
                <a:solidFill>
                  <a:schemeClr val="tx2"/>
                </a:solidFill>
                <a:latin typeface="+mn-ea"/>
              </a:rPr>
              <a:t>タイトル</a:t>
            </a:r>
            <a:r>
              <a:rPr kumimoji="1" lang="en-US" altLang="ja-JP" sz="600" u="sng" dirty="0">
                <a:solidFill>
                  <a:schemeClr val="tx2"/>
                </a:solidFill>
                <a:latin typeface="+mn-ea"/>
              </a:rPr>
              <a:t>----------------------------------------</a:t>
            </a:r>
          </a:p>
        </p:txBody>
      </p:sp>
    </p:spTree>
    <p:extLst>
      <p:ext uri="{BB962C8B-B14F-4D97-AF65-F5344CB8AC3E}">
        <p14:creationId xmlns:p14="http://schemas.microsoft.com/office/powerpoint/2010/main" val="3876811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角丸四角形 66">
            <a:extLst>
              <a:ext uri="{FF2B5EF4-FFF2-40B4-BE49-F238E27FC236}">
                <a16:creationId xmlns:a16="http://schemas.microsoft.com/office/drawing/2014/main" id="{D09A320F-A4D4-7E4A-9FB5-872D81E12506}"/>
              </a:ext>
            </a:extLst>
          </p:cNvPr>
          <p:cNvSpPr/>
          <p:nvPr/>
        </p:nvSpPr>
        <p:spPr>
          <a:xfrm>
            <a:off x="627642" y="3294052"/>
            <a:ext cx="2325840" cy="4230642"/>
          </a:xfrm>
          <a:prstGeom prst="roundRect">
            <a:avLst>
              <a:gd name="adj"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16000" tIns="72000" rIns="216000" bIns="72000" rtlCol="0" anchor="ctr">
            <a:noAutofit/>
          </a:bodyPr>
          <a:lstStyle/>
          <a:p>
            <a:pPr algn="ctr"/>
            <a:endParaRPr kumimoji="1" lang="ja-JP" altLang="en-US" sz="1050" b="1">
              <a:solidFill>
                <a:schemeClr val="tx2"/>
              </a:solidFill>
            </a:endParaRPr>
          </a:p>
        </p:txBody>
      </p:sp>
      <p:sp>
        <p:nvSpPr>
          <p:cNvPr id="2" name="タイトル 1">
            <a:extLst>
              <a:ext uri="{FF2B5EF4-FFF2-40B4-BE49-F238E27FC236}">
                <a16:creationId xmlns:a16="http://schemas.microsoft.com/office/drawing/2014/main" id="{E01C9703-ECDD-CF4F-BAD4-5679558FBCB0}"/>
              </a:ext>
            </a:extLst>
          </p:cNvPr>
          <p:cNvSpPr>
            <a:spLocks noGrp="1"/>
          </p:cNvSpPr>
          <p:nvPr>
            <p:ph type="title"/>
          </p:nvPr>
        </p:nvSpPr>
        <p:spPr>
          <a:xfrm>
            <a:off x="554142" y="391584"/>
            <a:ext cx="2779607" cy="307777"/>
          </a:xfrm>
        </p:spPr>
        <p:txBody>
          <a:bodyPr/>
          <a:lstStyle/>
          <a:p>
            <a:r>
              <a:rPr kumimoji="1" lang="ja-JP" altLang="en-US"/>
              <a:t>セミナー</a:t>
            </a:r>
            <a:r>
              <a:rPr kumimoji="1" lang="en-US" altLang="ja-JP" dirty="0"/>
              <a:t> </a:t>
            </a:r>
            <a:r>
              <a:rPr kumimoji="1" lang="ja-JP" altLang="en-US" sz="1400"/>
              <a:t>（詳細ページ）</a:t>
            </a:r>
            <a:r>
              <a:rPr kumimoji="1" lang="en-US" altLang="ja-JP" dirty="0"/>
              <a:t>2/3</a:t>
            </a:r>
            <a:endParaRPr kumimoji="1" lang="ja-JP" altLang="en-US"/>
          </a:p>
        </p:txBody>
      </p:sp>
      <p:sp>
        <p:nvSpPr>
          <p:cNvPr id="7" name="正方形/長方形 6">
            <a:extLst>
              <a:ext uri="{FF2B5EF4-FFF2-40B4-BE49-F238E27FC236}">
                <a16:creationId xmlns:a16="http://schemas.microsoft.com/office/drawing/2014/main" id="{92D37B49-7E83-C440-A69F-5C6D69FB89B8}"/>
              </a:ext>
            </a:extLst>
          </p:cNvPr>
          <p:cNvSpPr/>
          <p:nvPr/>
        </p:nvSpPr>
        <p:spPr>
          <a:xfrm>
            <a:off x="5022849" y="3294052"/>
            <a:ext cx="2123538" cy="13560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80000" rIns="144000" bIns="180000" rtlCol="0" anchor="t">
            <a:spAutoFit/>
          </a:bodyPr>
          <a:lstStyle/>
          <a:p>
            <a:pPr marL="36000">
              <a:spcAft>
                <a:spcPts val="1200"/>
              </a:spcAft>
              <a:buClr>
                <a:schemeClr val="accent5"/>
              </a:buClr>
            </a:pPr>
            <a:r>
              <a:rPr kumimoji="1" lang="ja-JP" altLang="en-US" sz="1100" b="1">
                <a:solidFill>
                  <a:schemeClr val="tx2"/>
                </a:solidFill>
                <a:latin typeface="+mn-ea"/>
              </a:rPr>
              <a:t>詳細ページ内に申し込みフォームを設置する</a:t>
            </a:r>
            <a:br>
              <a:rPr kumimoji="1" lang="en-US" altLang="ja-JP" sz="1100" b="1" dirty="0">
                <a:solidFill>
                  <a:schemeClr val="tx2"/>
                </a:solidFill>
                <a:latin typeface="+mn-ea"/>
              </a:rPr>
            </a:br>
            <a:br>
              <a:rPr kumimoji="1" lang="en-US" altLang="ja-JP" sz="1100" b="1" dirty="0">
                <a:solidFill>
                  <a:schemeClr val="tx2"/>
                </a:solidFill>
                <a:latin typeface="+mn-ea"/>
              </a:rPr>
            </a:br>
            <a:r>
              <a:rPr kumimoji="1" lang="en-US" altLang="ja-JP" sz="1050" dirty="0">
                <a:solidFill>
                  <a:schemeClr val="tx2"/>
                </a:solidFill>
                <a:latin typeface="+mn-ea"/>
              </a:rPr>
              <a:t>*</a:t>
            </a:r>
            <a:r>
              <a:rPr kumimoji="1" lang="ja-JP" altLang="en-US" sz="1050">
                <a:solidFill>
                  <a:schemeClr val="tx2"/>
                </a:solidFill>
                <a:latin typeface="+mn-ea"/>
              </a:rPr>
              <a:t>システムの制約上、同一のページに設置が難しい場合は</a:t>
            </a:r>
            <a:r>
              <a:rPr kumimoji="1" lang="en-US" altLang="ja-JP" sz="1050" dirty="0">
                <a:solidFill>
                  <a:schemeClr val="tx2"/>
                </a:solidFill>
                <a:latin typeface="+mn-ea"/>
              </a:rPr>
              <a:t>CTA</a:t>
            </a:r>
            <a:r>
              <a:rPr kumimoji="1" lang="ja-JP" altLang="en-US" sz="1050">
                <a:solidFill>
                  <a:schemeClr val="tx2"/>
                </a:solidFill>
                <a:latin typeface="+mn-ea"/>
              </a:rPr>
              <a:t>を設置する</a:t>
            </a:r>
            <a:endParaRPr kumimoji="1" lang="en-US" altLang="ja-JP" sz="1100" dirty="0">
              <a:solidFill>
                <a:schemeClr val="tx2"/>
              </a:solidFill>
              <a:latin typeface="+mn-ea"/>
            </a:endParaRPr>
          </a:p>
        </p:txBody>
      </p:sp>
      <p:sp>
        <p:nvSpPr>
          <p:cNvPr id="8" name="円/楕円 7">
            <a:extLst>
              <a:ext uri="{FF2B5EF4-FFF2-40B4-BE49-F238E27FC236}">
                <a16:creationId xmlns:a16="http://schemas.microsoft.com/office/drawing/2014/main" id="{42864D99-4331-E946-8432-3ADA01FD5E09}"/>
              </a:ext>
            </a:extLst>
          </p:cNvPr>
          <p:cNvSpPr/>
          <p:nvPr/>
        </p:nvSpPr>
        <p:spPr>
          <a:xfrm>
            <a:off x="4875115" y="310990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7</a:t>
            </a:r>
          </a:p>
        </p:txBody>
      </p:sp>
      <p:sp>
        <p:nvSpPr>
          <p:cNvPr id="11" name="正方形/長方形 10">
            <a:extLst>
              <a:ext uri="{FF2B5EF4-FFF2-40B4-BE49-F238E27FC236}">
                <a16:creationId xmlns:a16="http://schemas.microsoft.com/office/drawing/2014/main" id="{11E84599-7FCE-C644-A68E-061533FE895C}"/>
              </a:ext>
            </a:extLst>
          </p:cNvPr>
          <p:cNvSpPr/>
          <p:nvPr/>
        </p:nvSpPr>
        <p:spPr>
          <a:xfrm>
            <a:off x="441018" y="1051681"/>
            <a:ext cx="4171909" cy="6817328"/>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4" name="円/楕円 13">
            <a:extLst>
              <a:ext uri="{FF2B5EF4-FFF2-40B4-BE49-F238E27FC236}">
                <a16:creationId xmlns:a16="http://schemas.microsoft.com/office/drawing/2014/main" id="{19B7F4F0-118E-694D-9E17-BB8FD9F8E858}"/>
              </a:ext>
            </a:extLst>
          </p:cNvPr>
          <p:cNvSpPr/>
          <p:nvPr/>
        </p:nvSpPr>
        <p:spPr>
          <a:xfrm>
            <a:off x="185842" y="3108494"/>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7</a:t>
            </a:r>
          </a:p>
        </p:txBody>
      </p:sp>
      <p:sp>
        <p:nvSpPr>
          <p:cNvPr id="112" name="Slide Number Placeholder 5">
            <a:extLst>
              <a:ext uri="{FF2B5EF4-FFF2-40B4-BE49-F238E27FC236}">
                <a16:creationId xmlns:a16="http://schemas.microsoft.com/office/drawing/2014/main" id="{3A3FFC55-8F6A-9A42-8A7C-361134AC19BB}"/>
              </a:ext>
            </a:extLst>
          </p:cNvPr>
          <p:cNvSpPr>
            <a:spLocks noGrp="1"/>
          </p:cNvSpPr>
          <p:nvPr>
            <p:ph type="sldNum" sz="quarter" idx="12"/>
          </p:nvPr>
        </p:nvSpPr>
        <p:spPr>
          <a:xfrm>
            <a:off x="7304641" y="10420565"/>
            <a:ext cx="139461" cy="153888"/>
          </a:xfrm>
        </p:spPr>
        <p:txBody>
          <a:bodyPr/>
          <a:lstStyle>
            <a:lvl1pPr algn="r">
              <a:defRPr>
                <a:latin typeface="+mj-ea"/>
                <a:ea typeface="+mj-ea"/>
              </a:defRPr>
            </a:lvl1pPr>
          </a:lstStyle>
          <a:p>
            <a:fld id="{BDAF3A46-BB46-C846-A957-87752CFF5CED}" type="slidenum">
              <a:rPr kumimoji="1" lang="ja-JP" altLang="en-US" smtClean="0"/>
              <a:pPr/>
              <a:t>14</a:t>
            </a:fld>
            <a:endParaRPr kumimoji="1" lang="ja-JP" altLang="en-US"/>
          </a:p>
        </p:txBody>
      </p:sp>
      <p:sp>
        <p:nvSpPr>
          <p:cNvPr id="36" name="正方形/長方形 35">
            <a:extLst>
              <a:ext uri="{FF2B5EF4-FFF2-40B4-BE49-F238E27FC236}">
                <a16:creationId xmlns:a16="http://schemas.microsoft.com/office/drawing/2014/main" id="{93C5F320-29B6-4640-AB7E-616C8EC0F9C8}"/>
              </a:ext>
            </a:extLst>
          </p:cNvPr>
          <p:cNvSpPr/>
          <p:nvPr/>
        </p:nvSpPr>
        <p:spPr>
          <a:xfrm>
            <a:off x="816441" y="5153327"/>
            <a:ext cx="1534074"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参加の目的を選択してください</a:t>
            </a:r>
            <a:r>
              <a:rPr kumimoji="1" lang="en-US" altLang="ja-JP" sz="800" dirty="0">
                <a:solidFill>
                  <a:schemeClr val="tx2"/>
                </a:solidFill>
              </a:rPr>
              <a:t>*</a:t>
            </a:r>
          </a:p>
        </p:txBody>
      </p:sp>
      <p:sp>
        <p:nvSpPr>
          <p:cNvPr id="37" name="正方形/長方形 36">
            <a:extLst>
              <a:ext uri="{FF2B5EF4-FFF2-40B4-BE49-F238E27FC236}">
                <a16:creationId xmlns:a16="http://schemas.microsoft.com/office/drawing/2014/main" id="{EF3F635F-7B5C-3947-BD83-A5FC18B69C13}"/>
              </a:ext>
            </a:extLst>
          </p:cNvPr>
          <p:cNvSpPr/>
          <p:nvPr/>
        </p:nvSpPr>
        <p:spPr>
          <a:xfrm>
            <a:off x="816441" y="5375253"/>
            <a:ext cx="1048364"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800">
                <a:solidFill>
                  <a:schemeClr val="tx2"/>
                </a:solidFill>
              </a:rPr>
              <a:t>○ ーーーに課題がある</a:t>
            </a:r>
            <a:endParaRPr kumimoji="1" lang="en-US" altLang="ja-JP" sz="800" dirty="0">
              <a:solidFill>
                <a:schemeClr val="tx2"/>
              </a:solidFill>
            </a:endParaRPr>
          </a:p>
          <a:p>
            <a:r>
              <a:rPr kumimoji="1" lang="ja-JP" altLang="en-US" sz="800">
                <a:solidFill>
                  <a:schemeClr val="tx2"/>
                </a:solidFill>
              </a:rPr>
              <a:t>○</a:t>
            </a:r>
            <a:r>
              <a:rPr kumimoji="1" lang="en-US" altLang="ja-JP" sz="800" dirty="0">
                <a:solidFill>
                  <a:schemeClr val="tx2"/>
                </a:solidFill>
              </a:rPr>
              <a:t> </a:t>
            </a:r>
            <a:r>
              <a:rPr kumimoji="1" lang="ja-JP" altLang="en-US" sz="800">
                <a:solidFill>
                  <a:schemeClr val="tx2"/>
                </a:solidFill>
              </a:rPr>
              <a:t>ーーーに興味がある</a:t>
            </a:r>
            <a:endParaRPr kumimoji="1" lang="en-US" altLang="ja-JP" sz="800" dirty="0">
              <a:solidFill>
                <a:schemeClr val="tx2"/>
              </a:solidFill>
            </a:endParaRPr>
          </a:p>
          <a:p>
            <a:r>
              <a:rPr kumimoji="1" lang="ja-JP" altLang="en-US" sz="800">
                <a:solidFill>
                  <a:schemeClr val="tx2"/>
                </a:solidFill>
              </a:rPr>
              <a:t>○その他</a:t>
            </a:r>
            <a:endParaRPr kumimoji="1" lang="en-US" altLang="ja-JP" sz="800" dirty="0">
              <a:solidFill>
                <a:schemeClr val="tx2"/>
              </a:solidFill>
            </a:endParaRPr>
          </a:p>
        </p:txBody>
      </p:sp>
      <p:sp>
        <p:nvSpPr>
          <p:cNvPr id="38" name="正方形/長方形 37">
            <a:extLst>
              <a:ext uri="{FF2B5EF4-FFF2-40B4-BE49-F238E27FC236}">
                <a16:creationId xmlns:a16="http://schemas.microsoft.com/office/drawing/2014/main" id="{69A5EA93-AF9E-8C42-9661-F23C419F2CA3}"/>
              </a:ext>
            </a:extLst>
          </p:cNvPr>
          <p:cNvSpPr/>
          <p:nvPr/>
        </p:nvSpPr>
        <p:spPr>
          <a:xfrm>
            <a:off x="809473" y="5922549"/>
            <a:ext cx="2000548"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ご質問、ご要望などあればご記入ください</a:t>
            </a:r>
            <a:r>
              <a:rPr kumimoji="1" lang="en-US" altLang="ja-JP" sz="800" dirty="0">
                <a:solidFill>
                  <a:schemeClr val="tx2"/>
                </a:solidFill>
              </a:rPr>
              <a:t>*</a:t>
            </a:r>
          </a:p>
        </p:txBody>
      </p:sp>
      <p:sp>
        <p:nvSpPr>
          <p:cNvPr id="40" name="正方形/長方形 39">
            <a:extLst>
              <a:ext uri="{FF2B5EF4-FFF2-40B4-BE49-F238E27FC236}">
                <a16:creationId xmlns:a16="http://schemas.microsoft.com/office/drawing/2014/main" id="{FDD70B45-1278-0B4B-A7F8-3213BA4FAF89}"/>
              </a:ext>
            </a:extLst>
          </p:cNvPr>
          <p:cNvSpPr/>
          <p:nvPr/>
        </p:nvSpPr>
        <p:spPr>
          <a:xfrm>
            <a:off x="932492" y="6766220"/>
            <a:ext cx="1692771" cy="92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600" b="1" u="sng">
                <a:solidFill>
                  <a:schemeClr val="accent1"/>
                </a:solidFill>
              </a:rPr>
              <a:t>プライバシーポリシー</a:t>
            </a:r>
            <a:r>
              <a:rPr kumimoji="1" lang="ja-JP" altLang="en-US" sz="600">
                <a:solidFill>
                  <a:schemeClr val="tx2"/>
                </a:solidFill>
              </a:rPr>
              <a:t>に同意の上、送信ください</a:t>
            </a:r>
            <a:endParaRPr kumimoji="1" lang="en-US" altLang="ja-JP" sz="600" dirty="0">
              <a:solidFill>
                <a:schemeClr val="tx2"/>
              </a:solidFill>
            </a:endParaRPr>
          </a:p>
        </p:txBody>
      </p:sp>
      <p:sp>
        <p:nvSpPr>
          <p:cNvPr id="41" name="正方形/長方形 40">
            <a:extLst>
              <a:ext uri="{FF2B5EF4-FFF2-40B4-BE49-F238E27FC236}">
                <a16:creationId xmlns:a16="http://schemas.microsoft.com/office/drawing/2014/main" id="{585DA5CF-CBB0-4E40-9750-05AA794EBE82}"/>
              </a:ext>
            </a:extLst>
          </p:cNvPr>
          <p:cNvSpPr/>
          <p:nvPr/>
        </p:nvSpPr>
        <p:spPr>
          <a:xfrm>
            <a:off x="917291" y="6929522"/>
            <a:ext cx="1663917"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a:t>
            </a:r>
            <a:r>
              <a:rPr kumimoji="1" lang="en-US" altLang="ja-JP" sz="800" dirty="0">
                <a:solidFill>
                  <a:schemeClr val="tx2"/>
                </a:solidFill>
              </a:rPr>
              <a:t> </a:t>
            </a:r>
            <a:r>
              <a:rPr kumimoji="1" lang="ja-JP" altLang="en-US" sz="800">
                <a:solidFill>
                  <a:schemeClr val="tx2"/>
                </a:solidFill>
              </a:rPr>
              <a:t>プライバシーポリシーに同意する</a:t>
            </a:r>
            <a:endParaRPr kumimoji="1" lang="en-US" altLang="ja-JP" sz="800" dirty="0">
              <a:solidFill>
                <a:schemeClr val="tx2"/>
              </a:solidFill>
            </a:endParaRPr>
          </a:p>
        </p:txBody>
      </p:sp>
      <p:sp>
        <p:nvSpPr>
          <p:cNvPr id="45" name="正方形/長方形 44">
            <a:extLst>
              <a:ext uri="{FF2B5EF4-FFF2-40B4-BE49-F238E27FC236}">
                <a16:creationId xmlns:a16="http://schemas.microsoft.com/office/drawing/2014/main" id="{A1B7CB1C-00D3-7549-AF20-17753C572289}"/>
              </a:ext>
            </a:extLst>
          </p:cNvPr>
          <p:cNvSpPr/>
          <p:nvPr/>
        </p:nvSpPr>
        <p:spPr>
          <a:xfrm>
            <a:off x="823614" y="3426729"/>
            <a:ext cx="359073"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会社名</a:t>
            </a:r>
            <a:r>
              <a:rPr kumimoji="1" lang="en-US" altLang="ja-JP" sz="800" dirty="0">
                <a:solidFill>
                  <a:schemeClr val="tx2"/>
                </a:solidFill>
              </a:rPr>
              <a:t>*</a:t>
            </a:r>
          </a:p>
        </p:txBody>
      </p:sp>
      <p:sp>
        <p:nvSpPr>
          <p:cNvPr id="46" name="正方形/長方形 45">
            <a:extLst>
              <a:ext uri="{FF2B5EF4-FFF2-40B4-BE49-F238E27FC236}">
                <a16:creationId xmlns:a16="http://schemas.microsoft.com/office/drawing/2014/main" id="{484E7AF9-EB29-5D46-95CC-8FF16585E0E8}"/>
              </a:ext>
            </a:extLst>
          </p:cNvPr>
          <p:cNvSpPr/>
          <p:nvPr/>
        </p:nvSpPr>
        <p:spPr>
          <a:xfrm>
            <a:off x="818804" y="3585210"/>
            <a:ext cx="1927367" cy="174729"/>
          </a:xfrm>
          <a:prstGeom prst="rect">
            <a:avLst/>
          </a:prstGeom>
          <a:solidFill>
            <a:schemeClr val="bg1"/>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nchorCtr="0">
            <a:noAutofit/>
          </a:bodyPr>
          <a:lstStyle/>
          <a:p>
            <a:pPr>
              <a:spcAft>
                <a:spcPts val="600"/>
              </a:spcAft>
            </a:pPr>
            <a:r>
              <a:rPr kumimoji="1" lang="ja-JP" altLang="en-US" sz="600">
                <a:solidFill>
                  <a:schemeClr val="bg1">
                    <a:lumMod val="65000"/>
                  </a:schemeClr>
                </a:solidFill>
              </a:rPr>
              <a:t>株式会社サンプル</a:t>
            </a:r>
            <a:endParaRPr kumimoji="1" lang="en-US" altLang="ja-JP" sz="600" dirty="0">
              <a:solidFill>
                <a:schemeClr val="bg1">
                  <a:lumMod val="65000"/>
                </a:schemeClr>
              </a:solidFill>
            </a:endParaRPr>
          </a:p>
        </p:txBody>
      </p:sp>
      <p:sp>
        <p:nvSpPr>
          <p:cNvPr id="47" name="正方形/長方形 46">
            <a:extLst>
              <a:ext uri="{FF2B5EF4-FFF2-40B4-BE49-F238E27FC236}">
                <a16:creationId xmlns:a16="http://schemas.microsoft.com/office/drawing/2014/main" id="{D1DF2FBE-62E6-7F42-A6A4-3993C6B4EEC2}"/>
              </a:ext>
            </a:extLst>
          </p:cNvPr>
          <p:cNvSpPr/>
          <p:nvPr/>
        </p:nvSpPr>
        <p:spPr>
          <a:xfrm>
            <a:off x="821167" y="3839858"/>
            <a:ext cx="256480"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氏名</a:t>
            </a:r>
            <a:r>
              <a:rPr kumimoji="1" lang="en-US" altLang="ja-JP" sz="800" dirty="0">
                <a:solidFill>
                  <a:schemeClr val="tx2"/>
                </a:solidFill>
              </a:rPr>
              <a:t>*</a:t>
            </a:r>
          </a:p>
        </p:txBody>
      </p:sp>
      <p:sp>
        <p:nvSpPr>
          <p:cNvPr id="48" name="正方形/長方形 47">
            <a:extLst>
              <a:ext uri="{FF2B5EF4-FFF2-40B4-BE49-F238E27FC236}">
                <a16:creationId xmlns:a16="http://schemas.microsoft.com/office/drawing/2014/main" id="{B8D2113F-DAA2-F84A-B32C-22EB46B87B40}"/>
              </a:ext>
            </a:extLst>
          </p:cNvPr>
          <p:cNvSpPr/>
          <p:nvPr/>
        </p:nvSpPr>
        <p:spPr>
          <a:xfrm>
            <a:off x="818804" y="4002303"/>
            <a:ext cx="1927367" cy="174729"/>
          </a:xfrm>
          <a:prstGeom prst="rect">
            <a:avLst/>
          </a:prstGeom>
          <a:solidFill>
            <a:schemeClr val="bg1"/>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nchorCtr="0">
            <a:noAutofit/>
          </a:bodyPr>
          <a:lstStyle/>
          <a:p>
            <a:pPr>
              <a:spcAft>
                <a:spcPts val="600"/>
              </a:spcAft>
            </a:pPr>
            <a:r>
              <a:rPr kumimoji="1" lang="ja-JP" altLang="en-US" sz="600">
                <a:solidFill>
                  <a:schemeClr val="bg1">
                    <a:lumMod val="65000"/>
                  </a:schemeClr>
                </a:solidFill>
              </a:rPr>
              <a:t>山田</a:t>
            </a:r>
            <a:r>
              <a:rPr kumimoji="1" lang="en-US" altLang="ja-JP" sz="600" dirty="0">
                <a:solidFill>
                  <a:schemeClr val="bg1">
                    <a:lumMod val="65000"/>
                  </a:schemeClr>
                </a:solidFill>
              </a:rPr>
              <a:t> </a:t>
            </a:r>
            <a:r>
              <a:rPr kumimoji="1" lang="ja-JP" altLang="en-US" sz="600">
                <a:solidFill>
                  <a:schemeClr val="bg1">
                    <a:lumMod val="65000"/>
                  </a:schemeClr>
                </a:solidFill>
              </a:rPr>
              <a:t>太郎</a:t>
            </a:r>
            <a:endParaRPr kumimoji="1" lang="en-US" altLang="ja-JP" sz="600" dirty="0">
              <a:solidFill>
                <a:schemeClr val="bg1">
                  <a:lumMod val="65000"/>
                </a:schemeClr>
              </a:solidFill>
            </a:endParaRPr>
          </a:p>
        </p:txBody>
      </p:sp>
      <p:sp>
        <p:nvSpPr>
          <p:cNvPr id="49" name="正方形/長方形 48">
            <a:extLst>
              <a:ext uri="{FF2B5EF4-FFF2-40B4-BE49-F238E27FC236}">
                <a16:creationId xmlns:a16="http://schemas.microsoft.com/office/drawing/2014/main" id="{872B67F3-73FD-A64C-8100-F0881C9BACF4}"/>
              </a:ext>
            </a:extLst>
          </p:cNvPr>
          <p:cNvSpPr/>
          <p:nvPr/>
        </p:nvSpPr>
        <p:spPr>
          <a:xfrm>
            <a:off x="818804" y="4262960"/>
            <a:ext cx="769441"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メールアドレス</a:t>
            </a:r>
            <a:r>
              <a:rPr kumimoji="1" lang="en-US" altLang="ja-JP" sz="800" dirty="0">
                <a:solidFill>
                  <a:schemeClr val="tx2"/>
                </a:solidFill>
              </a:rPr>
              <a:t>*</a:t>
            </a:r>
          </a:p>
        </p:txBody>
      </p:sp>
      <p:sp>
        <p:nvSpPr>
          <p:cNvPr id="52" name="正方形/長方形 51">
            <a:extLst>
              <a:ext uri="{FF2B5EF4-FFF2-40B4-BE49-F238E27FC236}">
                <a16:creationId xmlns:a16="http://schemas.microsoft.com/office/drawing/2014/main" id="{08C04399-89E2-F440-B4C9-128C9EDDEA13}"/>
              </a:ext>
            </a:extLst>
          </p:cNvPr>
          <p:cNvSpPr/>
          <p:nvPr/>
        </p:nvSpPr>
        <p:spPr>
          <a:xfrm>
            <a:off x="816441" y="4423258"/>
            <a:ext cx="1927367" cy="174729"/>
          </a:xfrm>
          <a:prstGeom prst="rect">
            <a:avLst/>
          </a:prstGeom>
          <a:solidFill>
            <a:schemeClr val="bg1"/>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nchorCtr="0">
            <a:noAutofit/>
          </a:bodyPr>
          <a:lstStyle/>
          <a:p>
            <a:pPr>
              <a:spcAft>
                <a:spcPts val="600"/>
              </a:spcAft>
            </a:pPr>
            <a:r>
              <a:rPr kumimoji="1" lang="en-US" altLang="ja-JP" sz="600" dirty="0">
                <a:solidFill>
                  <a:schemeClr val="bg1">
                    <a:lumMod val="65000"/>
                  </a:schemeClr>
                </a:solidFill>
              </a:rPr>
              <a:t>sample000@mail.com</a:t>
            </a:r>
          </a:p>
        </p:txBody>
      </p:sp>
      <p:sp>
        <p:nvSpPr>
          <p:cNvPr id="60" name="正方形/長方形 59">
            <a:extLst>
              <a:ext uri="{FF2B5EF4-FFF2-40B4-BE49-F238E27FC236}">
                <a16:creationId xmlns:a16="http://schemas.microsoft.com/office/drawing/2014/main" id="{A9499C20-1E5C-8146-9BF4-001BE37A7296}"/>
              </a:ext>
            </a:extLst>
          </p:cNvPr>
          <p:cNvSpPr/>
          <p:nvPr/>
        </p:nvSpPr>
        <p:spPr>
          <a:xfrm>
            <a:off x="818804" y="4680614"/>
            <a:ext cx="461665"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電話番号</a:t>
            </a:r>
            <a:r>
              <a:rPr kumimoji="1" lang="en-US" altLang="ja-JP" sz="800" dirty="0">
                <a:solidFill>
                  <a:schemeClr val="tx2"/>
                </a:solidFill>
              </a:rPr>
              <a:t>*</a:t>
            </a:r>
          </a:p>
        </p:txBody>
      </p:sp>
      <p:sp>
        <p:nvSpPr>
          <p:cNvPr id="63" name="正方形/長方形 62">
            <a:extLst>
              <a:ext uri="{FF2B5EF4-FFF2-40B4-BE49-F238E27FC236}">
                <a16:creationId xmlns:a16="http://schemas.microsoft.com/office/drawing/2014/main" id="{D033DBDE-151E-FC49-9BB3-4303A9EE5A1E}"/>
              </a:ext>
            </a:extLst>
          </p:cNvPr>
          <p:cNvSpPr/>
          <p:nvPr/>
        </p:nvSpPr>
        <p:spPr>
          <a:xfrm>
            <a:off x="816441" y="4842270"/>
            <a:ext cx="1927367" cy="174729"/>
          </a:xfrm>
          <a:prstGeom prst="rect">
            <a:avLst/>
          </a:prstGeom>
          <a:solidFill>
            <a:schemeClr val="bg1"/>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nchorCtr="0">
            <a:noAutofit/>
          </a:bodyPr>
          <a:lstStyle/>
          <a:p>
            <a:pPr>
              <a:spcAft>
                <a:spcPts val="600"/>
              </a:spcAft>
            </a:pPr>
            <a:r>
              <a:rPr kumimoji="1" lang="en-US" altLang="ja-JP" sz="600" dirty="0">
                <a:solidFill>
                  <a:schemeClr val="bg1">
                    <a:lumMod val="65000"/>
                  </a:schemeClr>
                </a:solidFill>
              </a:rPr>
              <a:t>0123-456-7890</a:t>
            </a:r>
          </a:p>
        </p:txBody>
      </p:sp>
      <p:sp>
        <p:nvSpPr>
          <p:cNvPr id="64" name="正方形/長方形 63">
            <a:extLst>
              <a:ext uri="{FF2B5EF4-FFF2-40B4-BE49-F238E27FC236}">
                <a16:creationId xmlns:a16="http://schemas.microsoft.com/office/drawing/2014/main" id="{AC82F79F-59CF-DD47-BAE0-F7A6B9F872A6}"/>
              </a:ext>
            </a:extLst>
          </p:cNvPr>
          <p:cNvSpPr/>
          <p:nvPr/>
        </p:nvSpPr>
        <p:spPr>
          <a:xfrm>
            <a:off x="811647" y="6092418"/>
            <a:ext cx="1934524" cy="566245"/>
          </a:xfrm>
          <a:prstGeom prst="rect">
            <a:avLst/>
          </a:prstGeom>
          <a:solidFill>
            <a:schemeClr val="bg1"/>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nchorCtr="0">
            <a:noAutofit/>
          </a:bodyPr>
          <a:lstStyle/>
          <a:p>
            <a:pPr>
              <a:spcAft>
                <a:spcPts val="600"/>
              </a:spcAft>
            </a:pPr>
            <a:r>
              <a:rPr kumimoji="1" lang="ja-JP" altLang="en-US" sz="600">
                <a:solidFill>
                  <a:schemeClr val="bg1">
                    <a:lumMod val="65000"/>
                  </a:schemeClr>
                </a:solidFill>
              </a:rPr>
              <a:t>入力してください</a:t>
            </a:r>
            <a:endParaRPr kumimoji="1" lang="en-US" altLang="ja-JP" sz="600" dirty="0">
              <a:solidFill>
                <a:schemeClr val="bg1">
                  <a:lumMod val="65000"/>
                </a:schemeClr>
              </a:solidFill>
            </a:endParaRPr>
          </a:p>
        </p:txBody>
      </p:sp>
      <p:sp>
        <p:nvSpPr>
          <p:cNvPr id="65" name="角丸四角形 64">
            <a:extLst>
              <a:ext uri="{FF2B5EF4-FFF2-40B4-BE49-F238E27FC236}">
                <a16:creationId xmlns:a16="http://schemas.microsoft.com/office/drawing/2014/main" id="{C7F1AC36-F6B7-ED41-A3AD-B1956C1FC0D4}"/>
              </a:ext>
            </a:extLst>
          </p:cNvPr>
          <p:cNvSpPr/>
          <p:nvPr/>
        </p:nvSpPr>
        <p:spPr>
          <a:xfrm>
            <a:off x="1312456" y="7172492"/>
            <a:ext cx="932841" cy="197874"/>
          </a:xfrm>
          <a:prstGeom prst="roundRect">
            <a:avLst>
              <a:gd name="adj" fmla="val 1640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16000" tIns="36000" rIns="216000" bIns="36000" rtlCol="0" anchor="ctr">
            <a:spAutoFit/>
          </a:bodyPr>
          <a:lstStyle/>
          <a:p>
            <a:pPr algn="ctr"/>
            <a:r>
              <a:rPr kumimoji="1" lang="ja-JP" altLang="en-US" sz="700"/>
              <a:t>申し込む</a:t>
            </a:r>
            <a:endParaRPr kumimoji="1" lang="ja-JP" altLang="en-US" sz="700" dirty="0"/>
          </a:p>
        </p:txBody>
      </p:sp>
      <p:sp>
        <p:nvSpPr>
          <p:cNvPr id="66" name="角丸四角形 65">
            <a:extLst>
              <a:ext uri="{FF2B5EF4-FFF2-40B4-BE49-F238E27FC236}">
                <a16:creationId xmlns:a16="http://schemas.microsoft.com/office/drawing/2014/main" id="{95DA0C63-589A-7A4B-8B92-48BF585C0DFE}"/>
              </a:ext>
            </a:extLst>
          </p:cNvPr>
          <p:cNvSpPr/>
          <p:nvPr/>
        </p:nvSpPr>
        <p:spPr>
          <a:xfrm>
            <a:off x="627642" y="2963162"/>
            <a:ext cx="2325843" cy="416569"/>
          </a:xfrm>
          <a:prstGeom prst="roundRect">
            <a:avLst>
              <a:gd name="adj"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16000" tIns="72000" rIns="216000" bIns="72000" rtlCol="0" anchor="b" anchorCtr="0">
            <a:normAutofit/>
          </a:bodyPr>
          <a:lstStyle/>
          <a:p>
            <a:pPr algn="ctr"/>
            <a:r>
              <a:rPr kumimoji="1" lang="ja-JP" altLang="en-US" sz="1050" b="1">
                <a:solidFill>
                  <a:schemeClr val="tx2"/>
                </a:solidFill>
              </a:rPr>
              <a:t>セミナーお申し込みフォーム</a:t>
            </a:r>
          </a:p>
        </p:txBody>
      </p:sp>
      <p:cxnSp>
        <p:nvCxnSpPr>
          <p:cNvPr id="68" name="直線コネクタ 67">
            <a:extLst>
              <a:ext uri="{FF2B5EF4-FFF2-40B4-BE49-F238E27FC236}">
                <a16:creationId xmlns:a16="http://schemas.microsoft.com/office/drawing/2014/main" id="{BEFD2206-C1A9-2441-B130-23981E3A0C61}"/>
              </a:ext>
            </a:extLst>
          </p:cNvPr>
          <p:cNvCxnSpPr>
            <a:cxnSpLocks/>
          </p:cNvCxnSpPr>
          <p:nvPr/>
        </p:nvCxnSpPr>
        <p:spPr>
          <a:xfrm>
            <a:off x="346166" y="1234607"/>
            <a:ext cx="4479834" cy="0"/>
          </a:xfrm>
          <a:prstGeom prst="line">
            <a:avLst/>
          </a:prstGeom>
          <a:ln w="15875">
            <a:solidFill>
              <a:schemeClr val="tx2"/>
            </a:solidFill>
            <a:prstDash val="lgDashDotDot"/>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8D00EA21-14F3-4079-9B73-8A551A50CDAD}"/>
              </a:ext>
            </a:extLst>
          </p:cNvPr>
          <p:cNvSpPr/>
          <p:nvPr/>
        </p:nvSpPr>
        <p:spPr>
          <a:xfrm>
            <a:off x="627642" y="1736151"/>
            <a:ext cx="2325843" cy="1093100"/>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ja-JP" altLang="en-US" sz="1400">
                <a:solidFill>
                  <a:schemeClr val="tx2"/>
                </a:solidFill>
                <a:latin typeface="+mn-ea"/>
              </a:rPr>
              <a:t>▶︎</a:t>
            </a:r>
            <a:endParaRPr kumimoji="1" lang="en-US" altLang="ja-JP" sz="1400" dirty="0">
              <a:solidFill>
                <a:schemeClr val="tx2"/>
              </a:solidFill>
              <a:latin typeface="+mn-ea"/>
            </a:endParaRPr>
          </a:p>
        </p:txBody>
      </p:sp>
      <p:sp>
        <p:nvSpPr>
          <p:cNvPr id="42" name="正方形/長方形 41">
            <a:extLst>
              <a:ext uri="{FF2B5EF4-FFF2-40B4-BE49-F238E27FC236}">
                <a16:creationId xmlns:a16="http://schemas.microsoft.com/office/drawing/2014/main" id="{11449480-7D9A-4F9F-A6CE-FE8E006031D9}"/>
              </a:ext>
            </a:extLst>
          </p:cNvPr>
          <p:cNvSpPr/>
          <p:nvPr/>
        </p:nvSpPr>
        <p:spPr>
          <a:xfrm>
            <a:off x="627642" y="1440087"/>
            <a:ext cx="1692771"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200" b="1" dirty="0">
                <a:solidFill>
                  <a:schemeClr val="tx2"/>
                </a:solidFill>
                <a:latin typeface="+mn-ea"/>
              </a:rPr>
              <a:t>セミナー資料を一部公開</a:t>
            </a:r>
          </a:p>
        </p:txBody>
      </p:sp>
      <p:sp>
        <p:nvSpPr>
          <p:cNvPr id="43" name="円/楕円 13">
            <a:extLst>
              <a:ext uri="{FF2B5EF4-FFF2-40B4-BE49-F238E27FC236}">
                <a16:creationId xmlns:a16="http://schemas.microsoft.com/office/drawing/2014/main" id="{D4CFCE3B-DB1E-478A-A624-0334843D9412}"/>
              </a:ext>
            </a:extLst>
          </p:cNvPr>
          <p:cNvSpPr/>
          <p:nvPr/>
        </p:nvSpPr>
        <p:spPr>
          <a:xfrm>
            <a:off x="178719" y="1407499"/>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6</a:t>
            </a:r>
          </a:p>
        </p:txBody>
      </p:sp>
      <p:sp>
        <p:nvSpPr>
          <p:cNvPr id="44" name="正方形/長方形 43">
            <a:extLst>
              <a:ext uri="{FF2B5EF4-FFF2-40B4-BE49-F238E27FC236}">
                <a16:creationId xmlns:a16="http://schemas.microsoft.com/office/drawing/2014/main" id="{527C08B3-3395-433C-9691-1EE64C914316}"/>
              </a:ext>
            </a:extLst>
          </p:cNvPr>
          <p:cNvSpPr/>
          <p:nvPr/>
        </p:nvSpPr>
        <p:spPr>
          <a:xfrm>
            <a:off x="5022849" y="1624753"/>
            <a:ext cx="2123538" cy="10406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a:solidFill>
                  <a:schemeClr val="tx2"/>
                </a:solidFill>
                <a:latin typeface="+mn-ea"/>
              </a:rPr>
              <a:t>どのような話が聞けるのかイメージできるよう、資料の一部や、</a:t>
            </a:r>
            <a:r>
              <a:rPr kumimoji="1" lang="ja-JP" altLang="en-US" sz="1100" b="1" dirty="0">
                <a:solidFill>
                  <a:schemeClr val="tx2"/>
                </a:solidFill>
                <a:latin typeface="+mn-ea"/>
              </a:rPr>
              <a:t>講義の様子を撮影した動画</a:t>
            </a:r>
            <a:r>
              <a:rPr kumimoji="1" lang="ja-JP" altLang="en-US" sz="1100" b="1">
                <a:solidFill>
                  <a:schemeClr val="tx2"/>
                </a:solidFill>
                <a:latin typeface="+mn-ea"/>
              </a:rPr>
              <a:t>を掲載する</a:t>
            </a:r>
            <a:endParaRPr kumimoji="1" lang="en-US" altLang="ja-JP" sz="1100" b="1" dirty="0">
              <a:solidFill>
                <a:schemeClr val="tx2"/>
              </a:solidFill>
              <a:latin typeface="+mn-ea"/>
            </a:endParaRPr>
          </a:p>
        </p:txBody>
      </p:sp>
      <p:sp>
        <p:nvSpPr>
          <p:cNvPr id="50" name="円/楕円 7">
            <a:extLst>
              <a:ext uri="{FF2B5EF4-FFF2-40B4-BE49-F238E27FC236}">
                <a16:creationId xmlns:a16="http://schemas.microsoft.com/office/drawing/2014/main" id="{5667643B-CB01-4A45-B33F-BB521FAC8E9F}"/>
              </a:ext>
            </a:extLst>
          </p:cNvPr>
          <p:cNvSpPr/>
          <p:nvPr/>
        </p:nvSpPr>
        <p:spPr>
          <a:xfrm>
            <a:off x="4875115" y="144060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6</a:t>
            </a:r>
          </a:p>
        </p:txBody>
      </p:sp>
      <p:sp>
        <p:nvSpPr>
          <p:cNvPr id="53" name="正方形/長方形 52">
            <a:extLst>
              <a:ext uri="{FF2B5EF4-FFF2-40B4-BE49-F238E27FC236}">
                <a16:creationId xmlns:a16="http://schemas.microsoft.com/office/drawing/2014/main" id="{380B5F48-761E-AA4E-A29B-169DEE02ABD4}"/>
              </a:ext>
            </a:extLst>
          </p:cNvPr>
          <p:cNvSpPr/>
          <p:nvPr/>
        </p:nvSpPr>
        <p:spPr>
          <a:xfrm>
            <a:off x="5022849" y="8252209"/>
            <a:ext cx="2123538" cy="13637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1450" indent="-135450">
              <a:spcAft>
                <a:spcPts val="1200"/>
              </a:spcAft>
              <a:buClr>
                <a:schemeClr val="accent5"/>
              </a:buClr>
              <a:buFont typeface="Wingdings" pitchFamily="2" charset="2"/>
              <a:buChar char="l"/>
            </a:pPr>
            <a:r>
              <a:rPr kumimoji="1" lang="ja-JP" altLang="en-US" sz="1100" b="1">
                <a:solidFill>
                  <a:schemeClr val="tx2"/>
                </a:solidFill>
                <a:latin typeface="+mn-ea"/>
              </a:rPr>
              <a:t>送信後は申し込みが完了</a:t>
            </a:r>
            <a:r>
              <a:rPr kumimoji="1" lang="ja-JP" altLang="en-US" sz="1100" b="1" dirty="0">
                <a:solidFill>
                  <a:schemeClr val="tx2"/>
                </a:solidFill>
                <a:latin typeface="+mn-ea"/>
              </a:rPr>
              <a:t>した旨</a:t>
            </a:r>
            <a:r>
              <a:rPr kumimoji="1" lang="ja-JP" altLang="en-US" sz="1100" b="1">
                <a:solidFill>
                  <a:schemeClr val="tx2"/>
                </a:solidFill>
                <a:latin typeface="+mn-ea"/>
              </a:rPr>
              <a:t>を表示する</a:t>
            </a:r>
            <a:endParaRPr kumimoji="1" lang="en-US" altLang="ja-JP" sz="1100" b="1" dirty="0">
              <a:solidFill>
                <a:schemeClr val="tx2"/>
              </a:solidFill>
              <a:latin typeface="+mn-ea"/>
            </a:endParaRPr>
          </a:p>
          <a:p>
            <a:pPr marL="171450" indent="-135450">
              <a:spcAft>
                <a:spcPts val="1200"/>
              </a:spcAft>
              <a:buClr>
                <a:schemeClr val="accent5"/>
              </a:buClr>
              <a:buFont typeface="Wingdings" pitchFamily="2" charset="2"/>
              <a:buChar char="l"/>
            </a:pPr>
            <a:r>
              <a:rPr kumimoji="1" lang="ja-JP" altLang="en-US" sz="1100" b="1">
                <a:solidFill>
                  <a:schemeClr val="tx2"/>
                </a:solidFill>
                <a:latin typeface="+mn-ea"/>
              </a:rPr>
              <a:t>申し込み後の流れは自動送信メールでユーザーに伝える</a:t>
            </a:r>
            <a:endParaRPr kumimoji="1" lang="en-US" altLang="ja-JP" sz="1100" b="1" dirty="0">
              <a:solidFill>
                <a:schemeClr val="tx2"/>
              </a:solidFill>
              <a:latin typeface="+mn-ea"/>
            </a:endParaRPr>
          </a:p>
        </p:txBody>
      </p:sp>
      <p:sp>
        <p:nvSpPr>
          <p:cNvPr id="56" name="角丸四角形 55">
            <a:extLst>
              <a:ext uri="{FF2B5EF4-FFF2-40B4-BE49-F238E27FC236}">
                <a16:creationId xmlns:a16="http://schemas.microsoft.com/office/drawing/2014/main" id="{A39F0506-2628-C04B-9F51-B8DB40455E5B}"/>
              </a:ext>
            </a:extLst>
          </p:cNvPr>
          <p:cNvSpPr/>
          <p:nvPr/>
        </p:nvSpPr>
        <p:spPr>
          <a:xfrm>
            <a:off x="624992" y="8427100"/>
            <a:ext cx="2328490" cy="1259095"/>
          </a:xfrm>
          <a:prstGeom prst="roundRect">
            <a:avLst>
              <a:gd name="adj"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16000" tIns="216000" rIns="216000" bIns="72000" rtlCol="0" anchor="t" anchorCtr="0">
            <a:normAutofit/>
          </a:bodyPr>
          <a:lstStyle/>
          <a:p>
            <a:pPr algn="ctr"/>
            <a:r>
              <a:rPr kumimoji="1" lang="ja-JP" altLang="en-US" sz="1050" b="1">
                <a:solidFill>
                  <a:schemeClr val="tx2"/>
                </a:solidFill>
              </a:rPr>
              <a:t>セミナーお申し込みフォーム</a:t>
            </a:r>
          </a:p>
        </p:txBody>
      </p:sp>
      <p:sp>
        <p:nvSpPr>
          <p:cNvPr id="57" name="正方形/長方形 56">
            <a:extLst>
              <a:ext uri="{FF2B5EF4-FFF2-40B4-BE49-F238E27FC236}">
                <a16:creationId xmlns:a16="http://schemas.microsoft.com/office/drawing/2014/main" id="{C6716EA6-03F0-F945-8D71-278BF9551226}"/>
              </a:ext>
            </a:extLst>
          </p:cNvPr>
          <p:cNvSpPr/>
          <p:nvPr/>
        </p:nvSpPr>
        <p:spPr>
          <a:xfrm>
            <a:off x="967289" y="8986691"/>
            <a:ext cx="1538883"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800" b="1">
                <a:solidFill>
                  <a:schemeClr val="accent5"/>
                </a:solidFill>
                <a:latin typeface="+mn-ea"/>
              </a:rPr>
              <a:t>お申し込みありがとうございます</a:t>
            </a:r>
            <a:endParaRPr kumimoji="1" lang="ja-JP" altLang="en-US" sz="800" b="1" dirty="0">
              <a:solidFill>
                <a:schemeClr val="accent5"/>
              </a:solidFill>
              <a:latin typeface="+mn-ea"/>
            </a:endParaRPr>
          </a:p>
        </p:txBody>
      </p:sp>
      <p:sp>
        <p:nvSpPr>
          <p:cNvPr id="58" name="正方形/長方形 57">
            <a:extLst>
              <a:ext uri="{FF2B5EF4-FFF2-40B4-BE49-F238E27FC236}">
                <a16:creationId xmlns:a16="http://schemas.microsoft.com/office/drawing/2014/main" id="{A50050CE-6626-E240-B593-34A8E23D97B2}"/>
              </a:ext>
            </a:extLst>
          </p:cNvPr>
          <p:cNvSpPr/>
          <p:nvPr/>
        </p:nvSpPr>
        <p:spPr>
          <a:xfrm>
            <a:off x="818804" y="9224926"/>
            <a:ext cx="1925005"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ja-JP" altLang="en-US" sz="600">
                <a:solidFill>
                  <a:schemeClr val="tx2"/>
                </a:solidFill>
                <a:latin typeface="+mn-ea"/>
              </a:rPr>
              <a:t>セミナーの詳細についてメールをお送り致します。ご質問頂いた方については内容を確認の上、担当者より返答いたしますのでしばらくお待ちください。</a:t>
            </a:r>
            <a:endParaRPr kumimoji="1" lang="en-US" altLang="ja-JP" sz="600" dirty="0">
              <a:solidFill>
                <a:schemeClr val="tx2"/>
              </a:solidFill>
              <a:latin typeface="+mn-ea"/>
            </a:endParaRPr>
          </a:p>
        </p:txBody>
      </p:sp>
      <p:sp>
        <p:nvSpPr>
          <p:cNvPr id="59" name="正方形/長方形 58">
            <a:extLst>
              <a:ext uri="{FF2B5EF4-FFF2-40B4-BE49-F238E27FC236}">
                <a16:creationId xmlns:a16="http://schemas.microsoft.com/office/drawing/2014/main" id="{A6EAF423-E993-1D41-89CA-DA0210F47803}"/>
              </a:ext>
            </a:extLst>
          </p:cNvPr>
          <p:cNvSpPr/>
          <p:nvPr/>
        </p:nvSpPr>
        <p:spPr>
          <a:xfrm>
            <a:off x="441794" y="8198912"/>
            <a:ext cx="4171909" cy="1852557"/>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51" name="円/楕円 50">
            <a:extLst>
              <a:ext uri="{FF2B5EF4-FFF2-40B4-BE49-F238E27FC236}">
                <a16:creationId xmlns:a16="http://schemas.microsoft.com/office/drawing/2014/main" id="{9082A170-1EBB-994D-AF36-6A2793B0BECC}"/>
              </a:ext>
            </a:extLst>
          </p:cNvPr>
          <p:cNvSpPr/>
          <p:nvPr/>
        </p:nvSpPr>
        <p:spPr>
          <a:xfrm>
            <a:off x="4870466" y="804453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8</a:t>
            </a:r>
          </a:p>
        </p:txBody>
      </p:sp>
      <p:sp>
        <p:nvSpPr>
          <p:cNvPr id="54" name="円/楕円 53">
            <a:extLst>
              <a:ext uri="{FF2B5EF4-FFF2-40B4-BE49-F238E27FC236}">
                <a16:creationId xmlns:a16="http://schemas.microsoft.com/office/drawing/2014/main" id="{21F55BE2-5EE3-9B46-83D7-2E4B646C7EA0}"/>
              </a:ext>
            </a:extLst>
          </p:cNvPr>
          <p:cNvSpPr/>
          <p:nvPr/>
        </p:nvSpPr>
        <p:spPr>
          <a:xfrm>
            <a:off x="252219" y="804453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8</a:t>
            </a:r>
          </a:p>
        </p:txBody>
      </p:sp>
      <p:sp>
        <p:nvSpPr>
          <p:cNvPr id="55" name="正方形/長方形 54">
            <a:extLst>
              <a:ext uri="{FF2B5EF4-FFF2-40B4-BE49-F238E27FC236}">
                <a16:creationId xmlns:a16="http://schemas.microsoft.com/office/drawing/2014/main" id="{3D319013-9D93-3142-B412-50FC545B8054}"/>
              </a:ext>
            </a:extLst>
          </p:cNvPr>
          <p:cNvSpPr/>
          <p:nvPr/>
        </p:nvSpPr>
        <p:spPr>
          <a:xfrm>
            <a:off x="5022849" y="6338974"/>
            <a:ext cx="2123538" cy="1533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1450" indent="-171450">
              <a:spcAft>
                <a:spcPts val="1200"/>
              </a:spcAft>
              <a:buClr>
                <a:schemeClr val="accent5"/>
              </a:buClr>
              <a:buFont typeface="Wingdings" pitchFamily="2" charset="2"/>
              <a:buChar char="l"/>
            </a:pPr>
            <a:r>
              <a:rPr kumimoji="1" lang="ja-JP" altLang="en-US" sz="1100" b="1">
                <a:solidFill>
                  <a:schemeClr val="tx2"/>
                </a:solidFill>
                <a:latin typeface="+mn-ea"/>
              </a:rPr>
              <a:t>入力ステップは１ページ完結がベスト</a:t>
            </a:r>
            <a:r>
              <a:rPr kumimoji="1" lang="ja-JP" altLang="en-US" sz="1100" b="1" dirty="0">
                <a:solidFill>
                  <a:schemeClr val="tx2"/>
                </a:solidFill>
                <a:latin typeface="+mn-ea"/>
              </a:rPr>
              <a:t>。ステップの数だけ離脱</a:t>
            </a:r>
            <a:r>
              <a:rPr kumimoji="1" lang="ja-JP" altLang="en-US" sz="1100" b="1">
                <a:solidFill>
                  <a:schemeClr val="tx2"/>
                </a:solidFill>
                <a:latin typeface="+mn-ea"/>
              </a:rPr>
              <a:t>が増える</a:t>
            </a:r>
            <a:endParaRPr kumimoji="1" lang="en-US" altLang="ja-JP" sz="1100" b="1" dirty="0">
              <a:solidFill>
                <a:schemeClr val="tx2"/>
              </a:solidFill>
              <a:latin typeface="+mn-ea"/>
            </a:endParaRPr>
          </a:p>
          <a:p>
            <a:pPr marL="171450" indent="-171450">
              <a:spcAft>
                <a:spcPts val="1200"/>
              </a:spcAft>
              <a:buClr>
                <a:schemeClr val="accent5"/>
              </a:buClr>
              <a:buFont typeface="Wingdings" pitchFamily="2" charset="2"/>
              <a:buChar char="l"/>
            </a:pPr>
            <a:r>
              <a:rPr kumimoji="1" lang="ja-JP" altLang="en-US" sz="1100" b="1">
                <a:solidFill>
                  <a:schemeClr val="tx2"/>
                </a:solidFill>
                <a:latin typeface="+mn-ea"/>
              </a:rPr>
              <a:t>入力中にページ離れる操作があった場合に、確認のアラートを表示する</a:t>
            </a:r>
            <a:endParaRPr kumimoji="1" lang="en-US" altLang="ja-JP" sz="1100" b="1" dirty="0">
              <a:solidFill>
                <a:schemeClr val="tx2"/>
              </a:solidFill>
              <a:latin typeface="+mn-ea"/>
            </a:endParaRPr>
          </a:p>
        </p:txBody>
      </p:sp>
      <p:cxnSp>
        <p:nvCxnSpPr>
          <p:cNvPr id="62" name="直線コネクタ 61">
            <a:extLst>
              <a:ext uri="{FF2B5EF4-FFF2-40B4-BE49-F238E27FC236}">
                <a16:creationId xmlns:a16="http://schemas.microsoft.com/office/drawing/2014/main" id="{A3F03CA8-8B8A-8344-9A92-326F1C54C7B0}"/>
              </a:ext>
            </a:extLst>
          </p:cNvPr>
          <p:cNvCxnSpPr>
            <a:cxnSpLocks/>
          </p:cNvCxnSpPr>
          <p:nvPr/>
        </p:nvCxnSpPr>
        <p:spPr>
          <a:xfrm>
            <a:off x="3147231" y="1234607"/>
            <a:ext cx="0" cy="6634402"/>
          </a:xfrm>
          <a:prstGeom prst="line">
            <a:avLst/>
          </a:prstGeom>
          <a:ln w="9525">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83" name="直線コネクタ 82">
            <a:extLst>
              <a:ext uri="{FF2B5EF4-FFF2-40B4-BE49-F238E27FC236}">
                <a16:creationId xmlns:a16="http://schemas.microsoft.com/office/drawing/2014/main" id="{1DFF6018-78B6-444E-B326-ABFB880EF268}"/>
              </a:ext>
            </a:extLst>
          </p:cNvPr>
          <p:cNvCxnSpPr>
            <a:cxnSpLocks/>
          </p:cNvCxnSpPr>
          <p:nvPr/>
        </p:nvCxnSpPr>
        <p:spPr>
          <a:xfrm>
            <a:off x="3147231" y="8198913"/>
            <a:ext cx="0" cy="1852556"/>
          </a:xfrm>
          <a:prstGeom prst="line">
            <a:avLst/>
          </a:prstGeom>
          <a:ln w="9525">
            <a:solidFill>
              <a:schemeClr val="tx2"/>
            </a:solidFill>
            <a:prstDash val="solid"/>
          </a:ln>
        </p:spPr>
        <p:style>
          <a:lnRef idx="1">
            <a:schemeClr val="accent1"/>
          </a:lnRef>
          <a:fillRef idx="0">
            <a:schemeClr val="accent1"/>
          </a:fillRef>
          <a:effectRef idx="0">
            <a:schemeClr val="accent1"/>
          </a:effectRef>
          <a:fontRef idx="minor">
            <a:schemeClr val="tx1"/>
          </a:fontRef>
        </p:style>
      </p:cxnSp>
      <p:pic>
        <p:nvPicPr>
          <p:cNvPr id="84" name="図 83">
            <a:extLst>
              <a:ext uri="{FF2B5EF4-FFF2-40B4-BE49-F238E27FC236}">
                <a16:creationId xmlns:a16="http://schemas.microsoft.com/office/drawing/2014/main" id="{A29A512C-5857-294B-B510-5CD8DA250B09}"/>
              </a:ext>
            </a:extLst>
          </p:cNvPr>
          <p:cNvPicPr>
            <a:picLocks noChangeAspect="1"/>
          </p:cNvPicPr>
          <p:nvPr/>
        </p:nvPicPr>
        <p:blipFill>
          <a:blip r:embed="rId3"/>
          <a:stretch>
            <a:fillRect/>
          </a:stretch>
        </p:blipFill>
        <p:spPr>
          <a:xfrm>
            <a:off x="647099" y="7601332"/>
            <a:ext cx="1412649" cy="151549"/>
          </a:xfrm>
          <a:prstGeom prst="rect">
            <a:avLst/>
          </a:prstGeom>
        </p:spPr>
      </p:pic>
      <p:pic>
        <p:nvPicPr>
          <p:cNvPr id="85" name="図 84">
            <a:extLst>
              <a:ext uri="{FF2B5EF4-FFF2-40B4-BE49-F238E27FC236}">
                <a16:creationId xmlns:a16="http://schemas.microsoft.com/office/drawing/2014/main" id="{F885B296-7F34-F742-AF8F-C4A1345CEC01}"/>
              </a:ext>
            </a:extLst>
          </p:cNvPr>
          <p:cNvPicPr>
            <a:picLocks noChangeAspect="1"/>
          </p:cNvPicPr>
          <p:nvPr/>
        </p:nvPicPr>
        <p:blipFill>
          <a:blip r:embed="rId3"/>
          <a:stretch>
            <a:fillRect/>
          </a:stretch>
        </p:blipFill>
        <p:spPr>
          <a:xfrm>
            <a:off x="620519" y="9769844"/>
            <a:ext cx="1412649" cy="151549"/>
          </a:xfrm>
          <a:prstGeom prst="rect">
            <a:avLst/>
          </a:prstGeom>
        </p:spPr>
      </p:pic>
    </p:spTree>
    <p:extLst>
      <p:ext uri="{BB962C8B-B14F-4D97-AF65-F5344CB8AC3E}">
        <p14:creationId xmlns:p14="http://schemas.microsoft.com/office/powerpoint/2010/main" val="3954245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1C9703-ECDD-CF4F-BAD4-5679558FBCB0}"/>
              </a:ext>
            </a:extLst>
          </p:cNvPr>
          <p:cNvSpPr>
            <a:spLocks noGrp="1"/>
          </p:cNvSpPr>
          <p:nvPr>
            <p:ph type="title"/>
          </p:nvPr>
        </p:nvSpPr>
        <p:spPr>
          <a:xfrm>
            <a:off x="554142" y="391584"/>
            <a:ext cx="2779607" cy="307777"/>
          </a:xfrm>
        </p:spPr>
        <p:txBody>
          <a:bodyPr/>
          <a:lstStyle/>
          <a:p>
            <a:r>
              <a:rPr kumimoji="1" lang="ja-JP" altLang="en-US"/>
              <a:t>セミナー</a:t>
            </a:r>
            <a:r>
              <a:rPr kumimoji="1" lang="en-US" altLang="ja-JP" dirty="0"/>
              <a:t> </a:t>
            </a:r>
            <a:r>
              <a:rPr kumimoji="1" lang="ja-JP" altLang="en-US" sz="1400"/>
              <a:t>（詳細ページ）</a:t>
            </a:r>
            <a:r>
              <a:rPr kumimoji="1" lang="en-US" altLang="ja-JP" dirty="0"/>
              <a:t>3/3</a:t>
            </a:r>
            <a:endParaRPr kumimoji="1" lang="ja-JP" altLang="en-US"/>
          </a:p>
        </p:txBody>
      </p:sp>
      <p:sp>
        <p:nvSpPr>
          <p:cNvPr id="7" name="正方形/長方形 6">
            <a:extLst>
              <a:ext uri="{FF2B5EF4-FFF2-40B4-BE49-F238E27FC236}">
                <a16:creationId xmlns:a16="http://schemas.microsoft.com/office/drawing/2014/main" id="{92D37B49-7E83-C440-A69F-5C6D69FB89B8}"/>
              </a:ext>
            </a:extLst>
          </p:cNvPr>
          <p:cNvSpPr/>
          <p:nvPr/>
        </p:nvSpPr>
        <p:spPr>
          <a:xfrm>
            <a:off x="5022849" y="1858076"/>
            <a:ext cx="2123538" cy="11945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1450" indent="-135450">
              <a:spcAft>
                <a:spcPts val="1200"/>
              </a:spcAft>
              <a:buClr>
                <a:schemeClr val="accent5"/>
              </a:buClr>
              <a:buFont typeface="Wingdings" pitchFamily="2" charset="2"/>
              <a:buChar char="l"/>
            </a:pPr>
            <a:r>
              <a:rPr kumimoji="1" lang="ja-JP" altLang="en-US" sz="1100" b="1">
                <a:solidFill>
                  <a:schemeClr val="tx2"/>
                </a:solidFill>
                <a:latin typeface="+mn-ea"/>
              </a:rPr>
              <a:t>開催・受付を終了している場合はその旨を表示し、フォームをなくす</a:t>
            </a:r>
            <a:endParaRPr kumimoji="1" lang="en-US" altLang="ja-JP" sz="1100" b="1" dirty="0">
              <a:solidFill>
                <a:schemeClr val="tx2"/>
              </a:solidFill>
              <a:latin typeface="+mn-ea"/>
            </a:endParaRPr>
          </a:p>
          <a:p>
            <a:pPr marL="171450" indent="-135450">
              <a:spcAft>
                <a:spcPts val="1200"/>
              </a:spcAft>
              <a:buClr>
                <a:schemeClr val="accent5"/>
              </a:buClr>
              <a:buFont typeface="Wingdings" pitchFamily="2" charset="2"/>
              <a:buChar char="l"/>
            </a:pPr>
            <a:r>
              <a:rPr kumimoji="1" lang="ja-JP" altLang="en-US" sz="1100" b="1">
                <a:solidFill>
                  <a:schemeClr val="tx2"/>
                </a:solidFill>
                <a:latin typeface="+mn-ea"/>
              </a:rPr>
              <a:t>レポート記事を紹介する</a:t>
            </a:r>
            <a:endParaRPr kumimoji="1" lang="en-US" altLang="ja-JP" sz="1100" b="1" dirty="0">
              <a:solidFill>
                <a:schemeClr val="tx2"/>
              </a:solidFill>
              <a:latin typeface="+mn-ea"/>
            </a:endParaRPr>
          </a:p>
        </p:txBody>
      </p:sp>
      <p:sp>
        <p:nvSpPr>
          <p:cNvPr id="8" name="円/楕円 7">
            <a:extLst>
              <a:ext uri="{FF2B5EF4-FFF2-40B4-BE49-F238E27FC236}">
                <a16:creationId xmlns:a16="http://schemas.microsoft.com/office/drawing/2014/main" id="{42864D99-4331-E946-8432-3ADA01FD5E09}"/>
              </a:ext>
            </a:extLst>
          </p:cNvPr>
          <p:cNvSpPr/>
          <p:nvPr/>
        </p:nvSpPr>
        <p:spPr>
          <a:xfrm>
            <a:off x="4875115" y="164979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9</a:t>
            </a:r>
          </a:p>
        </p:txBody>
      </p:sp>
      <p:sp>
        <p:nvSpPr>
          <p:cNvPr id="11" name="正方形/長方形 10">
            <a:extLst>
              <a:ext uri="{FF2B5EF4-FFF2-40B4-BE49-F238E27FC236}">
                <a16:creationId xmlns:a16="http://schemas.microsoft.com/office/drawing/2014/main" id="{11E84599-7FCE-C644-A68E-061533FE895C}"/>
              </a:ext>
            </a:extLst>
          </p:cNvPr>
          <p:cNvSpPr/>
          <p:nvPr/>
        </p:nvSpPr>
        <p:spPr>
          <a:xfrm>
            <a:off x="449177" y="1051680"/>
            <a:ext cx="4171909" cy="1777207"/>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4" name="円/楕円 13">
            <a:extLst>
              <a:ext uri="{FF2B5EF4-FFF2-40B4-BE49-F238E27FC236}">
                <a16:creationId xmlns:a16="http://schemas.microsoft.com/office/drawing/2014/main" id="{19B7F4F0-118E-694D-9E17-BB8FD9F8E858}"/>
              </a:ext>
            </a:extLst>
          </p:cNvPr>
          <p:cNvSpPr/>
          <p:nvPr/>
        </p:nvSpPr>
        <p:spPr>
          <a:xfrm>
            <a:off x="191160" y="1644355"/>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9</a:t>
            </a:r>
          </a:p>
        </p:txBody>
      </p:sp>
      <p:sp>
        <p:nvSpPr>
          <p:cNvPr id="112" name="Slide Number Placeholder 5">
            <a:extLst>
              <a:ext uri="{FF2B5EF4-FFF2-40B4-BE49-F238E27FC236}">
                <a16:creationId xmlns:a16="http://schemas.microsoft.com/office/drawing/2014/main" id="{3A3FFC55-8F6A-9A42-8A7C-361134AC19BB}"/>
              </a:ext>
            </a:extLst>
          </p:cNvPr>
          <p:cNvSpPr>
            <a:spLocks noGrp="1"/>
          </p:cNvSpPr>
          <p:nvPr>
            <p:ph type="sldNum" sz="quarter" idx="12"/>
          </p:nvPr>
        </p:nvSpPr>
        <p:spPr>
          <a:xfrm>
            <a:off x="7304641" y="10420565"/>
            <a:ext cx="139461" cy="153888"/>
          </a:xfrm>
        </p:spPr>
        <p:txBody>
          <a:bodyPr/>
          <a:lstStyle>
            <a:lvl1pPr algn="r">
              <a:defRPr>
                <a:latin typeface="+mj-ea"/>
                <a:ea typeface="+mj-ea"/>
              </a:defRPr>
            </a:lvl1pPr>
          </a:lstStyle>
          <a:p>
            <a:fld id="{BDAF3A46-BB46-C846-A957-87752CFF5CED}" type="slidenum">
              <a:rPr kumimoji="1" lang="ja-JP" altLang="en-US" smtClean="0"/>
              <a:pPr/>
              <a:t>15</a:t>
            </a:fld>
            <a:endParaRPr kumimoji="1" lang="ja-JP" altLang="en-US"/>
          </a:p>
        </p:txBody>
      </p:sp>
      <p:sp>
        <p:nvSpPr>
          <p:cNvPr id="66" name="角丸四角形 65">
            <a:extLst>
              <a:ext uri="{FF2B5EF4-FFF2-40B4-BE49-F238E27FC236}">
                <a16:creationId xmlns:a16="http://schemas.microsoft.com/office/drawing/2014/main" id="{95DA0C63-589A-7A4B-8B92-48BF585C0DFE}"/>
              </a:ext>
            </a:extLst>
          </p:cNvPr>
          <p:cNvSpPr/>
          <p:nvPr/>
        </p:nvSpPr>
        <p:spPr>
          <a:xfrm>
            <a:off x="649333" y="1599963"/>
            <a:ext cx="2322805" cy="416569"/>
          </a:xfrm>
          <a:prstGeom prst="roundRect">
            <a:avLst>
              <a:gd name="adj"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16000" tIns="72000" rIns="216000" bIns="72000" rtlCol="0" anchor="ctr" anchorCtr="0">
            <a:normAutofit/>
          </a:bodyPr>
          <a:lstStyle/>
          <a:p>
            <a:pPr algn="ctr"/>
            <a:r>
              <a:rPr kumimoji="1" lang="ja-JP" altLang="en-US" sz="1050" b="1">
                <a:solidFill>
                  <a:schemeClr val="tx2"/>
                </a:solidFill>
              </a:rPr>
              <a:t>このセミナーは終了しました</a:t>
            </a:r>
          </a:p>
        </p:txBody>
      </p:sp>
      <p:cxnSp>
        <p:nvCxnSpPr>
          <p:cNvPr id="68" name="直線コネクタ 67">
            <a:extLst>
              <a:ext uri="{FF2B5EF4-FFF2-40B4-BE49-F238E27FC236}">
                <a16:creationId xmlns:a16="http://schemas.microsoft.com/office/drawing/2014/main" id="{BEFD2206-C1A9-2441-B130-23981E3A0C61}"/>
              </a:ext>
            </a:extLst>
          </p:cNvPr>
          <p:cNvCxnSpPr>
            <a:cxnSpLocks/>
          </p:cNvCxnSpPr>
          <p:nvPr/>
        </p:nvCxnSpPr>
        <p:spPr>
          <a:xfrm>
            <a:off x="305280" y="1305628"/>
            <a:ext cx="4479834" cy="0"/>
          </a:xfrm>
          <a:prstGeom prst="line">
            <a:avLst/>
          </a:prstGeom>
          <a:ln w="15875">
            <a:solidFill>
              <a:schemeClr val="tx2"/>
            </a:solidFill>
            <a:prstDash val="lgDashDotDot"/>
          </a:ln>
        </p:spPr>
        <p:style>
          <a:lnRef idx="1">
            <a:schemeClr val="accent1"/>
          </a:lnRef>
          <a:fillRef idx="0">
            <a:schemeClr val="accent1"/>
          </a:fillRef>
          <a:effectRef idx="0">
            <a:schemeClr val="accent1"/>
          </a:effectRef>
          <a:fontRef idx="minor">
            <a:schemeClr val="tx1"/>
          </a:fontRef>
        </p:style>
      </p:cxnSp>
      <p:sp>
        <p:nvSpPr>
          <p:cNvPr id="72" name="正方形/長方形 71">
            <a:extLst>
              <a:ext uri="{FF2B5EF4-FFF2-40B4-BE49-F238E27FC236}">
                <a16:creationId xmlns:a16="http://schemas.microsoft.com/office/drawing/2014/main" id="{4AEBE031-60FE-A04B-9BDD-3C7618DF495D}"/>
              </a:ext>
            </a:extLst>
          </p:cNvPr>
          <p:cNvSpPr/>
          <p:nvPr/>
        </p:nvSpPr>
        <p:spPr>
          <a:xfrm>
            <a:off x="447388" y="5052105"/>
            <a:ext cx="4171909" cy="1139777"/>
          </a:xfrm>
          <a:prstGeom prst="rect">
            <a:avLst/>
          </a:prstGeom>
          <a:solidFill>
            <a:schemeClr val="bg1">
              <a:lumMod val="8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kumimoji="1" lang="en-US" altLang="ja-JP" sz="700" dirty="0">
                <a:solidFill>
                  <a:schemeClr val="tx2"/>
                </a:solidFill>
                <a:latin typeface="+mn-ea"/>
              </a:rPr>
              <a:t>IMG</a:t>
            </a:r>
          </a:p>
        </p:txBody>
      </p:sp>
      <p:sp>
        <p:nvSpPr>
          <p:cNvPr id="73" name="角丸四角形 72">
            <a:extLst>
              <a:ext uri="{FF2B5EF4-FFF2-40B4-BE49-F238E27FC236}">
                <a16:creationId xmlns:a16="http://schemas.microsoft.com/office/drawing/2014/main" id="{ABEB7AC2-E284-6E47-8E78-A486B6064316}"/>
              </a:ext>
            </a:extLst>
          </p:cNvPr>
          <p:cNvSpPr/>
          <p:nvPr/>
        </p:nvSpPr>
        <p:spPr>
          <a:xfrm>
            <a:off x="1406730" y="5514329"/>
            <a:ext cx="2282460" cy="32945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88000" tIns="36000" rIns="288000" bIns="36000" rtlCol="0" anchor="ctr">
            <a:spAutoFit/>
          </a:bodyPr>
          <a:lstStyle/>
          <a:p>
            <a:pPr algn="ctr"/>
            <a:r>
              <a:rPr kumimoji="1" lang="ja-JP" altLang="en-US" sz="1050"/>
              <a:t>セミナーの資料を請求する</a:t>
            </a:r>
          </a:p>
        </p:txBody>
      </p:sp>
      <p:sp>
        <p:nvSpPr>
          <p:cNvPr id="74" name="正方形/長方形 73">
            <a:extLst>
              <a:ext uri="{FF2B5EF4-FFF2-40B4-BE49-F238E27FC236}">
                <a16:creationId xmlns:a16="http://schemas.microsoft.com/office/drawing/2014/main" id="{1FF23C14-2D09-5644-996A-67EDD5F1E320}"/>
              </a:ext>
            </a:extLst>
          </p:cNvPr>
          <p:cNvSpPr/>
          <p:nvPr/>
        </p:nvSpPr>
        <p:spPr>
          <a:xfrm>
            <a:off x="2080382" y="5940918"/>
            <a:ext cx="897682"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ja-JP" altLang="en-US" sz="700" u="sng">
                <a:solidFill>
                  <a:schemeClr val="tx2"/>
                </a:solidFill>
              </a:rPr>
              <a:t>お問い合わせはこちら</a:t>
            </a:r>
          </a:p>
        </p:txBody>
      </p:sp>
      <p:sp>
        <p:nvSpPr>
          <p:cNvPr id="79" name="正方形/長方形 78">
            <a:extLst>
              <a:ext uri="{FF2B5EF4-FFF2-40B4-BE49-F238E27FC236}">
                <a16:creationId xmlns:a16="http://schemas.microsoft.com/office/drawing/2014/main" id="{EC024E2B-AF13-6B49-8C4C-E5FD2A84EF85}"/>
              </a:ext>
            </a:extLst>
          </p:cNvPr>
          <p:cNvSpPr/>
          <p:nvPr/>
        </p:nvSpPr>
        <p:spPr>
          <a:xfrm>
            <a:off x="1850650" y="5245517"/>
            <a:ext cx="1394613"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en-US" altLang="ja-JP" sz="1200" b="1" dirty="0">
                <a:solidFill>
                  <a:schemeClr val="tx2"/>
                </a:solidFill>
                <a:latin typeface="+mn-ea"/>
              </a:rPr>
              <a:t>CTA</a:t>
            </a:r>
            <a:r>
              <a:rPr kumimoji="1" lang="ja-JP" altLang="en-US" sz="1200" b="1">
                <a:solidFill>
                  <a:schemeClr val="tx2"/>
                </a:solidFill>
                <a:latin typeface="+mn-ea"/>
              </a:rPr>
              <a:t>キャッチコピー</a:t>
            </a:r>
          </a:p>
        </p:txBody>
      </p:sp>
      <p:sp>
        <p:nvSpPr>
          <p:cNvPr id="80" name="正方形/長方形 79">
            <a:extLst>
              <a:ext uri="{FF2B5EF4-FFF2-40B4-BE49-F238E27FC236}">
                <a16:creationId xmlns:a16="http://schemas.microsoft.com/office/drawing/2014/main" id="{51FFED7B-0845-B841-9A51-AFF43BAA419A}"/>
              </a:ext>
            </a:extLst>
          </p:cNvPr>
          <p:cNvSpPr/>
          <p:nvPr/>
        </p:nvSpPr>
        <p:spPr>
          <a:xfrm>
            <a:off x="447388" y="6192001"/>
            <a:ext cx="4171909" cy="415410"/>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pPr algn="ctr"/>
            <a:r>
              <a:rPr kumimoji="1" lang="ja-JP" altLang="en-US" sz="700">
                <a:solidFill>
                  <a:schemeClr val="tx2"/>
                </a:solidFill>
                <a:latin typeface="+mn-ea"/>
              </a:rPr>
              <a:t>お電話でのお問い合わせ</a:t>
            </a:r>
            <a:r>
              <a:rPr kumimoji="1" lang="ja-JP" altLang="en-US" sz="900">
                <a:solidFill>
                  <a:schemeClr val="tx2"/>
                </a:solidFill>
                <a:latin typeface="+mn-ea"/>
              </a:rPr>
              <a:t>　</a:t>
            </a:r>
            <a:r>
              <a:rPr kumimoji="1" lang="en-US" altLang="ja-JP" sz="1100" b="1" dirty="0">
                <a:solidFill>
                  <a:schemeClr val="tx2"/>
                </a:solidFill>
                <a:latin typeface="+mn-ea"/>
              </a:rPr>
              <a:t>0123-456-7890  </a:t>
            </a:r>
            <a:r>
              <a:rPr kumimoji="1" lang="ja-JP" altLang="en-US" sz="700">
                <a:solidFill>
                  <a:schemeClr val="tx2"/>
                </a:solidFill>
                <a:latin typeface="+mn-ea"/>
              </a:rPr>
              <a:t>平日</a:t>
            </a:r>
            <a:r>
              <a:rPr kumimoji="1" lang="en-US" altLang="ja-JP" sz="700" dirty="0">
                <a:solidFill>
                  <a:schemeClr val="tx2"/>
                </a:solidFill>
                <a:latin typeface="+mn-ea"/>
              </a:rPr>
              <a:t>00:00~00:00</a:t>
            </a:r>
            <a:endParaRPr kumimoji="1" lang="en-US" altLang="ja-JP" sz="900" dirty="0">
              <a:solidFill>
                <a:schemeClr val="tx2"/>
              </a:solidFill>
              <a:latin typeface="+mn-ea"/>
            </a:endParaRPr>
          </a:p>
        </p:txBody>
      </p:sp>
      <p:sp>
        <p:nvSpPr>
          <p:cNvPr id="39" name="正方形/長方形 38">
            <a:extLst>
              <a:ext uri="{FF2B5EF4-FFF2-40B4-BE49-F238E27FC236}">
                <a16:creationId xmlns:a16="http://schemas.microsoft.com/office/drawing/2014/main" id="{6288ECE6-B87E-6144-BBE9-65E86B2DB90C}"/>
              </a:ext>
            </a:extLst>
          </p:cNvPr>
          <p:cNvSpPr/>
          <p:nvPr/>
        </p:nvSpPr>
        <p:spPr>
          <a:xfrm>
            <a:off x="447388" y="2829011"/>
            <a:ext cx="4171904" cy="2223094"/>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58" name="正方形/長方形 57">
            <a:extLst>
              <a:ext uri="{FF2B5EF4-FFF2-40B4-BE49-F238E27FC236}">
                <a16:creationId xmlns:a16="http://schemas.microsoft.com/office/drawing/2014/main" id="{4B356354-BE45-254F-B5BB-5D4344D080A8}"/>
              </a:ext>
            </a:extLst>
          </p:cNvPr>
          <p:cNvSpPr/>
          <p:nvPr/>
        </p:nvSpPr>
        <p:spPr>
          <a:xfrm>
            <a:off x="5019604" y="4075711"/>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80000" rIns="108000" bIns="180000" rtlCol="0" anchor="t">
            <a:spAutoFit/>
          </a:bodyPr>
          <a:lstStyle/>
          <a:p>
            <a:pPr>
              <a:spcAft>
                <a:spcPts val="1200"/>
              </a:spcAft>
              <a:buClr>
                <a:schemeClr val="accent5"/>
              </a:buClr>
            </a:pPr>
            <a:r>
              <a:rPr kumimoji="1" lang="ja-JP" altLang="en-US" sz="1100" b="1">
                <a:solidFill>
                  <a:schemeClr val="tx2"/>
                </a:solidFill>
                <a:latin typeface="+mn-ea"/>
              </a:rPr>
              <a:t>現在申し込みを受付けているセミナーをリコメンドする</a:t>
            </a:r>
            <a:endParaRPr kumimoji="1" lang="en-US" altLang="ja-JP" sz="1100" b="1" dirty="0">
              <a:solidFill>
                <a:schemeClr val="tx2"/>
              </a:solidFill>
              <a:latin typeface="+mn-ea"/>
            </a:endParaRPr>
          </a:p>
        </p:txBody>
      </p:sp>
      <p:sp>
        <p:nvSpPr>
          <p:cNvPr id="59" name="円/楕円 58">
            <a:extLst>
              <a:ext uri="{FF2B5EF4-FFF2-40B4-BE49-F238E27FC236}">
                <a16:creationId xmlns:a16="http://schemas.microsoft.com/office/drawing/2014/main" id="{4394F6D4-15D0-7145-91CB-CABA2D27D189}"/>
              </a:ext>
            </a:extLst>
          </p:cNvPr>
          <p:cNvSpPr/>
          <p:nvPr/>
        </p:nvSpPr>
        <p:spPr>
          <a:xfrm>
            <a:off x="4908292" y="3862108"/>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10</a:t>
            </a:r>
          </a:p>
        </p:txBody>
      </p:sp>
      <p:sp>
        <p:nvSpPr>
          <p:cNvPr id="61" name="円/楕円 60">
            <a:extLst>
              <a:ext uri="{FF2B5EF4-FFF2-40B4-BE49-F238E27FC236}">
                <a16:creationId xmlns:a16="http://schemas.microsoft.com/office/drawing/2014/main" id="{0FC9CD87-6143-DE44-819E-040BC46E3466}"/>
              </a:ext>
            </a:extLst>
          </p:cNvPr>
          <p:cNvSpPr/>
          <p:nvPr/>
        </p:nvSpPr>
        <p:spPr>
          <a:xfrm>
            <a:off x="191160" y="3756408"/>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10</a:t>
            </a:r>
          </a:p>
        </p:txBody>
      </p:sp>
      <p:sp>
        <p:nvSpPr>
          <p:cNvPr id="35" name="正方形/長方形 34">
            <a:extLst>
              <a:ext uri="{FF2B5EF4-FFF2-40B4-BE49-F238E27FC236}">
                <a16:creationId xmlns:a16="http://schemas.microsoft.com/office/drawing/2014/main" id="{A73DD8EE-3985-6C47-A697-11D85BFA4D91}"/>
              </a:ext>
            </a:extLst>
          </p:cNvPr>
          <p:cNvSpPr/>
          <p:nvPr/>
        </p:nvSpPr>
        <p:spPr>
          <a:xfrm>
            <a:off x="5019604" y="5840966"/>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80000" rIns="108000" bIns="180000" rtlCol="0" anchor="t">
            <a:spAutoFit/>
          </a:bodyPr>
          <a:lstStyle/>
          <a:p>
            <a:pPr>
              <a:spcAft>
                <a:spcPts val="1200"/>
              </a:spcAft>
              <a:buClr>
                <a:schemeClr val="accent5"/>
              </a:buClr>
            </a:pPr>
            <a:r>
              <a:rPr kumimoji="1" lang="ja-JP" altLang="en-US" sz="1100" b="1">
                <a:solidFill>
                  <a:schemeClr val="tx2"/>
                </a:solidFill>
                <a:latin typeface="+mn-ea"/>
              </a:rPr>
              <a:t>セミナーページ</a:t>
            </a:r>
            <a:r>
              <a:rPr kumimoji="1" lang="ja-JP" altLang="en-US" sz="1100" b="1" dirty="0">
                <a:solidFill>
                  <a:schemeClr val="tx2"/>
                </a:solidFill>
                <a:latin typeface="+mn-ea"/>
              </a:rPr>
              <a:t>の</a:t>
            </a:r>
            <a:r>
              <a:rPr kumimoji="1" lang="ja-JP" altLang="en-US" sz="1100" b="1">
                <a:solidFill>
                  <a:schemeClr val="tx2"/>
                </a:solidFill>
                <a:latin typeface="+mn-ea"/>
              </a:rPr>
              <a:t>ストーリーに合った</a:t>
            </a:r>
            <a:r>
              <a:rPr kumimoji="1" lang="en-US" altLang="ja-JP" sz="1100" b="1" dirty="0">
                <a:solidFill>
                  <a:schemeClr val="tx2"/>
                </a:solidFill>
                <a:latin typeface="+mn-ea"/>
              </a:rPr>
              <a:t>CTA</a:t>
            </a:r>
            <a:r>
              <a:rPr kumimoji="1" lang="ja-JP" altLang="en-US" sz="1100" b="1" dirty="0">
                <a:solidFill>
                  <a:schemeClr val="tx2"/>
                </a:solidFill>
                <a:latin typeface="+mn-ea"/>
              </a:rPr>
              <a:t>にする</a:t>
            </a:r>
            <a:endParaRPr kumimoji="1" lang="en-US" altLang="ja-JP" sz="1100" b="1" dirty="0">
              <a:solidFill>
                <a:schemeClr val="tx2"/>
              </a:solidFill>
              <a:latin typeface="+mn-ea"/>
            </a:endParaRPr>
          </a:p>
        </p:txBody>
      </p:sp>
      <p:sp>
        <p:nvSpPr>
          <p:cNvPr id="36" name="円/楕円 54">
            <a:extLst>
              <a:ext uri="{FF2B5EF4-FFF2-40B4-BE49-F238E27FC236}">
                <a16:creationId xmlns:a16="http://schemas.microsoft.com/office/drawing/2014/main" id="{FFD374BF-144E-BC4A-99A2-243BF6521D2B}"/>
              </a:ext>
            </a:extLst>
          </p:cNvPr>
          <p:cNvSpPr/>
          <p:nvPr/>
        </p:nvSpPr>
        <p:spPr>
          <a:xfrm>
            <a:off x="4928927" y="559783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11</a:t>
            </a:r>
          </a:p>
        </p:txBody>
      </p:sp>
      <p:sp>
        <p:nvSpPr>
          <p:cNvPr id="37" name="円/楕円 91">
            <a:extLst>
              <a:ext uri="{FF2B5EF4-FFF2-40B4-BE49-F238E27FC236}">
                <a16:creationId xmlns:a16="http://schemas.microsoft.com/office/drawing/2014/main" id="{7D985E53-3398-654C-8DBA-A0A3BFA65E2B}"/>
              </a:ext>
            </a:extLst>
          </p:cNvPr>
          <p:cNvSpPr/>
          <p:nvPr/>
        </p:nvSpPr>
        <p:spPr>
          <a:xfrm>
            <a:off x="191160" y="5467405"/>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11</a:t>
            </a:r>
          </a:p>
        </p:txBody>
      </p:sp>
      <p:sp>
        <p:nvSpPr>
          <p:cNvPr id="48" name="正方形/長方形 47">
            <a:extLst>
              <a:ext uri="{FF2B5EF4-FFF2-40B4-BE49-F238E27FC236}">
                <a16:creationId xmlns:a16="http://schemas.microsoft.com/office/drawing/2014/main" id="{1D3A590D-FA96-D648-91CD-ED794AB89623}"/>
              </a:ext>
            </a:extLst>
          </p:cNvPr>
          <p:cNvSpPr/>
          <p:nvPr/>
        </p:nvSpPr>
        <p:spPr>
          <a:xfrm>
            <a:off x="990340" y="2168198"/>
            <a:ext cx="1538883"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spAutoFit/>
          </a:bodyPr>
          <a:lstStyle/>
          <a:p>
            <a:pPr algn="ctr"/>
            <a:r>
              <a:rPr kumimoji="1" lang="ja-JP" altLang="en-US" sz="800" b="1" u="sng">
                <a:solidFill>
                  <a:schemeClr val="accent5"/>
                </a:solidFill>
                <a:latin typeface="+mn-ea"/>
              </a:rPr>
              <a:t>このセミナーのレポートはこちら</a:t>
            </a:r>
            <a:endParaRPr kumimoji="1" lang="en-US" altLang="ja-JP" sz="900" b="1" u="sng" dirty="0">
              <a:solidFill>
                <a:schemeClr val="accent5"/>
              </a:solidFill>
              <a:latin typeface="+mn-ea"/>
            </a:endParaRPr>
          </a:p>
        </p:txBody>
      </p:sp>
      <p:cxnSp>
        <p:nvCxnSpPr>
          <p:cNvPr id="70" name="直線コネクタ 69">
            <a:extLst>
              <a:ext uri="{FF2B5EF4-FFF2-40B4-BE49-F238E27FC236}">
                <a16:creationId xmlns:a16="http://schemas.microsoft.com/office/drawing/2014/main" id="{15A84162-DB39-D34F-8B66-6F4CF72E5983}"/>
              </a:ext>
            </a:extLst>
          </p:cNvPr>
          <p:cNvCxnSpPr>
            <a:cxnSpLocks/>
          </p:cNvCxnSpPr>
          <p:nvPr/>
        </p:nvCxnSpPr>
        <p:spPr>
          <a:xfrm>
            <a:off x="3147231" y="1051680"/>
            <a:ext cx="0" cy="1777207"/>
          </a:xfrm>
          <a:prstGeom prst="line">
            <a:avLst/>
          </a:prstGeom>
          <a:ln w="9525">
            <a:solidFill>
              <a:schemeClr val="tx2"/>
            </a:solidFill>
            <a:prstDash val="solid"/>
          </a:ln>
        </p:spPr>
        <p:style>
          <a:lnRef idx="1">
            <a:schemeClr val="accent1"/>
          </a:lnRef>
          <a:fillRef idx="0">
            <a:schemeClr val="accent1"/>
          </a:fillRef>
          <a:effectRef idx="0">
            <a:schemeClr val="accent1"/>
          </a:effectRef>
          <a:fontRef idx="minor">
            <a:schemeClr val="tx1"/>
          </a:fontRef>
        </p:style>
      </p:cxnSp>
      <p:pic>
        <p:nvPicPr>
          <p:cNvPr id="71" name="図 70">
            <a:extLst>
              <a:ext uri="{FF2B5EF4-FFF2-40B4-BE49-F238E27FC236}">
                <a16:creationId xmlns:a16="http://schemas.microsoft.com/office/drawing/2014/main" id="{2ADADA87-C3CD-EF40-80B7-BB9121C960D8}"/>
              </a:ext>
            </a:extLst>
          </p:cNvPr>
          <p:cNvPicPr>
            <a:picLocks noChangeAspect="1"/>
          </p:cNvPicPr>
          <p:nvPr/>
        </p:nvPicPr>
        <p:blipFill>
          <a:blip r:embed="rId3"/>
          <a:stretch>
            <a:fillRect/>
          </a:stretch>
        </p:blipFill>
        <p:spPr>
          <a:xfrm>
            <a:off x="647099" y="2516960"/>
            <a:ext cx="1412649" cy="151549"/>
          </a:xfrm>
          <a:prstGeom prst="rect">
            <a:avLst/>
          </a:prstGeom>
        </p:spPr>
      </p:pic>
      <p:sp>
        <p:nvSpPr>
          <p:cNvPr id="75" name="正方形/長方形 74">
            <a:extLst>
              <a:ext uri="{FF2B5EF4-FFF2-40B4-BE49-F238E27FC236}">
                <a16:creationId xmlns:a16="http://schemas.microsoft.com/office/drawing/2014/main" id="{93A15484-FC6E-4F41-892F-03BA093D079E}"/>
              </a:ext>
            </a:extLst>
          </p:cNvPr>
          <p:cNvSpPr/>
          <p:nvPr/>
        </p:nvSpPr>
        <p:spPr>
          <a:xfrm>
            <a:off x="997158" y="3467629"/>
            <a:ext cx="840051" cy="572589"/>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900" dirty="0">
                <a:solidFill>
                  <a:schemeClr val="tx2"/>
                </a:solidFill>
                <a:latin typeface="+mn-ea"/>
              </a:rPr>
              <a:t>IMG</a:t>
            </a:r>
          </a:p>
        </p:txBody>
      </p:sp>
      <p:sp>
        <p:nvSpPr>
          <p:cNvPr id="76" name="正方形/長方形 75">
            <a:extLst>
              <a:ext uri="{FF2B5EF4-FFF2-40B4-BE49-F238E27FC236}">
                <a16:creationId xmlns:a16="http://schemas.microsoft.com/office/drawing/2014/main" id="{76F58847-953B-8E4F-A23E-425399068917}"/>
              </a:ext>
            </a:extLst>
          </p:cNvPr>
          <p:cNvSpPr/>
          <p:nvPr/>
        </p:nvSpPr>
        <p:spPr>
          <a:xfrm>
            <a:off x="1965324" y="3917107"/>
            <a:ext cx="561051"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en-US" altLang="ja-JP" sz="800" dirty="0">
                <a:solidFill>
                  <a:schemeClr val="tx2"/>
                </a:solidFill>
                <a:latin typeface="+mn-ea"/>
              </a:rPr>
              <a:t>0000/00/00</a:t>
            </a:r>
          </a:p>
        </p:txBody>
      </p:sp>
      <p:sp>
        <p:nvSpPr>
          <p:cNvPr id="77" name="正方形/長方形 76">
            <a:extLst>
              <a:ext uri="{FF2B5EF4-FFF2-40B4-BE49-F238E27FC236}">
                <a16:creationId xmlns:a16="http://schemas.microsoft.com/office/drawing/2014/main" id="{AD612D23-BD5A-E44D-AF8F-5F857F9E048A}"/>
              </a:ext>
            </a:extLst>
          </p:cNvPr>
          <p:cNvSpPr/>
          <p:nvPr/>
        </p:nvSpPr>
        <p:spPr>
          <a:xfrm>
            <a:off x="1871611" y="3118066"/>
            <a:ext cx="1436291"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開催中</a:t>
            </a:r>
            <a:r>
              <a:rPr kumimoji="1" lang="ja-JP" altLang="en-US" sz="1400" b="1" dirty="0">
                <a:solidFill>
                  <a:schemeClr val="tx2"/>
                </a:solidFill>
                <a:latin typeface="+mn-ea"/>
              </a:rPr>
              <a:t>のセミナー</a:t>
            </a:r>
          </a:p>
        </p:txBody>
      </p:sp>
      <p:sp>
        <p:nvSpPr>
          <p:cNvPr id="78" name="正方形/長方形 77">
            <a:extLst>
              <a:ext uri="{FF2B5EF4-FFF2-40B4-BE49-F238E27FC236}">
                <a16:creationId xmlns:a16="http://schemas.microsoft.com/office/drawing/2014/main" id="{0B9DDD80-1D86-5047-976D-FD5A2923D132}"/>
              </a:ext>
            </a:extLst>
          </p:cNvPr>
          <p:cNvSpPr/>
          <p:nvPr/>
        </p:nvSpPr>
        <p:spPr>
          <a:xfrm>
            <a:off x="1965323" y="3472483"/>
            <a:ext cx="2131005" cy="292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r>
              <a:rPr kumimoji="1" lang="en-US" altLang="ja-JP" sz="900" b="1" u="sng" dirty="0">
                <a:solidFill>
                  <a:schemeClr val="tx2"/>
                </a:solidFill>
                <a:latin typeface="+mn-ea"/>
              </a:rPr>
              <a:t>2020</a:t>
            </a:r>
            <a:r>
              <a:rPr kumimoji="1" lang="ja-JP" altLang="en-US" sz="900" b="1" u="sng">
                <a:solidFill>
                  <a:schemeClr val="tx2"/>
                </a:solidFill>
                <a:latin typeface="+mn-ea"/>
              </a:rPr>
              <a:t>年</a:t>
            </a:r>
            <a:r>
              <a:rPr kumimoji="1" lang="en-US" altLang="ja-JP" sz="900" b="1" u="sng" dirty="0">
                <a:solidFill>
                  <a:schemeClr val="tx2"/>
                </a:solidFill>
                <a:latin typeface="+mn-ea"/>
              </a:rPr>
              <a:t>1</a:t>
            </a:r>
            <a:r>
              <a:rPr kumimoji="1" lang="ja-JP" altLang="en-US" sz="900" b="1" u="sng">
                <a:solidFill>
                  <a:schemeClr val="tx2"/>
                </a:solidFill>
                <a:latin typeface="+mn-ea"/>
              </a:rPr>
              <a:t>月</a:t>
            </a:r>
            <a:r>
              <a:rPr kumimoji="1" lang="en-US" altLang="ja-JP" sz="900" b="1" u="sng" dirty="0">
                <a:solidFill>
                  <a:schemeClr val="tx2"/>
                </a:solidFill>
                <a:latin typeface="+mn-ea"/>
              </a:rPr>
              <a:t>1</a:t>
            </a:r>
            <a:r>
              <a:rPr kumimoji="1" lang="ja-JP" altLang="en-US" sz="900" b="1" u="sng">
                <a:solidFill>
                  <a:schemeClr val="tx2"/>
                </a:solidFill>
                <a:latin typeface="+mn-ea"/>
              </a:rPr>
              <a:t>日</a:t>
            </a:r>
            <a:r>
              <a:rPr kumimoji="1" lang="ja-JP" altLang="en-US" sz="900" b="1" u="sng" dirty="0">
                <a:solidFill>
                  <a:schemeClr val="tx2"/>
                </a:solidFill>
                <a:latin typeface="+mn-ea"/>
              </a:rPr>
              <a:t>開催</a:t>
            </a:r>
            <a:endParaRPr kumimoji="1" lang="en-US" altLang="ja-JP" sz="900" b="1" u="sng" dirty="0">
              <a:solidFill>
                <a:schemeClr val="tx2"/>
              </a:solidFill>
              <a:latin typeface="+mn-ea"/>
            </a:endParaRPr>
          </a:p>
          <a:p>
            <a:r>
              <a:rPr kumimoji="1" lang="ja-JP" altLang="en-US" sz="1000" b="1" u="sng">
                <a:solidFill>
                  <a:schemeClr val="tx2"/>
                </a:solidFill>
                <a:latin typeface="+mn-ea"/>
              </a:rPr>
              <a:t>セミナータイトル</a:t>
            </a:r>
            <a:r>
              <a:rPr kumimoji="1" lang="en-US" altLang="ja-JP" sz="1000" b="1" u="sng" dirty="0">
                <a:solidFill>
                  <a:schemeClr val="tx2"/>
                </a:solidFill>
                <a:latin typeface="+mn-ea"/>
              </a:rPr>
              <a:t>-------------------</a:t>
            </a:r>
          </a:p>
        </p:txBody>
      </p:sp>
      <p:sp>
        <p:nvSpPr>
          <p:cNvPr id="81" name="正方形/長方形 80">
            <a:extLst>
              <a:ext uri="{FF2B5EF4-FFF2-40B4-BE49-F238E27FC236}">
                <a16:creationId xmlns:a16="http://schemas.microsoft.com/office/drawing/2014/main" id="{60DF92A4-A36B-BE45-95BA-27E87941A2D0}"/>
              </a:ext>
            </a:extLst>
          </p:cNvPr>
          <p:cNvSpPr/>
          <p:nvPr/>
        </p:nvSpPr>
        <p:spPr>
          <a:xfrm>
            <a:off x="997158" y="4182048"/>
            <a:ext cx="840051" cy="572589"/>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900" dirty="0">
                <a:solidFill>
                  <a:schemeClr val="tx2"/>
                </a:solidFill>
                <a:latin typeface="+mn-ea"/>
              </a:rPr>
              <a:t>IMG</a:t>
            </a:r>
          </a:p>
        </p:txBody>
      </p:sp>
      <p:sp>
        <p:nvSpPr>
          <p:cNvPr id="82" name="正方形/長方形 81">
            <a:extLst>
              <a:ext uri="{FF2B5EF4-FFF2-40B4-BE49-F238E27FC236}">
                <a16:creationId xmlns:a16="http://schemas.microsoft.com/office/drawing/2014/main" id="{FFA53993-C152-0C49-A237-08FB05667DC1}"/>
              </a:ext>
            </a:extLst>
          </p:cNvPr>
          <p:cNvSpPr/>
          <p:nvPr/>
        </p:nvSpPr>
        <p:spPr>
          <a:xfrm>
            <a:off x="1965324" y="4631526"/>
            <a:ext cx="561051"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en-US" altLang="ja-JP" sz="800" dirty="0">
                <a:solidFill>
                  <a:schemeClr val="tx2"/>
                </a:solidFill>
                <a:latin typeface="+mn-ea"/>
              </a:rPr>
              <a:t>0000/00/00</a:t>
            </a:r>
          </a:p>
        </p:txBody>
      </p:sp>
      <p:sp>
        <p:nvSpPr>
          <p:cNvPr id="83" name="正方形/長方形 82">
            <a:extLst>
              <a:ext uri="{FF2B5EF4-FFF2-40B4-BE49-F238E27FC236}">
                <a16:creationId xmlns:a16="http://schemas.microsoft.com/office/drawing/2014/main" id="{E4F5E7A2-6920-514C-92D4-DF8B72BA4179}"/>
              </a:ext>
            </a:extLst>
          </p:cNvPr>
          <p:cNvSpPr/>
          <p:nvPr/>
        </p:nvSpPr>
        <p:spPr>
          <a:xfrm>
            <a:off x="1965323" y="4186902"/>
            <a:ext cx="2131005" cy="292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r>
              <a:rPr kumimoji="1" lang="en-US" altLang="ja-JP" sz="900" b="1" u="sng" dirty="0">
                <a:solidFill>
                  <a:schemeClr val="tx2"/>
                </a:solidFill>
                <a:latin typeface="+mn-ea"/>
              </a:rPr>
              <a:t>2020</a:t>
            </a:r>
            <a:r>
              <a:rPr kumimoji="1" lang="ja-JP" altLang="en-US" sz="900" b="1" u="sng">
                <a:solidFill>
                  <a:schemeClr val="tx2"/>
                </a:solidFill>
                <a:latin typeface="+mn-ea"/>
              </a:rPr>
              <a:t>年</a:t>
            </a:r>
            <a:r>
              <a:rPr kumimoji="1" lang="en-US" altLang="ja-JP" sz="900" b="1" u="sng" dirty="0">
                <a:solidFill>
                  <a:schemeClr val="tx2"/>
                </a:solidFill>
                <a:latin typeface="+mn-ea"/>
              </a:rPr>
              <a:t>2</a:t>
            </a:r>
            <a:r>
              <a:rPr kumimoji="1" lang="ja-JP" altLang="en-US" sz="900" b="1" u="sng">
                <a:solidFill>
                  <a:schemeClr val="tx2"/>
                </a:solidFill>
                <a:latin typeface="+mn-ea"/>
              </a:rPr>
              <a:t>月</a:t>
            </a:r>
            <a:r>
              <a:rPr kumimoji="1" lang="en-US" altLang="ja-JP" sz="900" b="1" u="sng" dirty="0">
                <a:solidFill>
                  <a:schemeClr val="tx2"/>
                </a:solidFill>
                <a:latin typeface="+mn-ea"/>
              </a:rPr>
              <a:t>1</a:t>
            </a:r>
            <a:r>
              <a:rPr kumimoji="1" lang="ja-JP" altLang="en-US" sz="900" b="1" u="sng">
                <a:solidFill>
                  <a:schemeClr val="tx2"/>
                </a:solidFill>
                <a:latin typeface="+mn-ea"/>
              </a:rPr>
              <a:t>日</a:t>
            </a:r>
            <a:r>
              <a:rPr kumimoji="1" lang="ja-JP" altLang="en-US" sz="900" b="1" u="sng" dirty="0">
                <a:solidFill>
                  <a:schemeClr val="tx2"/>
                </a:solidFill>
                <a:latin typeface="+mn-ea"/>
              </a:rPr>
              <a:t>開催</a:t>
            </a:r>
            <a:endParaRPr kumimoji="1" lang="en-US" altLang="ja-JP" sz="900" b="1" u="sng" dirty="0">
              <a:solidFill>
                <a:schemeClr val="tx2"/>
              </a:solidFill>
              <a:latin typeface="+mn-ea"/>
            </a:endParaRPr>
          </a:p>
          <a:p>
            <a:r>
              <a:rPr kumimoji="1" lang="ja-JP" altLang="en-US" sz="1000" b="1" u="sng">
                <a:solidFill>
                  <a:schemeClr val="tx2"/>
                </a:solidFill>
                <a:latin typeface="+mn-ea"/>
              </a:rPr>
              <a:t>セミナータイトル</a:t>
            </a:r>
            <a:r>
              <a:rPr kumimoji="1" lang="en-US" altLang="ja-JP" sz="1000" b="1" u="sng" dirty="0">
                <a:solidFill>
                  <a:schemeClr val="tx2"/>
                </a:solidFill>
                <a:latin typeface="+mn-ea"/>
              </a:rPr>
              <a:t>-------------------</a:t>
            </a:r>
          </a:p>
        </p:txBody>
      </p:sp>
    </p:spTree>
    <p:extLst>
      <p:ext uri="{BB962C8B-B14F-4D97-AF65-F5344CB8AC3E}">
        <p14:creationId xmlns:p14="http://schemas.microsoft.com/office/powerpoint/2010/main" val="3872736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1C9703-ECDD-CF4F-BAD4-5679558FBCB0}"/>
              </a:ext>
            </a:extLst>
          </p:cNvPr>
          <p:cNvSpPr>
            <a:spLocks noGrp="1"/>
          </p:cNvSpPr>
          <p:nvPr>
            <p:ph type="title"/>
          </p:nvPr>
        </p:nvSpPr>
        <p:spPr>
          <a:xfrm>
            <a:off x="554142" y="391584"/>
            <a:ext cx="2715487" cy="307777"/>
          </a:xfrm>
        </p:spPr>
        <p:txBody>
          <a:bodyPr/>
          <a:lstStyle/>
          <a:p>
            <a:r>
              <a:rPr kumimoji="1" lang="ja-JP" altLang="en-US"/>
              <a:t>セミナー</a:t>
            </a:r>
            <a:r>
              <a:rPr kumimoji="1" lang="en-US" altLang="ja-JP" dirty="0"/>
              <a:t> </a:t>
            </a:r>
            <a:r>
              <a:rPr kumimoji="1" lang="ja-JP" altLang="en-US" sz="1400"/>
              <a:t>（</a:t>
            </a:r>
            <a:r>
              <a:rPr lang="ja-JP" altLang="en-US" sz="1400"/>
              <a:t>レポートページ</a:t>
            </a:r>
            <a:r>
              <a:rPr kumimoji="1" lang="ja-JP" altLang="en-US" sz="1400"/>
              <a:t>）</a:t>
            </a:r>
            <a:endParaRPr kumimoji="1" lang="ja-JP" altLang="en-US"/>
          </a:p>
        </p:txBody>
      </p:sp>
      <p:sp>
        <p:nvSpPr>
          <p:cNvPr id="112" name="Slide Number Placeholder 5">
            <a:extLst>
              <a:ext uri="{FF2B5EF4-FFF2-40B4-BE49-F238E27FC236}">
                <a16:creationId xmlns:a16="http://schemas.microsoft.com/office/drawing/2014/main" id="{3A3FFC55-8F6A-9A42-8A7C-361134AC19BB}"/>
              </a:ext>
            </a:extLst>
          </p:cNvPr>
          <p:cNvSpPr>
            <a:spLocks noGrp="1"/>
          </p:cNvSpPr>
          <p:nvPr>
            <p:ph type="sldNum" sz="quarter" idx="12"/>
          </p:nvPr>
        </p:nvSpPr>
        <p:spPr/>
        <p:txBody>
          <a:bodyPr/>
          <a:lstStyle>
            <a:lvl1pPr algn="r">
              <a:defRPr>
                <a:latin typeface="+mj-ea"/>
                <a:ea typeface="+mj-ea"/>
              </a:defRPr>
            </a:lvl1pPr>
          </a:lstStyle>
          <a:p>
            <a:fld id="{BDAF3A46-BB46-C846-A957-87752CFF5CED}" type="slidenum">
              <a:rPr kumimoji="1" lang="ja-JP" altLang="en-US" smtClean="0"/>
              <a:pPr/>
              <a:t>16</a:t>
            </a:fld>
            <a:endParaRPr kumimoji="1" lang="ja-JP" altLang="en-US"/>
          </a:p>
        </p:txBody>
      </p:sp>
      <p:sp>
        <p:nvSpPr>
          <p:cNvPr id="7" name="正方形/長方形 6">
            <a:extLst>
              <a:ext uri="{FF2B5EF4-FFF2-40B4-BE49-F238E27FC236}">
                <a16:creationId xmlns:a16="http://schemas.microsoft.com/office/drawing/2014/main" id="{92D37B49-7E83-C440-A69F-5C6D69FB89B8}"/>
              </a:ext>
            </a:extLst>
          </p:cNvPr>
          <p:cNvSpPr/>
          <p:nvPr/>
        </p:nvSpPr>
        <p:spPr>
          <a:xfrm>
            <a:off x="5017440" y="3864017"/>
            <a:ext cx="2123538" cy="16869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セミナーの概要、様子がわかる内容にする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講義の様子がわかる写真・動画を掲載する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セミナーに使用した資料の一部を公開する</a:t>
            </a:r>
            <a:endParaRPr kumimoji="1" lang="en-US" altLang="ja-JP" sz="1100" b="1" dirty="0">
              <a:solidFill>
                <a:schemeClr val="tx2"/>
              </a:solidFill>
              <a:latin typeface="+mn-ea"/>
            </a:endParaRPr>
          </a:p>
        </p:txBody>
      </p:sp>
      <p:sp>
        <p:nvSpPr>
          <p:cNvPr id="8" name="円/楕円 7">
            <a:extLst>
              <a:ext uri="{FF2B5EF4-FFF2-40B4-BE49-F238E27FC236}">
                <a16:creationId xmlns:a16="http://schemas.microsoft.com/office/drawing/2014/main" id="{42864D99-4331-E946-8432-3ADA01FD5E09}"/>
              </a:ext>
            </a:extLst>
          </p:cNvPr>
          <p:cNvSpPr/>
          <p:nvPr/>
        </p:nvSpPr>
        <p:spPr>
          <a:xfrm>
            <a:off x="4869706" y="3679867"/>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9" name="正方形/長方形 8">
            <a:extLst>
              <a:ext uri="{FF2B5EF4-FFF2-40B4-BE49-F238E27FC236}">
                <a16:creationId xmlns:a16="http://schemas.microsoft.com/office/drawing/2014/main" id="{4BD8D2C4-9CB0-0B4B-A6D3-3073926FAC74}"/>
              </a:ext>
            </a:extLst>
          </p:cNvPr>
          <p:cNvSpPr/>
          <p:nvPr/>
        </p:nvSpPr>
        <p:spPr>
          <a:xfrm>
            <a:off x="452032" y="1051679"/>
            <a:ext cx="4171909" cy="227282"/>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36000" rIns="216000" bIns="0" rtlCol="0" anchor="ctr" anchorCtr="0"/>
          <a:lstStyle/>
          <a:p>
            <a:r>
              <a:rPr kumimoji="1" lang="ja-JP" altLang="en-US" sz="800">
                <a:solidFill>
                  <a:schemeClr val="tx2"/>
                </a:solidFill>
                <a:latin typeface="+mn-ea"/>
              </a:rPr>
              <a:t>パンくずリスト</a:t>
            </a:r>
            <a:endParaRPr kumimoji="1" lang="en-US" altLang="ja-JP" sz="800" dirty="0">
              <a:solidFill>
                <a:schemeClr val="tx2"/>
              </a:solidFill>
              <a:latin typeface="+mn-ea"/>
            </a:endParaRPr>
          </a:p>
        </p:txBody>
      </p:sp>
      <p:sp>
        <p:nvSpPr>
          <p:cNvPr id="11" name="正方形/長方形 10">
            <a:extLst>
              <a:ext uri="{FF2B5EF4-FFF2-40B4-BE49-F238E27FC236}">
                <a16:creationId xmlns:a16="http://schemas.microsoft.com/office/drawing/2014/main" id="{11E84599-7FCE-C644-A68E-061533FE895C}"/>
              </a:ext>
            </a:extLst>
          </p:cNvPr>
          <p:cNvSpPr/>
          <p:nvPr/>
        </p:nvSpPr>
        <p:spPr>
          <a:xfrm>
            <a:off x="452032" y="1278961"/>
            <a:ext cx="4171909" cy="6302976"/>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4" name="円/楕円 13">
            <a:extLst>
              <a:ext uri="{FF2B5EF4-FFF2-40B4-BE49-F238E27FC236}">
                <a16:creationId xmlns:a16="http://schemas.microsoft.com/office/drawing/2014/main" id="{19B7F4F0-118E-694D-9E17-BB8FD9F8E858}"/>
              </a:ext>
            </a:extLst>
          </p:cNvPr>
          <p:cNvSpPr/>
          <p:nvPr/>
        </p:nvSpPr>
        <p:spPr>
          <a:xfrm>
            <a:off x="216747" y="3679867"/>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cxnSp>
        <p:nvCxnSpPr>
          <p:cNvPr id="94" name="直線コネクタ 93">
            <a:extLst>
              <a:ext uri="{FF2B5EF4-FFF2-40B4-BE49-F238E27FC236}">
                <a16:creationId xmlns:a16="http://schemas.microsoft.com/office/drawing/2014/main" id="{07B6C61B-A5E8-DB4C-AD55-C337E1A65114}"/>
              </a:ext>
            </a:extLst>
          </p:cNvPr>
          <p:cNvCxnSpPr>
            <a:cxnSpLocks/>
          </p:cNvCxnSpPr>
          <p:nvPr/>
        </p:nvCxnSpPr>
        <p:spPr>
          <a:xfrm>
            <a:off x="308135" y="7085589"/>
            <a:ext cx="3052538" cy="0"/>
          </a:xfrm>
          <a:prstGeom prst="line">
            <a:avLst/>
          </a:prstGeom>
          <a:ln w="15875">
            <a:solidFill>
              <a:schemeClr val="tx2"/>
            </a:solidFill>
            <a:prstDash val="lgDashDotDot"/>
          </a:ln>
        </p:spPr>
        <p:style>
          <a:lnRef idx="1">
            <a:schemeClr val="accent1"/>
          </a:lnRef>
          <a:fillRef idx="0">
            <a:schemeClr val="accent1"/>
          </a:fillRef>
          <a:effectRef idx="0">
            <a:schemeClr val="accent1"/>
          </a:effectRef>
          <a:fontRef idx="minor">
            <a:schemeClr val="tx1"/>
          </a:fontRef>
        </p:style>
      </p:cxnSp>
      <p:sp>
        <p:nvSpPr>
          <p:cNvPr id="77" name="正方形/長方形 76">
            <a:extLst>
              <a:ext uri="{FF2B5EF4-FFF2-40B4-BE49-F238E27FC236}">
                <a16:creationId xmlns:a16="http://schemas.microsoft.com/office/drawing/2014/main" id="{B231CAB4-A13F-CE44-9865-D6B19F777064}"/>
              </a:ext>
            </a:extLst>
          </p:cNvPr>
          <p:cNvSpPr/>
          <p:nvPr/>
        </p:nvSpPr>
        <p:spPr>
          <a:xfrm>
            <a:off x="647098" y="3678052"/>
            <a:ext cx="2356498" cy="492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ja-JP" altLang="en-US" sz="800">
                <a:solidFill>
                  <a:schemeClr val="tx2"/>
                </a:solidFill>
                <a:latin typeface="+mn-ea"/>
              </a:rPr>
              <a:t>セミナーの概要・テーマ・対象者・開催日</a:t>
            </a:r>
            <a:r>
              <a:rPr kumimoji="1" lang="en-US" altLang="ja-JP" sz="800" dirty="0">
                <a:solidFill>
                  <a:schemeClr val="tx2"/>
                </a:solidFill>
                <a:latin typeface="+mn-ea"/>
              </a:rPr>
              <a:t>--------------------------------------------------------------------------------------------------------------------------------------------</a:t>
            </a:r>
          </a:p>
        </p:txBody>
      </p:sp>
      <p:sp>
        <p:nvSpPr>
          <p:cNvPr id="78" name="正方形/長方形 77">
            <a:extLst>
              <a:ext uri="{FF2B5EF4-FFF2-40B4-BE49-F238E27FC236}">
                <a16:creationId xmlns:a16="http://schemas.microsoft.com/office/drawing/2014/main" id="{F96780A5-5C28-754A-B0AD-F51B23F4F788}"/>
              </a:ext>
            </a:extLst>
          </p:cNvPr>
          <p:cNvSpPr/>
          <p:nvPr/>
        </p:nvSpPr>
        <p:spPr>
          <a:xfrm>
            <a:off x="2514059" y="2050962"/>
            <a:ext cx="484107"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en-US" altLang="ja-JP" sz="700" dirty="0">
                <a:solidFill>
                  <a:schemeClr val="tx2"/>
                </a:solidFill>
                <a:latin typeface="+mn-ea"/>
              </a:rPr>
              <a:t>0000/00/00</a:t>
            </a:r>
          </a:p>
        </p:txBody>
      </p:sp>
      <p:sp>
        <p:nvSpPr>
          <p:cNvPr id="39" name="正方形/長方形 38">
            <a:extLst>
              <a:ext uri="{FF2B5EF4-FFF2-40B4-BE49-F238E27FC236}">
                <a16:creationId xmlns:a16="http://schemas.microsoft.com/office/drawing/2014/main" id="{C7DAD5C6-32AC-ED45-B71F-5D03EE2D97EE}"/>
              </a:ext>
            </a:extLst>
          </p:cNvPr>
          <p:cNvSpPr/>
          <p:nvPr/>
        </p:nvSpPr>
        <p:spPr>
          <a:xfrm>
            <a:off x="632312" y="4272485"/>
            <a:ext cx="461665"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200" b="1">
                <a:solidFill>
                  <a:schemeClr val="tx2"/>
                </a:solidFill>
                <a:latin typeface="+mn-ea"/>
              </a:rPr>
              <a:t>見出し</a:t>
            </a:r>
          </a:p>
        </p:txBody>
      </p:sp>
      <p:sp>
        <p:nvSpPr>
          <p:cNvPr id="40" name="正方形/長方形 39">
            <a:extLst>
              <a:ext uri="{FF2B5EF4-FFF2-40B4-BE49-F238E27FC236}">
                <a16:creationId xmlns:a16="http://schemas.microsoft.com/office/drawing/2014/main" id="{2A8054B2-E717-514B-9FCE-6590C11B271D}"/>
              </a:ext>
            </a:extLst>
          </p:cNvPr>
          <p:cNvSpPr/>
          <p:nvPr/>
        </p:nvSpPr>
        <p:spPr>
          <a:xfrm>
            <a:off x="657957" y="4552159"/>
            <a:ext cx="2345639"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ja-JP" altLang="en-US" sz="800" b="1">
                <a:solidFill>
                  <a:schemeClr val="tx2"/>
                </a:solidFill>
                <a:latin typeface="+mn-ea"/>
              </a:rPr>
              <a:t>登壇者氏名：</a:t>
            </a:r>
            <a:r>
              <a:rPr kumimoji="1" lang="en-US" altLang="ja-JP" sz="800" dirty="0">
                <a:solidFill>
                  <a:schemeClr val="tx2"/>
                </a:solidFill>
                <a:latin typeface="+mn-ea"/>
              </a:rPr>
              <a:t>-----------------------------------------------------------------------------------------------------------------------------</a:t>
            </a:r>
          </a:p>
        </p:txBody>
      </p:sp>
      <p:sp>
        <p:nvSpPr>
          <p:cNvPr id="60" name="正方形/長方形 59">
            <a:extLst>
              <a:ext uri="{FF2B5EF4-FFF2-40B4-BE49-F238E27FC236}">
                <a16:creationId xmlns:a16="http://schemas.microsoft.com/office/drawing/2014/main" id="{404BB4F9-49D5-1843-ACE0-7BBDE2EBD0F9}"/>
              </a:ext>
            </a:extLst>
          </p:cNvPr>
          <p:cNvSpPr/>
          <p:nvPr/>
        </p:nvSpPr>
        <p:spPr>
          <a:xfrm>
            <a:off x="965035" y="5010304"/>
            <a:ext cx="1624722" cy="949584"/>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1050" dirty="0">
                <a:solidFill>
                  <a:schemeClr val="tx2"/>
                </a:solidFill>
                <a:latin typeface="+mn-ea"/>
              </a:rPr>
              <a:t>IMG</a:t>
            </a:r>
          </a:p>
        </p:txBody>
      </p:sp>
      <p:sp>
        <p:nvSpPr>
          <p:cNvPr id="68" name="正方形/長方形 67">
            <a:extLst>
              <a:ext uri="{FF2B5EF4-FFF2-40B4-BE49-F238E27FC236}">
                <a16:creationId xmlns:a16="http://schemas.microsoft.com/office/drawing/2014/main" id="{B003BB52-131E-7D41-BA30-02AC0EC5831B}"/>
              </a:ext>
            </a:extLst>
          </p:cNvPr>
          <p:cNvSpPr/>
          <p:nvPr/>
        </p:nvSpPr>
        <p:spPr>
          <a:xfrm>
            <a:off x="5017440" y="7912258"/>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80000" rIns="144000" bIns="180000" rtlCol="0" anchor="t">
            <a:spAutoFit/>
          </a:bodyPr>
          <a:lstStyle/>
          <a:p>
            <a:pPr>
              <a:spcAft>
                <a:spcPts val="1200"/>
              </a:spcAft>
              <a:buClr>
                <a:schemeClr val="accent5"/>
              </a:buClr>
            </a:pPr>
            <a:r>
              <a:rPr kumimoji="1" lang="ja-JP" altLang="en-US" sz="1100" b="1">
                <a:solidFill>
                  <a:schemeClr val="tx2"/>
                </a:solidFill>
                <a:latin typeface="+mn-ea"/>
              </a:rPr>
              <a:t>現在申込み</a:t>
            </a:r>
            <a:r>
              <a:rPr kumimoji="1" lang="ja-JP" altLang="en-US" sz="1100" b="1" dirty="0">
                <a:solidFill>
                  <a:schemeClr val="tx2"/>
                </a:solidFill>
                <a:latin typeface="+mn-ea"/>
              </a:rPr>
              <a:t>を</a:t>
            </a:r>
            <a:r>
              <a:rPr kumimoji="1" lang="ja-JP" altLang="en-US" sz="1100" b="1">
                <a:solidFill>
                  <a:schemeClr val="tx2"/>
                </a:solidFill>
                <a:latin typeface="+mn-ea"/>
              </a:rPr>
              <a:t>受け付けているセミナーへ誘導する</a:t>
            </a:r>
            <a:endParaRPr kumimoji="1" lang="en-US" altLang="ja-JP" sz="1100" b="1" dirty="0">
              <a:solidFill>
                <a:schemeClr val="tx2"/>
              </a:solidFill>
              <a:latin typeface="+mn-ea"/>
            </a:endParaRPr>
          </a:p>
        </p:txBody>
      </p:sp>
      <p:sp>
        <p:nvSpPr>
          <p:cNvPr id="69" name="円/楕円 68">
            <a:extLst>
              <a:ext uri="{FF2B5EF4-FFF2-40B4-BE49-F238E27FC236}">
                <a16:creationId xmlns:a16="http://schemas.microsoft.com/office/drawing/2014/main" id="{DB0CD81B-E8F4-CD4B-9B44-2155A2B346D1}"/>
              </a:ext>
            </a:extLst>
          </p:cNvPr>
          <p:cNvSpPr/>
          <p:nvPr/>
        </p:nvSpPr>
        <p:spPr>
          <a:xfrm>
            <a:off x="4798340" y="774442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79" name="正方形/長方形 78">
            <a:extLst>
              <a:ext uri="{FF2B5EF4-FFF2-40B4-BE49-F238E27FC236}">
                <a16:creationId xmlns:a16="http://schemas.microsoft.com/office/drawing/2014/main" id="{83A75390-D42F-5E44-9BB6-83E6DAE93539}"/>
              </a:ext>
            </a:extLst>
          </p:cNvPr>
          <p:cNvSpPr/>
          <p:nvPr/>
        </p:nvSpPr>
        <p:spPr>
          <a:xfrm>
            <a:off x="452032" y="7581598"/>
            <a:ext cx="4171910" cy="2114311"/>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82" name="円/楕円 81">
            <a:extLst>
              <a:ext uri="{FF2B5EF4-FFF2-40B4-BE49-F238E27FC236}">
                <a16:creationId xmlns:a16="http://schemas.microsoft.com/office/drawing/2014/main" id="{76D3516E-B4C1-774A-82FA-913113A7105F}"/>
              </a:ext>
            </a:extLst>
          </p:cNvPr>
          <p:cNvSpPr/>
          <p:nvPr/>
        </p:nvSpPr>
        <p:spPr>
          <a:xfrm>
            <a:off x="267882" y="7735886"/>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32" name="正方形/長方形 31">
            <a:extLst>
              <a:ext uri="{FF2B5EF4-FFF2-40B4-BE49-F238E27FC236}">
                <a16:creationId xmlns:a16="http://schemas.microsoft.com/office/drawing/2014/main" id="{CA0EF056-BF4A-B74E-8E4D-EE63E6D9AC27}"/>
              </a:ext>
            </a:extLst>
          </p:cNvPr>
          <p:cNvSpPr/>
          <p:nvPr/>
        </p:nvSpPr>
        <p:spPr>
          <a:xfrm>
            <a:off x="647098" y="1503313"/>
            <a:ext cx="237870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1200" b="1">
                <a:solidFill>
                  <a:schemeClr val="tx2"/>
                </a:solidFill>
                <a:latin typeface="+mn-ea"/>
              </a:rPr>
              <a:t>セミナーレポート</a:t>
            </a:r>
            <a:br>
              <a:rPr kumimoji="1" lang="en-US" altLang="ja-JP" sz="1200" b="1" dirty="0">
                <a:solidFill>
                  <a:schemeClr val="tx2"/>
                </a:solidFill>
                <a:latin typeface="+mn-ea"/>
              </a:rPr>
            </a:br>
            <a:r>
              <a:rPr kumimoji="1" lang="ja-JP" altLang="en-US" sz="1200" b="1">
                <a:solidFill>
                  <a:schemeClr val="tx2"/>
                </a:solidFill>
                <a:latin typeface="+mn-ea"/>
              </a:rPr>
              <a:t>タイトル</a:t>
            </a:r>
            <a:r>
              <a:rPr kumimoji="1" lang="en-US" altLang="ja-JP" sz="1200" b="1" dirty="0">
                <a:solidFill>
                  <a:schemeClr val="tx2"/>
                </a:solidFill>
                <a:latin typeface="+mn-ea"/>
              </a:rPr>
              <a:t>-------------------------</a:t>
            </a:r>
          </a:p>
        </p:txBody>
      </p:sp>
      <p:sp>
        <p:nvSpPr>
          <p:cNvPr id="33" name="正方形/長方形 32">
            <a:extLst>
              <a:ext uri="{FF2B5EF4-FFF2-40B4-BE49-F238E27FC236}">
                <a16:creationId xmlns:a16="http://schemas.microsoft.com/office/drawing/2014/main" id="{7EF73A8E-8DCE-A543-BB52-8EBC53D26C36}"/>
              </a:ext>
            </a:extLst>
          </p:cNvPr>
          <p:cNvSpPr/>
          <p:nvPr/>
        </p:nvSpPr>
        <p:spPr>
          <a:xfrm>
            <a:off x="632312" y="2255840"/>
            <a:ext cx="2393492" cy="127923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1050" dirty="0">
                <a:solidFill>
                  <a:schemeClr val="tx2"/>
                </a:solidFill>
                <a:latin typeface="+mn-ea"/>
              </a:rPr>
              <a:t>IMG</a:t>
            </a:r>
          </a:p>
        </p:txBody>
      </p:sp>
      <p:sp>
        <p:nvSpPr>
          <p:cNvPr id="36" name="正方形/長方形 35">
            <a:extLst>
              <a:ext uri="{FF2B5EF4-FFF2-40B4-BE49-F238E27FC236}">
                <a16:creationId xmlns:a16="http://schemas.microsoft.com/office/drawing/2014/main" id="{C367F0BC-BC33-4F4D-9EA4-EBB05561B166}"/>
              </a:ext>
            </a:extLst>
          </p:cNvPr>
          <p:cNvSpPr/>
          <p:nvPr/>
        </p:nvSpPr>
        <p:spPr>
          <a:xfrm>
            <a:off x="3283688" y="1739068"/>
            <a:ext cx="494164" cy="34432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800" dirty="0">
                <a:solidFill>
                  <a:schemeClr val="tx2"/>
                </a:solidFill>
                <a:latin typeface="+mn-ea"/>
              </a:rPr>
              <a:t>IMG</a:t>
            </a:r>
          </a:p>
        </p:txBody>
      </p:sp>
      <p:sp>
        <p:nvSpPr>
          <p:cNvPr id="41" name="正方形/長方形 40">
            <a:extLst>
              <a:ext uri="{FF2B5EF4-FFF2-40B4-BE49-F238E27FC236}">
                <a16:creationId xmlns:a16="http://schemas.microsoft.com/office/drawing/2014/main" id="{FFFD3CA5-F92C-4343-BC46-D81E57B7370F}"/>
              </a:ext>
            </a:extLst>
          </p:cNvPr>
          <p:cNvSpPr/>
          <p:nvPr/>
        </p:nvSpPr>
        <p:spPr>
          <a:xfrm>
            <a:off x="3880407" y="1746362"/>
            <a:ext cx="624754"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600" u="sng">
                <a:solidFill>
                  <a:schemeClr val="tx2"/>
                </a:solidFill>
                <a:latin typeface="+mn-ea"/>
              </a:rPr>
              <a:t>タイトルテキストテキストテキストテキスト</a:t>
            </a:r>
            <a:r>
              <a:rPr kumimoji="1" lang="en-US" altLang="ja-JP" sz="600" u="sng" dirty="0">
                <a:solidFill>
                  <a:schemeClr val="tx2"/>
                </a:solidFill>
                <a:latin typeface="+mn-ea"/>
              </a:rPr>
              <a:t>…</a:t>
            </a:r>
          </a:p>
        </p:txBody>
      </p:sp>
      <p:sp>
        <p:nvSpPr>
          <p:cNvPr id="42" name="正方形/長方形 41">
            <a:extLst>
              <a:ext uri="{FF2B5EF4-FFF2-40B4-BE49-F238E27FC236}">
                <a16:creationId xmlns:a16="http://schemas.microsoft.com/office/drawing/2014/main" id="{1A417DEA-B1F2-364A-8282-762A2701D244}"/>
              </a:ext>
            </a:extLst>
          </p:cNvPr>
          <p:cNvSpPr/>
          <p:nvPr/>
        </p:nvSpPr>
        <p:spPr>
          <a:xfrm>
            <a:off x="3290863" y="1523798"/>
            <a:ext cx="692497"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900" b="1">
                <a:solidFill>
                  <a:schemeClr val="tx2"/>
                </a:solidFill>
                <a:latin typeface="+mn-ea"/>
              </a:rPr>
              <a:t>関連セミナー</a:t>
            </a:r>
          </a:p>
        </p:txBody>
      </p:sp>
      <p:sp>
        <p:nvSpPr>
          <p:cNvPr id="43" name="正方形/長方形 42">
            <a:extLst>
              <a:ext uri="{FF2B5EF4-FFF2-40B4-BE49-F238E27FC236}">
                <a16:creationId xmlns:a16="http://schemas.microsoft.com/office/drawing/2014/main" id="{CD7D3BEB-F26F-864F-AE00-1A6A0EA4DFB3}"/>
              </a:ext>
            </a:extLst>
          </p:cNvPr>
          <p:cNvSpPr/>
          <p:nvPr/>
        </p:nvSpPr>
        <p:spPr>
          <a:xfrm>
            <a:off x="3281647" y="2154666"/>
            <a:ext cx="494164" cy="34432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800" dirty="0">
                <a:solidFill>
                  <a:schemeClr val="tx2"/>
                </a:solidFill>
                <a:latin typeface="+mn-ea"/>
              </a:rPr>
              <a:t>IMG</a:t>
            </a:r>
          </a:p>
        </p:txBody>
      </p:sp>
      <p:sp>
        <p:nvSpPr>
          <p:cNvPr id="45" name="正方形/長方形 44">
            <a:extLst>
              <a:ext uri="{FF2B5EF4-FFF2-40B4-BE49-F238E27FC236}">
                <a16:creationId xmlns:a16="http://schemas.microsoft.com/office/drawing/2014/main" id="{E0C6247D-FD5D-2045-B96F-F979ECE4B636}"/>
              </a:ext>
            </a:extLst>
          </p:cNvPr>
          <p:cNvSpPr/>
          <p:nvPr/>
        </p:nvSpPr>
        <p:spPr>
          <a:xfrm>
            <a:off x="3878366" y="2154666"/>
            <a:ext cx="624754"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600" u="sng">
                <a:solidFill>
                  <a:schemeClr val="tx2"/>
                </a:solidFill>
                <a:latin typeface="+mn-ea"/>
              </a:rPr>
              <a:t>タイトルテキストテキストテキストテキスト</a:t>
            </a:r>
            <a:r>
              <a:rPr kumimoji="1" lang="en-US" altLang="ja-JP" sz="600" u="sng" dirty="0">
                <a:solidFill>
                  <a:schemeClr val="tx2"/>
                </a:solidFill>
                <a:latin typeface="+mn-ea"/>
              </a:rPr>
              <a:t>…</a:t>
            </a:r>
          </a:p>
        </p:txBody>
      </p:sp>
      <p:sp>
        <p:nvSpPr>
          <p:cNvPr id="46" name="正方形/長方形 45">
            <a:extLst>
              <a:ext uri="{FF2B5EF4-FFF2-40B4-BE49-F238E27FC236}">
                <a16:creationId xmlns:a16="http://schemas.microsoft.com/office/drawing/2014/main" id="{C46D9255-2046-3C48-A90D-232EC49E989C}"/>
              </a:ext>
            </a:extLst>
          </p:cNvPr>
          <p:cNvSpPr/>
          <p:nvPr/>
        </p:nvSpPr>
        <p:spPr>
          <a:xfrm>
            <a:off x="3271546" y="2574293"/>
            <a:ext cx="494164" cy="34432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800" dirty="0">
                <a:solidFill>
                  <a:schemeClr val="tx2"/>
                </a:solidFill>
                <a:latin typeface="+mn-ea"/>
              </a:rPr>
              <a:t>IMG</a:t>
            </a:r>
          </a:p>
        </p:txBody>
      </p:sp>
      <p:sp>
        <p:nvSpPr>
          <p:cNvPr id="48" name="正方形/長方形 47">
            <a:extLst>
              <a:ext uri="{FF2B5EF4-FFF2-40B4-BE49-F238E27FC236}">
                <a16:creationId xmlns:a16="http://schemas.microsoft.com/office/drawing/2014/main" id="{7814A79E-FCBC-FD4A-80E0-85955F2048AF}"/>
              </a:ext>
            </a:extLst>
          </p:cNvPr>
          <p:cNvSpPr/>
          <p:nvPr/>
        </p:nvSpPr>
        <p:spPr>
          <a:xfrm>
            <a:off x="3868265" y="2572137"/>
            <a:ext cx="624754"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600" u="sng">
                <a:solidFill>
                  <a:schemeClr val="tx2"/>
                </a:solidFill>
                <a:latin typeface="+mn-ea"/>
              </a:rPr>
              <a:t>タイトルテキストテキストテキストテキスト</a:t>
            </a:r>
            <a:r>
              <a:rPr kumimoji="1" lang="en-US" altLang="ja-JP" sz="600" u="sng" dirty="0">
                <a:solidFill>
                  <a:schemeClr val="tx2"/>
                </a:solidFill>
                <a:latin typeface="+mn-ea"/>
              </a:rPr>
              <a:t>…</a:t>
            </a:r>
          </a:p>
        </p:txBody>
      </p:sp>
      <p:cxnSp>
        <p:nvCxnSpPr>
          <p:cNvPr id="49" name="直線コネクタ 48">
            <a:extLst>
              <a:ext uri="{FF2B5EF4-FFF2-40B4-BE49-F238E27FC236}">
                <a16:creationId xmlns:a16="http://schemas.microsoft.com/office/drawing/2014/main" id="{8B7E6A5F-CA25-D344-BFCB-236C8CD7530B}"/>
              </a:ext>
            </a:extLst>
          </p:cNvPr>
          <p:cNvCxnSpPr>
            <a:cxnSpLocks/>
          </p:cNvCxnSpPr>
          <p:nvPr/>
        </p:nvCxnSpPr>
        <p:spPr>
          <a:xfrm>
            <a:off x="3147230" y="1278960"/>
            <a:ext cx="0" cy="6302977"/>
          </a:xfrm>
          <a:prstGeom prst="line">
            <a:avLst/>
          </a:prstGeom>
          <a:ln w="12700">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553CC1E0-8E44-C84A-B4AF-B8AE0DFBFBF2}"/>
              </a:ext>
            </a:extLst>
          </p:cNvPr>
          <p:cNvSpPr/>
          <p:nvPr/>
        </p:nvSpPr>
        <p:spPr>
          <a:xfrm>
            <a:off x="652527" y="6108390"/>
            <a:ext cx="2345639" cy="738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ja-JP" altLang="en-US" sz="800" b="1">
                <a:solidFill>
                  <a:schemeClr val="tx2"/>
                </a:solidFill>
                <a:latin typeface="+mn-ea"/>
              </a:rPr>
              <a:t>登壇者氏名：</a:t>
            </a:r>
            <a:r>
              <a:rPr kumimoji="1" lang="en-US" altLang="ja-JP" sz="800" dirty="0">
                <a:solidFill>
                  <a:schemeClr val="tx2"/>
                </a:solidFill>
                <a:latin typeface="+mn-ea"/>
              </a:rPr>
              <a:t>-----------------------------------------------------------------------------------------------------------------------------</a:t>
            </a:r>
          </a:p>
          <a:p>
            <a:endParaRPr kumimoji="1" lang="en-US" altLang="ja-JP" sz="800" dirty="0">
              <a:solidFill>
                <a:schemeClr val="tx2"/>
              </a:solidFill>
              <a:latin typeface="+mn-ea"/>
            </a:endParaRPr>
          </a:p>
          <a:p>
            <a:r>
              <a:rPr kumimoji="1" lang="en-US" altLang="ja-JP" sz="800" dirty="0">
                <a:solidFill>
                  <a:schemeClr val="tx2"/>
                </a:solidFill>
                <a:latin typeface="+mn-ea"/>
              </a:rPr>
              <a:t>------------------------------------------------------------------------</a:t>
            </a:r>
          </a:p>
        </p:txBody>
      </p:sp>
      <p:pic>
        <p:nvPicPr>
          <p:cNvPr id="51" name="図 50">
            <a:extLst>
              <a:ext uri="{FF2B5EF4-FFF2-40B4-BE49-F238E27FC236}">
                <a16:creationId xmlns:a16="http://schemas.microsoft.com/office/drawing/2014/main" id="{F15D7C8F-E4DA-8E49-A935-2BD74DDD28AF}"/>
              </a:ext>
            </a:extLst>
          </p:cNvPr>
          <p:cNvPicPr>
            <a:picLocks noChangeAspect="1"/>
          </p:cNvPicPr>
          <p:nvPr/>
        </p:nvPicPr>
        <p:blipFill>
          <a:blip r:embed="rId3"/>
          <a:stretch>
            <a:fillRect/>
          </a:stretch>
        </p:blipFill>
        <p:spPr>
          <a:xfrm>
            <a:off x="623774" y="2011780"/>
            <a:ext cx="1412649" cy="151549"/>
          </a:xfrm>
          <a:prstGeom prst="rect">
            <a:avLst/>
          </a:prstGeom>
        </p:spPr>
      </p:pic>
      <p:pic>
        <p:nvPicPr>
          <p:cNvPr id="52" name="図 51">
            <a:extLst>
              <a:ext uri="{FF2B5EF4-FFF2-40B4-BE49-F238E27FC236}">
                <a16:creationId xmlns:a16="http://schemas.microsoft.com/office/drawing/2014/main" id="{F23B78B4-B7D5-C845-B752-F4FE69A0063C}"/>
              </a:ext>
            </a:extLst>
          </p:cNvPr>
          <p:cNvPicPr>
            <a:picLocks noChangeAspect="1"/>
          </p:cNvPicPr>
          <p:nvPr/>
        </p:nvPicPr>
        <p:blipFill>
          <a:blip r:embed="rId3"/>
          <a:stretch>
            <a:fillRect/>
          </a:stretch>
        </p:blipFill>
        <p:spPr>
          <a:xfrm>
            <a:off x="647098" y="7257819"/>
            <a:ext cx="1412649" cy="151549"/>
          </a:xfrm>
          <a:prstGeom prst="rect">
            <a:avLst/>
          </a:prstGeom>
        </p:spPr>
      </p:pic>
      <p:sp>
        <p:nvSpPr>
          <p:cNvPr id="57" name="正方形/長方形 56">
            <a:extLst>
              <a:ext uri="{FF2B5EF4-FFF2-40B4-BE49-F238E27FC236}">
                <a16:creationId xmlns:a16="http://schemas.microsoft.com/office/drawing/2014/main" id="{EF4C630D-39B0-4B44-81A5-680175D00176}"/>
              </a:ext>
            </a:extLst>
          </p:cNvPr>
          <p:cNvSpPr/>
          <p:nvPr/>
        </p:nvSpPr>
        <p:spPr>
          <a:xfrm>
            <a:off x="5017440" y="1289382"/>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80000" rIns="144000" bIns="180000" rtlCol="0" anchor="t">
            <a:spAutoFit/>
          </a:bodyPr>
          <a:lstStyle/>
          <a:p>
            <a:pPr>
              <a:spcAft>
                <a:spcPts val="1200"/>
              </a:spcAft>
              <a:buClr>
                <a:schemeClr val="accent5"/>
              </a:buClr>
            </a:pPr>
            <a:r>
              <a:rPr kumimoji="1" lang="ja-JP" altLang="en-US" sz="1100" b="1">
                <a:solidFill>
                  <a:schemeClr val="tx2"/>
                </a:solidFill>
                <a:latin typeface="+mn-ea"/>
              </a:rPr>
              <a:t>サイドバーに関連セミナーやコンテンツを掲載する</a:t>
            </a:r>
            <a:endParaRPr kumimoji="1" lang="en-US" altLang="ja-JP" sz="1100" b="1" dirty="0">
              <a:solidFill>
                <a:schemeClr val="tx2"/>
              </a:solidFill>
              <a:latin typeface="+mn-ea"/>
            </a:endParaRPr>
          </a:p>
        </p:txBody>
      </p:sp>
      <p:sp>
        <p:nvSpPr>
          <p:cNvPr id="58" name="円/楕円 57">
            <a:extLst>
              <a:ext uri="{FF2B5EF4-FFF2-40B4-BE49-F238E27FC236}">
                <a16:creationId xmlns:a16="http://schemas.microsoft.com/office/drawing/2014/main" id="{5D71971C-2094-2149-88C8-018CFC26B0F5}"/>
              </a:ext>
            </a:extLst>
          </p:cNvPr>
          <p:cNvSpPr/>
          <p:nvPr/>
        </p:nvSpPr>
        <p:spPr>
          <a:xfrm>
            <a:off x="4798340" y="110523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61" name="円/楕円 60">
            <a:extLst>
              <a:ext uri="{FF2B5EF4-FFF2-40B4-BE49-F238E27FC236}">
                <a16:creationId xmlns:a16="http://schemas.microsoft.com/office/drawing/2014/main" id="{78910A49-573E-E64C-B479-A965518A62D2}"/>
              </a:ext>
            </a:extLst>
          </p:cNvPr>
          <p:cNvSpPr/>
          <p:nvPr/>
        </p:nvSpPr>
        <p:spPr>
          <a:xfrm>
            <a:off x="3728028" y="110523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70" name="正方形/長方形 69">
            <a:extLst>
              <a:ext uri="{FF2B5EF4-FFF2-40B4-BE49-F238E27FC236}">
                <a16:creationId xmlns:a16="http://schemas.microsoft.com/office/drawing/2014/main" id="{B3B19DC4-F0F1-D147-B784-CF256670E56E}"/>
              </a:ext>
            </a:extLst>
          </p:cNvPr>
          <p:cNvSpPr/>
          <p:nvPr/>
        </p:nvSpPr>
        <p:spPr>
          <a:xfrm>
            <a:off x="3281647" y="3264387"/>
            <a:ext cx="494164" cy="34432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800" dirty="0">
                <a:solidFill>
                  <a:schemeClr val="tx2"/>
                </a:solidFill>
                <a:latin typeface="+mn-ea"/>
              </a:rPr>
              <a:t>IMG</a:t>
            </a:r>
          </a:p>
        </p:txBody>
      </p:sp>
      <p:sp>
        <p:nvSpPr>
          <p:cNvPr id="72" name="正方形/長方形 71">
            <a:extLst>
              <a:ext uri="{FF2B5EF4-FFF2-40B4-BE49-F238E27FC236}">
                <a16:creationId xmlns:a16="http://schemas.microsoft.com/office/drawing/2014/main" id="{EABDD1CD-1E7F-B141-8DC7-94884D678D33}"/>
              </a:ext>
            </a:extLst>
          </p:cNvPr>
          <p:cNvSpPr/>
          <p:nvPr/>
        </p:nvSpPr>
        <p:spPr>
          <a:xfrm>
            <a:off x="3878366" y="3271681"/>
            <a:ext cx="624754"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600" u="sng">
                <a:solidFill>
                  <a:schemeClr val="tx2"/>
                </a:solidFill>
                <a:latin typeface="+mn-ea"/>
              </a:rPr>
              <a:t>タイトルテキストテキストテキストテキスト</a:t>
            </a:r>
            <a:r>
              <a:rPr kumimoji="1" lang="en-US" altLang="ja-JP" sz="600" u="sng" dirty="0">
                <a:solidFill>
                  <a:schemeClr val="tx2"/>
                </a:solidFill>
                <a:latin typeface="+mn-ea"/>
              </a:rPr>
              <a:t>…</a:t>
            </a:r>
          </a:p>
        </p:txBody>
      </p:sp>
      <p:sp>
        <p:nvSpPr>
          <p:cNvPr id="73" name="正方形/長方形 72">
            <a:extLst>
              <a:ext uri="{FF2B5EF4-FFF2-40B4-BE49-F238E27FC236}">
                <a16:creationId xmlns:a16="http://schemas.microsoft.com/office/drawing/2014/main" id="{608F11E8-EE5A-8E47-8902-1133A6A6B20B}"/>
              </a:ext>
            </a:extLst>
          </p:cNvPr>
          <p:cNvSpPr/>
          <p:nvPr/>
        </p:nvSpPr>
        <p:spPr>
          <a:xfrm>
            <a:off x="3288822" y="3049117"/>
            <a:ext cx="461665"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900" b="1">
                <a:solidFill>
                  <a:schemeClr val="tx2"/>
                </a:solidFill>
                <a:latin typeface="+mn-ea"/>
              </a:rPr>
              <a:t>関連記事</a:t>
            </a:r>
          </a:p>
        </p:txBody>
      </p:sp>
      <p:sp>
        <p:nvSpPr>
          <p:cNvPr id="74" name="正方形/長方形 73">
            <a:extLst>
              <a:ext uri="{FF2B5EF4-FFF2-40B4-BE49-F238E27FC236}">
                <a16:creationId xmlns:a16="http://schemas.microsoft.com/office/drawing/2014/main" id="{43081EC1-538C-C84B-B633-585F34E4423E}"/>
              </a:ext>
            </a:extLst>
          </p:cNvPr>
          <p:cNvSpPr/>
          <p:nvPr/>
        </p:nvSpPr>
        <p:spPr>
          <a:xfrm>
            <a:off x="3279606" y="3679985"/>
            <a:ext cx="494164" cy="34432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800" dirty="0">
                <a:solidFill>
                  <a:schemeClr val="tx2"/>
                </a:solidFill>
                <a:latin typeface="+mn-ea"/>
              </a:rPr>
              <a:t>IMG</a:t>
            </a:r>
          </a:p>
        </p:txBody>
      </p:sp>
      <p:sp>
        <p:nvSpPr>
          <p:cNvPr id="75" name="正方形/長方形 74">
            <a:extLst>
              <a:ext uri="{FF2B5EF4-FFF2-40B4-BE49-F238E27FC236}">
                <a16:creationId xmlns:a16="http://schemas.microsoft.com/office/drawing/2014/main" id="{9D49CEEA-0497-1846-93EB-C64057B284D3}"/>
              </a:ext>
            </a:extLst>
          </p:cNvPr>
          <p:cNvSpPr/>
          <p:nvPr/>
        </p:nvSpPr>
        <p:spPr>
          <a:xfrm>
            <a:off x="3876325" y="3679985"/>
            <a:ext cx="624754"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600" u="sng">
                <a:solidFill>
                  <a:schemeClr val="tx2"/>
                </a:solidFill>
                <a:latin typeface="+mn-ea"/>
              </a:rPr>
              <a:t>タイトルテキストテキストテキストテキスト</a:t>
            </a:r>
            <a:r>
              <a:rPr kumimoji="1" lang="en-US" altLang="ja-JP" sz="600" u="sng" dirty="0">
                <a:solidFill>
                  <a:schemeClr val="tx2"/>
                </a:solidFill>
                <a:latin typeface="+mn-ea"/>
              </a:rPr>
              <a:t>…</a:t>
            </a:r>
          </a:p>
        </p:txBody>
      </p:sp>
      <p:sp>
        <p:nvSpPr>
          <p:cNvPr id="83" name="正方形/長方形 82">
            <a:extLst>
              <a:ext uri="{FF2B5EF4-FFF2-40B4-BE49-F238E27FC236}">
                <a16:creationId xmlns:a16="http://schemas.microsoft.com/office/drawing/2014/main" id="{EAB427A4-71A3-4746-A6CF-3C3AC4F8CFFF}"/>
              </a:ext>
            </a:extLst>
          </p:cNvPr>
          <p:cNvSpPr/>
          <p:nvPr/>
        </p:nvSpPr>
        <p:spPr>
          <a:xfrm>
            <a:off x="3269505" y="4099612"/>
            <a:ext cx="494164" cy="34432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800" dirty="0">
                <a:solidFill>
                  <a:schemeClr val="tx2"/>
                </a:solidFill>
                <a:latin typeface="+mn-ea"/>
              </a:rPr>
              <a:t>IMG</a:t>
            </a:r>
          </a:p>
        </p:txBody>
      </p:sp>
      <p:sp>
        <p:nvSpPr>
          <p:cNvPr id="84" name="正方形/長方形 83">
            <a:extLst>
              <a:ext uri="{FF2B5EF4-FFF2-40B4-BE49-F238E27FC236}">
                <a16:creationId xmlns:a16="http://schemas.microsoft.com/office/drawing/2014/main" id="{2854EA72-6891-764C-B5C2-24B1F1E7A580}"/>
              </a:ext>
            </a:extLst>
          </p:cNvPr>
          <p:cNvSpPr/>
          <p:nvPr/>
        </p:nvSpPr>
        <p:spPr>
          <a:xfrm>
            <a:off x="3866224" y="4097456"/>
            <a:ext cx="624754"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600" u="sng">
                <a:solidFill>
                  <a:schemeClr val="tx2"/>
                </a:solidFill>
                <a:latin typeface="+mn-ea"/>
              </a:rPr>
              <a:t>タイトルテキストテキストテキストテキスト</a:t>
            </a:r>
            <a:r>
              <a:rPr kumimoji="1" lang="en-US" altLang="ja-JP" sz="600" u="sng" dirty="0">
                <a:solidFill>
                  <a:schemeClr val="tx2"/>
                </a:solidFill>
                <a:latin typeface="+mn-ea"/>
              </a:rPr>
              <a:t>…</a:t>
            </a:r>
          </a:p>
        </p:txBody>
      </p:sp>
      <p:sp>
        <p:nvSpPr>
          <p:cNvPr id="53" name="正方形/長方形 52">
            <a:extLst>
              <a:ext uri="{FF2B5EF4-FFF2-40B4-BE49-F238E27FC236}">
                <a16:creationId xmlns:a16="http://schemas.microsoft.com/office/drawing/2014/main" id="{120F09E4-24E8-6D4D-9A74-8E5A52C10915}"/>
              </a:ext>
            </a:extLst>
          </p:cNvPr>
          <p:cNvSpPr/>
          <p:nvPr/>
        </p:nvSpPr>
        <p:spPr>
          <a:xfrm>
            <a:off x="449706" y="9692323"/>
            <a:ext cx="4171911" cy="381785"/>
          </a:xfrm>
          <a:prstGeom prst="rect">
            <a:avLst/>
          </a:prstGeom>
          <a:solidFill>
            <a:schemeClr val="bg1">
              <a:lumMod val="7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pPr algn="ctr"/>
            <a:r>
              <a:rPr kumimoji="1" lang="en-US" altLang="ja-JP" sz="1200" b="1" dirty="0">
                <a:solidFill>
                  <a:schemeClr val="tx2"/>
                </a:solidFill>
                <a:latin typeface="+mn-ea"/>
              </a:rPr>
              <a:t>CTA</a:t>
            </a:r>
          </a:p>
        </p:txBody>
      </p:sp>
      <p:sp>
        <p:nvSpPr>
          <p:cNvPr id="64" name="正方形/長方形 63">
            <a:extLst>
              <a:ext uri="{FF2B5EF4-FFF2-40B4-BE49-F238E27FC236}">
                <a16:creationId xmlns:a16="http://schemas.microsoft.com/office/drawing/2014/main" id="{98054EBA-9B4A-5D48-B33A-0BD8184D6002}"/>
              </a:ext>
            </a:extLst>
          </p:cNvPr>
          <p:cNvSpPr/>
          <p:nvPr/>
        </p:nvSpPr>
        <p:spPr>
          <a:xfrm>
            <a:off x="997158" y="8207153"/>
            <a:ext cx="840051" cy="572589"/>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900" dirty="0">
                <a:solidFill>
                  <a:schemeClr val="tx2"/>
                </a:solidFill>
                <a:latin typeface="+mn-ea"/>
              </a:rPr>
              <a:t>IMG</a:t>
            </a:r>
          </a:p>
        </p:txBody>
      </p:sp>
      <p:sp>
        <p:nvSpPr>
          <p:cNvPr id="65" name="正方形/長方形 64">
            <a:extLst>
              <a:ext uri="{FF2B5EF4-FFF2-40B4-BE49-F238E27FC236}">
                <a16:creationId xmlns:a16="http://schemas.microsoft.com/office/drawing/2014/main" id="{E34E6D74-1FEE-6C43-98BB-3B13726B3918}"/>
              </a:ext>
            </a:extLst>
          </p:cNvPr>
          <p:cNvSpPr/>
          <p:nvPr/>
        </p:nvSpPr>
        <p:spPr>
          <a:xfrm>
            <a:off x="1965324" y="8656631"/>
            <a:ext cx="561051"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en-US" altLang="ja-JP" sz="800" dirty="0">
                <a:solidFill>
                  <a:schemeClr val="tx2"/>
                </a:solidFill>
                <a:latin typeface="+mn-ea"/>
              </a:rPr>
              <a:t>0000/00/00</a:t>
            </a:r>
          </a:p>
        </p:txBody>
      </p:sp>
      <p:sp>
        <p:nvSpPr>
          <p:cNvPr id="66" name="正方形/長方形 65">
            <a:extLst>
              <a:ext uri="{FF2B5EF4-FFF2-40B4-BE49-F238E27FC236}">
                <a16:creationId xmlns:a16="http://schemas.microsoft.com/office/drawing/2014/main" id="{E1430147-C2F9-8143-A587-476F7C16688B}"/>
              </a:ext>
            </a:extLst>
          </p:cNvPr>
          <p:cNvSpPr/>
          <p:nvPr/>
        </p:nvSpPr>
        <p:spPr>
          <a:xfrm>
            <a:off x="1871611" y="7857590"/>
            <a:ext cx="1436291"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開催中</a:t>
            </a:r>
            <a:r>
              <a:rPr kumimoji="1" lang="ja-JP" altLang="en-US" sz="1400" b="1" dirty="0">
                <a:solidFill>
                  <a:schemeClr val="tx2"/>
                </a:solidFill>
                <a:latin typeface="+mn-ea"/>
              </a:rPr>
              <a:t>のセミナー</a:t>
            </a:r>
          </a:p>
        </p:txBody>
      </p:sp>
      <p:sp>
        <p:nvSpPr>
          <p:cNvPr id="67" name="正方形/長方形 66">
            <a:extLst>
              <a:ext uri="{FF2B5EF4-FFF2-40B4-BE49-F238E27FC236}">
                <a16:creationId xmlns:a16="http://schemas.microsoft.com/office/drawing/2014/main" id="{36D4CDAE-D9DA-6A45-94B2-A7206003A735}"/>
              </a:ext>
            </a:extLst>
          </p:cNvPr>
          <p:cNvSpPr/>
          <p:nvPr/>
        </p:nvSpPr>
        <p:spPr>
          <a:xfrm>
            <a:off x="1965323" y="8212007"/>
            <a:ext cx="2131005" cy="292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r>
              <a:rPr kumimoji="1" lang="en-US" altLang="ja-JP" sz="900" b="1" u="sng" dirty="0">
                <a:solidFill>
                  <a:schemeClr val="tx2"/>
                </a:solidFill>
                <a:latin typeface="+mn-ea"/>
              </a:rPr>
              <a:t>2020</a:t>
            </a:r>
            <a:r>
              <a:rPr kumimoji="1" lang="ja-JP" altLang="en-US" sz="900" b="1" u="sng">
                <a:solidFill>
                  <a:schemeClr val="tx2"/>
                </a:solidFill>
                <a:latin typeface="+mn-ea"/>
              </a:rPr>
              <a:t>年</a:t>
            </a:r>
            <a:r>
              <a:rPr kumimoji="1" lang="en-US" altLang="ja-JP" sz="900" b="1" u="sng" dirty="0">
                <a:solidFill>
                  <a:schemeClr val="tx2"/>
                </a:solidFill>
                <a:latin typeface="+mn-ea"/>
              </a:rPr>
              <a:t>1</a:t>
            </a:r>
            <a:r>
              <a:rPr kumimoji="1" lang="ja-JP" altLang="en-US" sz="900" b="1" u="sng">
                <a:solidFill>
                  <a:schemeClr val="tx2"/>
                </a:solidFill>
                <a:latin typeface="+mn-ea"/>
              </a:rPr>
              <a:t>月</a:t>
            </a:r>
            <a:r>
              <a:rPr kumimoji="1" lang="en-US" altLang="ja-JP" sz="900" b="1" u="sng" dirty="0">
                <a:solidFill>
                  <a:schemeClr val="tx2"/>
                </a:solidFill>
                <a:latin typeface="+mn-ea"/>
              </a:rPr>
              <a:t>1</a:t>
            </a:r>
            <a:r>
              <a:rPr kumimoji="1" lang="ja-JP" altLang="en-US" sz="900" b="1" u="sng">
                <a:solidFill>
                  <a:schemeClr val="tx2"/>
                </a:solidFill>
                <a:latin typeface="+mn-ea"/>
              </a:rPr>
              <a:t>日</a:t>
            </a:r>
            <a:r>
              <a:rPr kumimoji="1" lang="ja-JP" altLang="en-US" sz="900" b="1" u="sng" dirty="0">
                <a:solidFill>
                  <a:schemeClr val="tx2"/>
                </a:solidFill>
                <a:latin typeface="+mn-ea"/>
              </a:rPr>
              <a:t>開催</a:t>
            </a:r>
            <a:endParaRPr kumimoji="1" lang="en-US" altLang="ja-JP" sz="900" b="1" u="sng" dirty="0">
              <a:solidFill>
                <a:schemeClr val="tx2"/>
              </a:solidFill>
              <a:latin typeface="+mn-ea"/>
            </a:endParaRPr>
          </a:p>
          <a:p>
            <a:r>
              <a:rPr kumimoji="1" lang="ja-JP" altLang="en-US" sz="1000" b="1" u="sng">
                <a:solidFill>
                  <a:schemeClr val="tx2"/>
                </a:solidFill>
                <a:latin typeface="+mn-ea"/>
              </a:rPr>
              <a:t>セミナータイトル</a:t>
            </a:r>
            <a:r>
              <a:rPr kumimoji="1" lang="en-US" altLang="ja-JP" sz="1000" b="1" u="sng" dirty="0">
                <a:solidFill>
                  <a:schemeClr val="tx2"/>
                </a:solidFill>
                <a:latin typeface="+mn-ea"/>
              </a:rPr>
              <a:t>-------------------</a:t>
            </a:r>
          </a:p>
        </p:txBody>
      </p:sp>
      <p:sp>
        <p:nvSpPr>
          <p:cNvPr id="71" name="正方形/長方形 70">
            <a:extLst>
              <a:ext uri="{FF2B5EF4-FFF2-40B4-BE49-F238E27FC236}">
                <a16:creationId xmlns:a16="http://schemas.microsoft.com/office/drawing/2014/main" id="{9467457D-E473-BD45-8587-5B2A2B4B2B32}"/>
              </a:ext>
            </a:extLst>
          </p:cNvPr>
          <p:cNvSpPr/>
          <p:nvPr/>
        </p:nvSpPr>
        <p:spPr>
          <a:xfrm>
            <a:off x="997158" y="8921572"/>
            <a:ext cx="840051" cy="572589"/>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900" dirty="0">
                <a:solidFill>
                  <a:schemeClr val="tx2"/>
                </a:solidFill>
                <a:latin typeface="+mn-ea"/>
              </a:rPr>
              <a:t>IMG</a:t>
            </a:r>
          </a:p>
        </p:txBody>
      </p:sp>
      <p:sp>
        <p:nvSpPr>
          <p:cNvPr id="76" name="正方形/長方形 75">
            <a:extLst>
              <a:ext uri="{FF2B5EF4-FFF2-40B4-BE49-F238E27FC236}">
                <a16:creationId xmlns:a16="http://schemas.microsoft.com/office/drawing/2014/main" id="{14A005A3-13FB-6D4F-BB0F-CC52BD6C9193}"/>
              </a:ext>
            </a:extLst>
          </p:cNvPr>
          <p:cNvSpPr/>
          <p:nvPr/>
        </p:nvSpPr>
        <p:spPr>
          <a:xfrm>
            <a:off x="1965324" y="9371050"/>
            <a:ext cx="561051"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en-US" altLang="ja-JP" sz="800" dirty="0">
                <a:solidFill>
                  <a:schemeClr val="tx2"/>
                </a:solidFill>
                <a:latin typeface="+mn-ea"/>
              </a:rPr>
              <a:t>0000/00/00</a:t>
            </a:r>
          </a:p>
        </p:txBody>
      </p:sp>
      <p:sp>
        <p:nvSpPr>
          <p:cNvPr id="80" name="正方形/長方形 79">
            <a:extLst>
              <a:ext uri="{FF2B5EF4-FFF2-40B4-BE49-F238E27FC236}">
                <a16:creationId xmlns:a16="http://schemas.microsoft.com/office/drawing/2014/main" id="{8637D8CE-43B4-DB4C-9D02-CD68692F78DE}"/>
              </a:ext>
            </a:extLst>
          </p:cNvPr>
          <p:cNvSpPr/>
          <p:nvPr/>
        </p:nvSpPr>
        <p:spPr>
          <a:xfrm>
            <a:off x="1965323" y="8926426"/>
            <a:ext cx="2131005" cy="292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r>
              <a:rPr kumimoji="1" lang="en-US" altLang="ja-JP" sz="900" b="1" u="sng" dirty="0">
                <a:solidFill>
                  <a:schemeClr val="tx2"/>
                </a:solidFill>
                <a:latin typeface="+mn-ea"/>
              </a:rPr>
              <a:t>2020</a:t>
            </a:r>
            <a:r>
              <a:rPr kumimoji="1" lang="ja-JP" altLang="en-US" sz="900" b="1" u="sng">
                <a:solidFill>
                  <a:schemeClr val="tx2"/>
                </a:solidFill>
                <a:latin typeface="+mn-ea"/>
              </a:rPr>
              <a:t>年</a:t>
            </a:r>
            <a:r>
              <a:rPr kumimoji="1" lang="en-US" altLang="ja-JP" sz="900" b="1" u="sng" dirty="0">
                <a:solidFill>
                  <a:schemeClr val="tx2"/>
                </a:solidFill>
                <a:latin typeface="+mn-ea"/>
              </a:rPr>
              <a:t>2</a:t>
            </a:r>
            <a:r>
              <a:rPr kumimoji="1" lang="ja-JP" altLang="en-US" sz="900" b="1" u="sng">
                <a:solidFill>
                  <a:schemeClr val="tx2"/>
                </a:solidFill>
                <a:latin typeface="+mn-ea"/>
              </a:rPr>
              <a:t>月</a:t>
            </a:r>
            <a:r>
              <a:rPr kumimoji="1" lang="en-US" altLang="ja-JP" sz="900" b="1" u="sng" dirty="0">
                <a:solidFill>
                  <a:schemeClr val="tx2"/>
                </a:solidFill>
                <a:latin typeface="+mn-ea"/>
              </a:rPr>
              <a:t>1</a:t>
            </a:r>
            <a:r>
              <a:rPr kumimoji="1" lang="ja-JP" altLang="en-US" sz="900" b="1" u="sng">
                <a:solidFill>
                  <a:schemeClr val="tx2"/>
                </a:solidFill>
                <a:latin typeface="+mn-ea"/>
              </a:rPr>
              <a:t>日</a:t>
            </a:r>
            <a:r>
              <a:rPr kumimoji="1" lang="ja-JP" altLang="en-US" sz="900" b="1" u="sng" dirty="0">
                <a:solidFill>
                  <a:schemeClr val="tx2"/>
                </a:solidFill>
                <a:latin typeface="+mn-ea"/>
              </a:rPr>
              <a:t>開催</a:t>
            </a:r>
            <a:endParaRPr kumimoji="1" lang="en-US" altLang="ja-JP" sz="900" b="1" u="sng" dirty="0">
              <a:solidFill>
                <a:schemeClr val="tx2"/>
              </a:solidFill>
              <a:latin typeface="+mn-ea"/>
            </a:endParaRPr>
          </a:p>
          <a:p>
            <a:r>
              <a:rPr kumimoji="1" lang="ja-JP" altLang="en-US" sz="1000" b="1" u="sng">
                <a:solidFill>
                  <a:schemeClr val="tx2"/>
                </a:solidFill>
                <a:latin typeface="+mn-ea"/>
              </a:rPr>
              <a:t>セミナータイトル</a:t>
            </a:r>
            <a:r>
              <a:rPr kumimoji="1" lang="en-US" altLang="ja-JP" sz="1000" b="1" u="sng" dirty="0">
                <a:solidFill>
                  <a:schemeClr val="tx2"/>
                </a:solidFill>
                <a:latin typeface="+mn-ea"/>
              </a:rPr>
              <a:t>-------------------</a:t>
            </a:r>
          </a:p>
        </p:txBody>
      </p:sp>
    </p:spTree>
    <p:extLst>
      <p:ext uri="{BB962C8B-B14F-4D97-AF65-F5344CB8AC3E}">
        <p14:creationId xmlns:p14="http://schemas.microsoft.com/office/powerpoint/2010/main" val="1399753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1C9703-ECDD-CF4F-BAD4-5679558FBCB0}"/>
              </a:ext>
            </a:extLst>
          </p:cNvPr>
          <p:cNvSpPr>
            <a:spLocks noGrp="1"/>
          </p:cNvSpPr>
          <p:nvPr>
            <p:ph type="title"/>
          </p:nvPr>
        </p:nvSpPr>
        <p:spPr>
          <a:xfrm>
            <a:off x="554142" y="391584"/>
            <a:ext cx="769441" cy="307777"/>
          </a:xfrm>
        </p:spPr>
        <p:txBody>
          <a:bodyPr/>
          <a:lstStyle/>
          <a:p>
            <a:r>
              <a:rPr kumimoji="1" lang="ja-JP" altLang="en-US"/>
              <a:t>ブログ</a:t>
            </a:r>
          </a:p>
        </p:txBody>
      </p:sp>
      <p:sp>
        <p:nvSpPr>
          <p:cNvPr id="9" name="正方形/長方形 8">
            <a:extLst>
              <a:ext uri="{FF2B5EF4-FFF2-40B4-BE49-F238E27FC236}">
                <a16:creationId xmlns:a16="http://schemas.microsoft.com/office/drawing/2014/main" id="{4BD8D2C4-9CB0-0B4B-A6D3-3073926FAC74}"/>
              </a:ext>
            </a:extLst>
          </p:cNvPr>
          <p:cNvSpPr/>
          <p:nvPr/>
        </p:nvSpPr>
        <p:spPr>
          <a:xfrm>
            <a:off x="448613" y="1426579"/>
            <a:ext cx="4170120" cy="227282"/>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36000" rIns="216000" bIns="0" rtlCol="0" anchor="ctr" anchorCtr="0"/>
          <a:lstStyle/>
          <a:p>
            <a:r>
              <a:rPr kumimoji="1" lang="ja-JP" altLang="en-US" sz="800">
                <a:solidFill>
                  <a:schemeClr val="tx2"/>
                </a:solidFill>
                <a:latin typeface="+mn-ea"/>
              </a:rPr>
              <a:t>パンくずリスト</a:t>
            </a:r>
            <a:endParaRPr kumimoji="1" lang="en-US" altLang="ja-JP" sz="800" dirty="0">
              <a:solidFill>
                <a:schemeClr val="tx2"/>
              </a:solidFill>
              <a:latin typeface="+mn-ea"/>
            </a:endParaRPr>
          </a:p>
        </p:txBody>
      </p:sp>
      <p:sp>
        <p:nvSpPr>
          <p:cNvPr id="112" name="Slide Number Placeholder 5">
            <a:extLst>
              <a:ext uri="{FF2B5EF4-FFF2-40B4-BE49-F238E27FC236}">
                <a16:creationId xmlns:a16="http://schemas.microsoft.com/office/drawing/2014/main" id="{3A3FFC55-8F6A-9A42-8A7C-361134AC19BB}"/>
              </a:ext>
            </a:extLst>
          </p:cNvPr>
          <p:cNvSpPr>
            <a:spLocks noGrp="1"/>
          </p:cNvSpPr>
          <p:nvPr>
            <p:ph type="sldNum" sz="quarter" idx="12"/>
          </p:nvPr>
        </p:nvSpPr>
        <p:spPr>
          <a:xfrm>
            <a:off x="7304641" y="10420565"/>
            <a:ext cx="139461" cy="153888"/>
          </a:xfrm>
        </p:spPr>
        <p:txBody>
          <a:bodyPr/>
          <a:lstStyle>
            <a:lvl1pPr algn="r">
              <a:defRPr>
                <a:latin typeface="+mj-ea"/>
                <a:ea typeface="+mj-ea"/>
              </a:defRPr>
            </a:lvl1pPr>
          </a:lstStyle>
          <a:p>
            <a:fld id="{BDAF3A46-BB46-C846-A957-87752CFF5CED}" type="slidenum">
              <a:rPr kumimoji="1" lang="ja-JP" altLang="en-US" smtClean="0"/>
              <a:pPr/>
              <a:t>17</a:t>
            </a:fld>
            <a:endParaRPr kumimoji="1" lang="ja-JP" altLang="en-US"/>
          </a:p>
        </p:txBody>
      </p:sp>
      <p:sp>
        <p:nvSpPr>
          <p:cNvPr id="131" name="正方形/長方形 130">
            <a:extLst>
              <a:ext uri="{FF2B5EF4-FFF2-40B4-BE49-F238E27FC236}">
                <a16:creationId xmlns:a16="http://schemas.microsoft.com/office/drawing/2014/main" id="{8A0182FE-36D9-C948-A0E6-64270226DACA}"/>
              </a:ext>
            </a:extLst>
          </p:cNvPr>
          <p:cNvSpPr/>
          <p:nvPr/>
        </p:nvSpPr>
        <p:spPr>
          <a:xfrm>
            <a:off x="448614" y="1653861"/>
            <a:ext cx="4170120" cy="5639297"/>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37" name="正方形/長方形 136">
            <a:extLst>
              <a:ext uri="{FF2B5EF4-FFF2-40B4-BE49-F238E27FC236}">
                <a16:creationId xmlns:a16="http://schemas.microsoft.com/office/drawing/2014/main" id="{8782AAD7-2439-3D4B-9A94-CCCD40D042BA}"/>
              </a:ext>
            </a:extLst>
          </p:cNvPr>
          <p:cNvSpPr/>
          <p:nvPr/>
        </p:nvSpPr>
        <p:spPr>
          <a:xfrm>
            <a:off x="5022849" y="1239571"/>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dirty="0">
                <a:solidFill>
                  <a:schemeClr val="tx2"/>
                </a:solidFill>
                <a:latin typeface="+mn-ea"/>
              </a:rPr>
              <a:t>カテゴリごとに記事</a:t>
            </a:r>
            <a:r>
              <a:rPr kumimoji="1" lang="ja-JP" altLang="en-US" sz="1100" b="1">
                <a:solidFill>
                  <a:schemeClr val="tx2"/>
                </a:solidFill>
                <a:latin typeface="+mn-ea"/>
              </a:rPr>
              <a:t>を分類する</a:t>
            </a:r>
            <a:endParaRPr kumimoji="1" lang="en-US" altLang="ja-JP" sz="1100" b="1" dirty="0">
              <a:solidFill>
                <a:schemeClr val="tx2"/>
              </a:solidFill>
              <a:latin typeface="+mn-ea"/>
            </a:endParaRPr>
          </a:p>
        </p:txBody>
      </p:sp>
      <p:sp>
        <p:nvSpPr>
          <p:cNvPr id="138" name="円/楕円 137">
            <a:extLst>
              <a:ext uri="{FF2B5EF4-FFF2-40B4-BE49-F238E27FC236}">
                <a16:creationId xmlns:a16="http://schemas.microsoft.com/office/drawing/2014/main" id="{26B6FD2E-C449-E446-BF12-62106A6DD414}"/>
              </a:ext>
            </a:extLst>
          </p:cNvPr>
          <p:cNvSpPr/>
          <p:nvPr/>
        </p:nvSpPr>
        <p:spPr>
          <a:xfrm>
            <a:off x="4875115" y="105542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27" name="正方形/長方形 26">
            <a:extLst>
              <a:ext uri="{FF2B5EF4-FFF2-40B4-BE49-F238E27FC236}">
                <a16:creationId xmlns:a16="http://schemas.microsoft.com/office/drawing/2014/main" id="{FE6826F8-B561-454F-9886-6B62DBEC0918}"/>
              </a:ext>
            </a:extLst>
          </p:cNvPr>
          <p:cNvSpPr/>
          <p:nvPr/>
        </p:nvSpPr>
        <p:spPr>
          <a:xfrm>
            <a:off x="2166879" y="1885971"/>
            <a:ext cx="718145"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新着一覧</a:t>
            </a:r>
          </a:p>
        </p:txBody>
      </p:sp>
      <p:cxnSp>
        <p:nvCxnSpPr>
          <p:cNvPr id="69" name="直線コネクタ 68">
            <a:extLst>
              <a:ext uri="{FF2B5EF4-FFF2-40B4-BE49-F238E27FC236}">
                <a16:creationId xmlns:a16="http://schemas.microsoft.com/office/drawing/2014/main" id="{FF1E164D-3F1E-284F-930A-A929514E104D}"/>
              </a:ext>
            </a:extLst>
          </p:cNvPr>
          <p:cNvCxnSpPr>
            <a:cxnSpLocks/>
          </p:cNvCxnSpPr>
          <p:nvPr/>
        </p:nvCxnSpPr>
        <p:spPr>
          <a:xfrm>
            <a:off x="304716" y="6622710"/>
            <a:ext cx="4479834" cy="0"/>
          </a:xfrm>
          <a:prstGeom prst="line">
            <a:avLst/>
          </a:prstGeom>
          <a:ln w="15875">
            <a:solidFill>
              <a:schemeClr val="tx2"/>
            </a:solidFill>
            <a:prstDash val="lgDashDotDot"/>
          </a:ln>
        </p:spPr>
        <p:style>
          <a:lnRef idx="1">
            <a:schemeClr val="accent1"/>
          </a:lnRef>
          <a:fillRef idx="0">
            <a:schemeClr val="accent1"/>
          </a:fillRef>
          <a:effectRef idx="0">
            <a:schemeClr val="accent1"/>
          </a:effectRef>
          <a:fontRef idx="minor">
            <a:schemeClr val="tx1"/>
          </a:fontRef>
        </p:style>
      </p:cxnSp>
      <p:grpSp>
        <p:nvGrpSpPr>
          <p:cNvPr id="70" name="グループ化 69">
            <a:extLst>
              <a:ext uri="{FF2B5EF4-FFF2-40B4-BE49-F238E27FC236}">
                <a16:creationId xmlns:a16="http://schemas.microsoft.com/office/drawing/2014/main" id="{2E479628-A293-E14C-8927-F9CB33F03DCB}"/>
              </a:ext>
            </a:extLst>
          </p:cNvPr>
          <p:cNvGrpSpPr/>
          <p:nvPr/>
        </p:nvGrpSpPr>
        <p:grpSpPr>
          <a:xfrm>
            <a:off x="1636269" y="6875830"/>
            <a:ext cx="1592187" cy="194425"/>
            <a:chOff x="1712858" y="7767209"/>
            <a:chExt cx="1592187" cy="194425"/>
          </a:xfrm>
        </p:grpSpPr>
        <p:sp>
          <p:nvSpPr>
            <p:cNvPr id="71" name="角丸四角形 70">
              <a:extLst>
                <a:ext uri="{FF2B5EF4-FFF2-40B4-BE49-F238E27FC236}">
                  <a16:creationId xmlns:a16="http://schemas.microsoft.com/office/drawing/2014/main" id="{2F7F06CC-3CC6-7747-9AF7-E06F4B43D433}"/>
                </a:ext>
              </a:extLst>
            </p:cNvPr>
            <p:cNvSpPr/>
            <p:nvPr/>
          </p:nvSpPr>
          <p:spPr>
            <a:xfrm>
              <a:off x="1712858" y="7772465"/>
              <a:ext cx="647597" cy="189169"/>
            </a:xfrm>
            <a:prstGeom prst="roundRect">
              <a:avLst>
                <a:gd name="adj" fmla="val 1916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kumimoji="1" lang="ja-JP" altLang="en-US" sz="700">
                  <a:solidFill>
                    <a:schemeClr val="tx2"/>
                  </a:solidFill>
                  <a:latin typeface="+mj-ea"/>
                  <a:ea typeface="+mj-ea"/>
                </a:rPr>
                <a:t>前の</a:t>
              </a:r>
              <a:r>
                <a:rPr kumimoji="1" lang="en-US" altLang="ja-JP" sz="700" dirty="0">
                  <a:solidFill>
                    <a:schemeClr val="tx2"/>
                  </a:solidFill>
                  <a:latin typeface="+mj-ea"/>
                  <a:ea typeface="+mj-ea"/>
                </a:rPr>
                <a:t>10</a:t>
              </a:r>
              <a:r>
                <a:rPr kumimoji="1" lang="ja-JP" altLang="en-US" sz="700">
                  <a:solidFill>
                    <a:schemeClr val="tx2"/>
                  </a:solidFill>
                  <a:latin typeface="+mj-ea"/>
                  <a:ea typeface="+mj-ea"/>
                </a:rPr>
                <a:t>件</a:t>
              </a:r>
            </a:p>
          </p:txBody>
        </p:sp>
        <p:sp>
          <p:nvSpPr>
            <p:cNvPr id="72" name="角丸四角形 71">
              <a:extLst>
                <a:ext uri="{FF2B5EF4-FFF2-40B4-BE49-F238E27FC236}">
                  <a16:creationId xmlns:a16="http://schemas.microsoft.com/office/drawing/2014/main" id="{55D8FA49-D6E9-7043-BFA5-1EB932B851D7}"/>
                </a:ext>
              </a:extLst>
            </p:cNvPr>
            <p:cNvSpPr/>
            <p:nvPr/>
          </p:nvSpPr>
          <p:spPr>
            <a:xfrm>
              <a:off x="2657448" y="7767209"/>
              <a:ext cx="647597" cy="189169"/>
            </a:xfrm>
            <a:prstGeom prst="roundRect">
              <a:avLst>
                <a:gd name="adj" fmla="val 1916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kumimoji="1" lang="ja-JP" altLang="en-US" sz="700">
                  <a:solidFill>
                    <a:schemeClr val="tx2"/>
                  </a:solidFill>
                  <a:latin typeface="+mj-ea"/>
                  <a:ea typeface="+mj-ea"/>
                </a:rPr>
                <a:t>次の</a:t>
              </a:r>
              <a:r>
                <a:rPr kumimoji="1" lang="en-US" altLang="ja-JP" sz="700" dirty="0">
                  <a:solidFill>
                    <a:schemeClr val="tx2"/>
                  </a:solidFill>
                  <a:latin typeface="+mj-ea"/>
                  <a:ea typeface="+mj-ea"/>
                </a:rPr>
                <a:t>10</a:t>
              </a:r>
              <a:r>
                <a:rPr kumimoji="1" lang="ja-JP" altLang="en-US" sz="700">
                  <a:solidFill>
                    <a:schemeClr val="tx2"/>
                  </a:solidFill>
                  <a:latin typeface="+mj-ea"/>
                  <a:ea typeface="+mj-ea"/>
                </a:rPr>
                <a:t>件</a:t>
              </a:r>
            </a:p>
          </p:txBody>
        </p:sp>
        <p:sp>
          <p:nvSpPr>
            <p:cNvPr id="73" name="角丸四角形 72">
              <a:extLst>
                <a:ext uri="{FF2B5EF4-FFF2-40B4-BE49-F238E27FC236}">
                  <a16:creationId xmlns:a16="http://schemas.microsoft.com/office/drawing/2014/main" id="{310B248A-D822-D040-B086-7DA5DF613AA1}"/>
                </a:ext>
              </a:extLst>
            </p:cNvPr>
            <p:cNvSpPr/>
            <p:nvPr/>
          </p:nvSpPr>
          <p:spPr>
            <a:xfrm>
              <a:off x="2432672" y="7806936"/>
              <a:ext cx="151192" cy="120223"/>
            </a:xfrm>
            <a:prstGeom prst="roundRect">
              <a:avLst>
                <a:gd name="adj" fmla="val 1916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en-US" altLang="ja-JP" sz="700" dirty="0">
                  <a:solidFill>
                    <a:schemeClr val="tx2"/>
                  </a:solidFill>
                  <a:latin typeface="+mj-ea"/>
                  <a:ea typeface="+mj-ea"/>
                </a:rPr>
                <a:t>1/3</a:t>
              </a:r>
              <a:endParaRPr kumimoji="1" lang="ja-JP" altLang="en-US" sz="700">
                <a:solidFill>
                  <a:schemeClr val="tx2"/>
                </a:solidFill>
                <a:latin typeface="+mj-ea"/>
                <a:ea typeface="+mj-ea"/>
              </a:endParaRPr>
            </a:p>
          </p:txBody>
        </p:sp>
      </p:grpSp>
      <p:sp>
        <p:nvSpPr>
          <p:cNvPr id="45" name="正方形/長方形 44">
            <a:extLst>
              <a:ext uri="{FF2B5EF4-FFF2-40B4-BE49-F238E27FC236}">
                <a16:creationId xmlns:a16="http://schemas.microsoft.com/office/drawing/2014/main" id="{53A1F34D-25F5-6148-B04A-ED9163A1B188}"/>
              </a:ext>
            </a:extLst>
          </p:cNvPr>
          <p:cNvSpPr/>
          <p:nvPr/>
        </p:nvSpPr>
        <p:spPr>
          <a:xfrm>
            <a:off x="5022849" y="2745265"/>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a:solidFill>
                  <a:schemeClr val="tx2"/>
                </a:solidFill>
                <a:latin typeface="+mn-ea"/>
              </a:rPr>
              <a:t>記事毎にアイキャッチ画像を設定する</a:t>
            </a:r>
            <a:endParaRPr kumimoji="1" lang="en-US" altLang="ja-JP" sz="1100" b="1" dirty="0">
              <a:solidFill>
                <a:schemeClr val="tx2"/>
              </a:solidFill>
              <a:latin typeface="+mn-ea"/>
            </a:endParaRPr>
          </a:p>
        </p:txBody>
      </p:sp>
      <p:sp>
        <p:nvSpPr>
          <p:cNvPr id="46" name="円/楕円 45">
            <a:extLst>
              <a:ext uri="{FF2B5EF4-FFF2-40B4-BE49-F238E27FC236}">
                <a16:creationId xmlns:a16="http://schemas.microsoft.com/office/drawing/2014/main" id="{D7E881DD-E23D-5B4F-AE9E-F2217A48D3D6}"/>
              </a:ext>
            </a:extLst>
          </p:cNvPr>
          <p:cNvSpPr/>
          <p:nvPr/>
        </p:nvSpPr>
        <p:spPr>
          <a:xfrm>
            <a:off x="4875115" y="2561115"/>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47" name="円/楕円 46">
            <a:extLst>
              <a:ext uri="{FF2B5EF4-FFF2-40B4-BE49-F238E27FC236}">
                <a16:creationId xmlns:a16="http://schemas.microsoft.com/office/drawing/2014/main" id="{8817D7FB-BE82-7B49-8EFC-DA57F81C48BE}"/>
              </a:ext>
            </a:extLst>
          </p:cNvPr>
          <p:cNvSpPr/>
          <p:nvPr/>
        </p:nvSpPr>
        <p:spPr>
          <a:xfrm>
            <a:off x="264463" y="255590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51" name="正方形/長方形 50">
            <a:extLst>
              <a:ext uri="{FF2B5EF4-FFF2-40B4-BE49-F238E27FC236}">
                <a16:creationId xmlns:a16="http://schemas.microsoft.com/office/drawing/2014/main" id="{F4CBF0CF-07DC-8541-A130-CCCDC4DE26A9}"/>
              </a:ext>
            </a:extLst>
          </p:cNvPr>
          <p:cNvSpPr/>
          <p:nvPr/>
        </p:nvSpPr>
        <p:spPr>
          <a:xfrm>
            <a:off x="448614" y="1048579"/>
            <a:ext cx="4170120" cy="381984"/>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52" name="正方形/長方形 51">
            <a:extLst>
              <a:ext uri="{FF2B5EF4-FFF2-40B4-BE49-F238E27FC236}">
                <a16:creationId xmlns:a16="http://schemas.microsoft.com/office/drawing/2014/main" id="{D92EBB71-C2AA-6741-AE42-A849B2B34136}"/>
              </a:ext>
            </a:extLst>
          </p:cNvPr>
          <p:cNvSpPr/>
          <p:nvPr/>
        </p:nvSpPr>
        <p:spPr>
          <a:xfrm>
            <a:off x="639596" y="1165552"/>
            <a:ext cx="423193" cy="169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100" b="1">
                <a:solidFill>
                  <a:schemeClr val="tx2"/>
                </a:solidFill>
                <a:latin typeface="+mn-ea"/>
              </a:rPr>
              <a:t>ブログ</a:t>
            </a:r>
          </a:p>
        </p:txBody>
      </p:sp>
      <p:sp>
        <p:nvSpPr>
          <p:cNvPr id="53" name="正方形/長方形 52">
            <a:extLst>
              <a:ext uri="{FF2B5EF4-FFF2-40B4-BE49-F238E27FC236}">
                <a16:creationId xmlns:a16="http://schemas.microsoft.com/office/drawing/2014/main" id="{B21F0A9D-DB1B-FC43-84B5-12A0845656AC}"/>
              </a:ext>
            </a:extLst>
          </p:cNvPr>
          <p:cNvSpPr/>
          <p:nvPr/>
        </p:nvSpPr>
        <p:spPr>
          <a:xfrm>
            <a:off x="2343328" y="1196178"/>
            <a:ext cx="2180084"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spAutoFit/>
          </a:bodyPr>
          <a:lstStyle/>
          <a:p>
            <a:pPr algn="ctr">
              <a:buSzPct val="120000"/>
            </a:pPr>
            <a:r>
              <a:rPr kumimoji="1" lang="ja-JP" altLang="en-US" sz="700" b="1">
                <a:solidFill>
                  <a:schemeClr val="tx2"/>
                </a:solidFill>
                <a:latin typeface="+mn-ea"/>
              </a:rPr>
              <a:t>｜</a:t>
            </a:r>
            <a:r>
              <a:rPr kumimoji="1" lang="en-US" altLang="ja-JP" sz="700" b="1" dirty="0">
                <a:solidFill>
                  <a:schemeClr val="tx2"/>
                </a:solidFill>
                <a:latin typeface="+mn-ea"/>
              </a:rPr>
              <a:t> </a:t>
            </a:r>
            <a:r>
              <a:rPr kumimoji="1" lang="ja-JP" altLang="en-US" sz="700" b="1">
                <a:solidFill>
                  <a:schemeClr val="tx2"/>
                </a:solidFill>
                <a:latin typeface="+mn-ea"/>
              </a:rPr>
              <a:t>新着</a:t>
            </a:r>
            <a:r>
              <a:rPr kumimoji="1" lang="en-US" altLang="ja-JP" sz="700" b="1" dirty="0">
                <a:solidFill>
                  <a:schemeClr val="tx2"/>
                </a:solidFill>
                <a:latin typeface="+mn-ea"/>
              </a:rPr>
              <a:t> </a:t>
            </a:r>
            <a:r>
              <a:rPr kumimoji="1" lang="ja-JP" altLang="en-US" sz="700" b="1">
                <a:solidFill>
                  <a:schemeClr val="tx2"/>
                </a:solidFill>
                <a:latin typeface="+mn-ea"/>
              </a:rPr>
              <a:t>｜</a:t>
            </a:r>
            <a:r>
              <a:rPr kumimoji="1" lang="en-US" altLang="ja-JP" sz="700" b="1" dirty="0">
                <a:solidFill>
                  <a:schemeClr val="tx2"/>
                </a:solidFill>
                <a:latin typeface="+mn-ea"/>
              </a:rPr>
              <a:t> </a:t>
            </a:r>
            <a:r>
              <a:rPr kumimoji="1" lang="ja-JP" altLang="en-US" sz="700" b="1">
                <a:solidFill>
                  <a:schemeClr val="tx2"/>
                </a:solidFill>
                <a:latin typeface="+mn-ea"/>
              </a:rPr>
              <a:t>カテゴリ１</a:t>
            </a:r>
            <a:r>
              <a:rPr kumimoji="1" lang="en-US" altLang="ja-JP" sz="700" b="1" dirty="0">
                <a:solidFill>
                  <a:schemeClr val="tx2"/>
                </a:solidFill>
                <a:latin typeface="+mn-ea"/>
              </a:rPr>
              <a:t> </a:t>
            </a:r>
            <a:r>
              <a:rPr kumimoji="1" lang="ja-JP" altLang="en-US" sz="700" b="1">
                <a:solidFill>
                  <a:schemeClr val="tx2"/>
                </a:solidFill>
                <a:latin typeface="+mn-ea"/>
              </a:rPr>
              <a:t>｜</a:t>
            </a:r>
            <a:r>
              <a:rPr kumimoji="1" lang="en-US" altLang="ja-JP" sz="700" b="1" dirty="0">
                <a:solidFill>
                  <a:schemeClr val="tx2"/>
                </a:solidFill>
                <a:latin typeface="+mn-ea"/>
              </a:rPr>
              <a:t> </a:t>
            </a:r>
            <a:r>
              <a:rPr kumimoji="1" lang="ja-JP" altLang="en-US" sz="700" b="1">
                <a:solidFill>
                  <a:schemeClr val="tx2"/>
                </a:solidFill>
                <a:latin typeface="+mn-ea"/>
              </a:rPr>
              <a:t>カテゴリ２</a:t>
            </a:r>
            <a:r>
              <a:rPr kumimoji="1" lang="en-US" altLang="ja-JP" sz="700" b="1" dirty="0">
                <a:solidFill>
                  <a:schemeClr val="tx2"/>
                </a:solidFill>
                <a:latin typeface="+mn-ea"/>
              </a:rPr>
              <a:t> </a:t>
            </a:r>
            <a:r>
              <a:rPr kumimoji="1" lang="ja-JP" altLang="en-US" sz="700" b="1">
                <a:solidFill>
                  <a:schemeClr val="tx2"/>
                </a:solidFill>
                <a:latin typeface="+mn-ea"/>
              </a:rPr>
              <a:t>｜</a:t>
            </a:r>
            <a:r>
              <a:rPr kumimoji="1" lang="en-US" altLang="ja-JP" sz="700" b="1" dirty="0">
                <a:solidFill>
                  <a:schemeClr val="tx2"/>
                </a:solidFill>
                <a:latin typeface="+mn-ea"/>
              </a:rPr>
              <a:t> </a:t>
            </a:r>
            <a:r>
              <a:rPr kumimoji="1" lang="ja-JP" altLang="en-US" sz="700" b="1">
                <a:solidFill>
                  <a:schemeClr val="tx2"/>
                </a:solidFill>
                <a:latin typeface="+mn-ea"/>
              </a:rPr>
              <a:t>カテゴリ３</a:t>
            </a:r>
            <a:r>
              <a:rPr kumimoji="1" lang="en-US" altLang="ja-JP" sz="700" b="1" dirty="0">
                <a:solidFill>
                  <a:schemeClr val="tx2"/>
                </a:solidFill>
                <a:latin typeface="+mn-ea"/>
              </a:rPr>
              <a:t> </a:t>
            </a:r>
            <a:r>
              <a:rPr kumimoji="1" lang="ja-JP" altLang="en-US" sz="700" b="1">
                <a:solidFill>
                  <a:schemeClr val="tx2"/>
                </a:solidFill>
                <a:latin typeface="+mn-ea"/>
              </a:rPr>
              <a:t>｜</a:t>
            </a:r>
            <a:endParaRPr kumimoji="1" lang="en-US" altLang="ja-JP" sz="700" b="1" dirty="0">
              <a:solidFill>
                <a:schemeClr val="tx2"/>
              </a:solidFill>
              <a:latin typeface="+mn-ea"/>
            </a:endParaRPr>
          </a:p>
        </p:txBody>
      </p:sp>
      <p:sp>
        <p:nvSpPr>
          <p:cNvPr id="54" name="円/楕円 53">
            <a:extLst>
              <a:ext uri="{FF2B5EF4-FFF2-40B4-BE49-F238E27FC236}">
                <a16:creationId xmlns:a16="http://schemas.microsoft.com/office/drawing/2014/main" id="{22B18925-AC04-2243-ADC2-C8B5458212C4}"/>
              </a:ext>
            </a:extLst>
          </p:cNvPr>
          <p:cNvSpPr/>
          <p:nvPr/>
        </p:nvSpPr>
        <p:spPr>
          <a:xfrm>
            <a:off x="1915566" y="105689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55" name="正方形/長方形 54">
            <a:extLst>
              <a:ext uri="{FF2B5EF4-FFF2-40B4-BE49-F238E27FC236}">
                <a16:creationId xmlns:a16="http://schemas.microsoft.com/office/drawing/2014/main" id="{487C6036-9EAF-6E46-A154-5C91F5883881}"/>
              </a:ext>
            </a:extLst>
          </p:cNvPr>
          <p:cNvSpPr/>
          <p:nvPr/>
        </p:nvSpPr>
        <p:spPr>
          <a:xfrm>
            <a:off x="841834" y="2333525"/>
            <a:ext cx="928382" cy="65448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1050" dirty="0">
                <a:solidFill>
                  <a:schemeClr val="tx2"/>
                </a:solidFill>
                <a:latin typeface="+mn-ea"/>
              </a:rPr>
              <a:t>IMG</a:t>
            </a:r>
          </a:p>
        </p:txBody>
      </p:sp>
      <p:sp>
        <p:nvSpPr>
          <p:cNvPr id="56" name="正方形/長方形 55">
            <a:extLst>
              <a:ext uri="{FF2B5EF4-FFF2-40B4-BE49-F238E27FC236}">
                <a16:creationId xmlns:a16="http://schemas.microsoft.com/office/drawing/2014/main" id="{5C9A0E0B-DFCC-324C-9AA0-6630215E6C15}"/>
              </a:ext>
            </a:extLst>
          </p:cNvPr>
          <p:cNvSpPr/>
          <p:nvPr/>
        </p:nvSpPr>
        <p:spPr>
          <a:xfrm>
            <a:off x="841835" y="2988013"/>
            <a:ext cx="926998" cy="180425"/>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chorCtr="0">
            <a:spAutoFit/>
          </a:bodyPr>
          <a:lstStyle/>
          <a:p>
            <a:pPr algn="ctr">
              <a:buSzPct val="120000"/>
            </a:pPr>
            <a:r>
              <a:rPr kumimoji="1" lang="ja-JP" altLang="en-US" sz="700">
                <a:solidFill>
                  <a:schemeClr val="bg1"/>
                </a:solidFill>
                <a:latin typeface="+mn-ea"/>
              </a:rPr>
              <a:t>カテゴリ</a:t>
            </a:r>
            <a:endParaRPr kumimoji="1" lang="en-US" altLang="ja-JP" sz="700" dirty="0">
              <a:solidFill>
                <a:schemeClr val="bg1"/>
              </a:solidFill>
              <a:latin typeface="+mn-ea"/>
            </a:endParaRPr>
          </a:p>
        </p:txBody>
      </p:sp>
      <p:sp>
        <p:nvSpPr>
          <p:cNvPr id="57" name="正方形/長方形 56">
            <a:extLst>
              <a:ext uri="{FF2B5EF4-FFF2-40B4-BE49-F238E27FC236}">
                <a16:creationId xmlns:a16="http://schemas.microsoft.com/office/drawing/2014/main" id="{3970DCCC-DECD-1347-8270-D48C7091A84D}"/>
              </a:ext>
            </a:extLst>
          </p:cNvPr>
          <p:cNvSpPr/>
          <p:nvPr/>
        </p:nvSpPr>
        <p:spPr>
          <a:xfrm>
            <a:off x="1993757" y="2500848"/>
            <a:ext cx="2279215" cy="323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1050" b="1" u="sng">
                <a:solidFill>
                  <a:schemeClr val="tx2"/>
                </a:solidFill>
                <a:latin typeface="+mn-ea"/>
              </a:rPr>
              <a:t>記事タイトル</a:t>
            </a:r>
            <a:r>
              <a:rPr kumimoji="1" lang="en-US" altLang="ja-JP" sz="1050" b="1" u="sng" dirty="0">
                <a:solidFill>
                  <a:schemeClr val="tx2"/>
                </a:solidFill>
                <a:latin typeface="+mn-ea"/>
              </a:rPr>
              <a:t>-------------------------------------------------------  …</a:t>
            </a:r>
          </a:p>
        </p:txBody>
      </p:sp>
      <p:sp>
        <p:nvSpPr>
          <p:cNvPr id="58" name="正方形/長方形 57">
            <a:extLst>
              <a:ext uri="{FF2B5EF4-FFF2-40B4-BE49-F238E27FC236}">
                <a16:creationId xmlns:a16="http://schemas.microsoft.com/office/drawing/2014/main" id="{C85EB66F-9C11-4E42-9A93-3809AED75537}"/>
              </a:ext>
            </a:extLst>
          </p:cNvPr>
          <p:cNvSpPr/>
          <p:nvPr/>
        </p:nvSpPr>
        <p:spPr>
          <a:xfrm>
            <a:off x="1993757" y="2341193"/>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sp>
        <p:nvSpPr>
          <p:cNvPr id="64" name="正方形/長方形 63">
            <a:extLst>
              <a:ext uri="{FF2B5EF4-FFF2-40B4-BE49-F238E27FC236}">
                <a16:creationId xmlns:a16="http://schemas.microsoft.com/office/drawing/2014/main" id="{0FF5ED6B-6DD1-CD45-878B-A657C78CF45D}"/>
              </a:ext>
            </a:extLst>
          </p:cNvPr>
          <p:cNvSpPr/>
          <p:nvPr/>
        </p:nvSpPr>
        <p:spPr>
          <a:xfrm>
            <a:off x="1979649" y="2941151"/>
            <a:ext cx="2279215"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700">
                <a:solidFill>
                  <a:schemeClr val="tx2"/>
                </a:solidFill>
                <a:latin typeface="+mn-ea"/>
              </a:rPr>
              <a:t>記事冒頭文</a:t>
            </a:r>
            <a:r>
              <a:rPr kumimoji="1" lang="en-US" altLang="ja-JP" sz="700" dirty="0">
                <a:solidFill>
                  <a:schemeClr val="tx2"/>
                </a:solidFill>
                <a:latin typeface="+mn-ea"/>
              </a:rPr>
              <a:t>---------------------------------------------------------------------</a:t>
            </a:r>
          </a:p>
        </p:txBody>
      </p:sp>
      <p:sp>
        <p:nvSpPr>
          <p:cNvPr id="82" name="正方形/長方形 81">
            <a:extLst>
              <a:ext uri="{FF2B5EF4-FFF2-40B4-BE49-F238E27FC236}">
                <a16:creationId xmlns:a16="http://schemas.microsoft.com/office/drawing/2014/main" id="{40797BFA-28DC-E742-B1A1-AAC7AA18CA46}"/>
              </a:ext>
            </a:extLst>
          </p:cNvPr>
          <p:cNvSpPr/>
          <p:nvPr/>
        </p:nvSpPr>
        <p:spPr>
          <a:xfrm>
            <a:off x="840451" y="3373829"/>
            <a:ext cx="928382" cy="65448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1050" dirty="0">
                <a:solidFill>
                  <a:schemeClr val="tx2"/>
                </a:solidFill>
                <a:latin typeface="+mn-ea"/>
              </a:rPr>
              <a:t>IMG</a:t>
            </a:r>
          </a:p>
        </p:txBody>
      </p:sp>
      <p:sp>
        <p:nvSpPr>
          <p:cNvPr id="83" name="正方形/長方形 82">
            <a:extLst>
              <a:ext uri="{FF2B5EF4-FFF2-40B4-BE49-F238E27FC236}">
                <a16:creationId xmlns:a16="http://schemas.microsoft.com/office/drawing/2014/main" id="{39A76580-73E9-7A4B-9AC7-3ADEA3520BDA}"/>
              </a:ext>
            </a:extLst>
          </p:cNvPr>
          <p:cNvSpPr/>
          <p:nvPr/>
        </p:nvSpPr>
        <p:spPr>
          <a:xfrm>
            <a:off x="840452" y="4028317"/>
            <a:ext cx="926998" cy="180425"/>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chorCtr="0">
            <a:spAutoFit/>
          </a:bodyPr>
          <a:lstStyle/>
          <a:p>
            <a:pPr algn="ctr">
              <a:buSzPct val="120000"/>
            </a:pPr>
            <a:r>
              <a:rPr kumimoji="1" lang="ja-JP" altLang="en-US" sz="700">
                <a:solidFill>
                  <a:schemeClr val="bg1"/>
                </a:solidFill>
                <a:latin typeface="+mn-ea"/>
              </a:rPr>
              <a:t>カテゴリ</a:t>
            </a:r>
            <a:endParaRPr kumimoji="1" lang="en-US" altLang="ja-JP" sz="700" dirty="0">
              <a:solidFill>
                <a:schemeClr val="bg1"/>
              </a:solidFill>
              <a:latin typeface="+mn-ea"/>
            </a:endParaRPr>
          </a:p>
        </p:txBody>
      </p:sp>
      <p:sp>
        <p:nvSpPr>
          <p:cNvPr id="84" name="正方形/長方形 83">
            <a:extLst>
              <a:ext uri="{FF2B5EF4-FFF2-40B4-BE49-F238E27FC236}">
                <a16:creationId xmlns:a16="http://schemas.microsoft.com/office/drawing/2014/main" id="{818BCFA8-2570-EC45-906F-18F19FDD2527}"/>
              </a:ext>
            </a:extLst>
          </p:cNvPr>
          <p:cNvSpPr/>
          <p:nvPr/>
        </p:nvSpPr>
        <p:spPr>
          <a:xfrm>
            <a:off x="1992374" y="3541152"/>
            <a:ext cx="2279215" cy="323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1050" b="1" u="sng">
                <a:solidFill>
                  <a:schemeClr val="tx2"/>
                </a:solidFill>
                <a:latin typeface="+mn-ea"/>
              </a:rPr>
              <a:t>記事タイトル</a:t>
            </a:r>
            <a:r>
              <a:rPr kumimoji="1" lang="en-US" altLang="ja-JP" sz="1050" b="1" u="sng" dirty="0">
                <a:solidFill>
                  <a:schemeClr val="tx2"/>
                </a:solidFill>
                <a:latin typeface="+mn-ea"/>
              </a:rPr>
              <a:t>-------------------------------------------------------  …</a:t>
            </a:r>
          </a:p>
        </p:txBody>
      </p:sp>
      <p:sp>
        <p:nvSpPr>
          <p:cNvPr id="85" name="正方形/長方形 84">
            <a:extLst>
              <a:ext uri="{FF2B5EF4-FFF2-40B4-BE49-F238E27FC236}">
                <a16:creationId xmlns:a16="http://schemas.microsoft.com/office/drawing/2014/main" id="{7B889042-F3F1-F349-B8F5-E91FDE2C81E3}"/>
              </a:ext>
            </a:extLst>
          </p:cNvPr>
          <p:cNvSpPr/>
          <p:nvPr/>
        </p:nvSpPr>
        <p:spPr>
          <a:xfrm>
            <a:off x="1992374" y="3381497"/>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sp>
        <p:nvSpPr>
          <p:cNvPr id="86" name="正方形/長方形 85">
            <a:extLst>
              <a:ext uri="{FF2B5EF4-FFF2-40B4-BE49-F238E27FC236}">
                <a16:creationId xmlns:a16="http://schemas.microsoft.com/office/drawing/2014/main" id="{590FD0A0-3396-D045-8AA3-709CD2687FF6}"/>
              </a:ext>
            </a:extLst>
          </p:cNvPr>
          <p:cNvSpPr/>
          <p:nvPr/>
        </p:nvSpPr>
        <p:spPr>
          <a:xfrm>
            <a:off x="1978266" y="3981455"/>
            <a:ext cx="2279215"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700">
                <a:solidFill>
                  <a:schemeClr val="tx2"/>
                </a:solidFill>
                <a:latin typeface="+mn-ea"/>
              </a:rPr>
              <a:t>記事冒頭文</a:t>
            </a:r>
            <a:r>
              <a:rPr kumimoji="1" lang="en-US" altLang="ja-JP" sz="700" dirty="0">
                <a:solidFill>
                  <a:schemeClr val="tx2"/>
                </a:solidFill>
                <a:latin typeface="+mn-ea"/>
              </a:rPr>
              <a:t>---------------------------------------------------------------------</a:t>
            </a:r>
          </a:p>
        </p:txBody>
      </p:sp>
      <p:sp>
        <p:nvSpPr>
          <p:cNvPr id="87" name="正方形/長方形 86">
            <a:extLst>
              <a:ext uri="{FF2B5EF4-FFF2-40B4-BE49-F238E27FC236}">
                <a16:creationId xmlns:a16="http://schemas.microsoft.com/office/drawing/2014/main" id="{DBA128F7-4F4C-C740-BC18-804E620E1A1B}"/>
              </a:ext>
            </a:extLst>
          </p:cNvPr>
          <p:cNvSpPr/>
          <p:nvPr/>
        </p:nvSpPr>
        <p:spPr>
          <a:xfrm>
            <a:off x="840451" y="4407494"/>
            <a:ext cx="928382" cy="65448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1050" dirty="0">
                <a:solidFill>
                  <a:schemeClr val="tx2"/>
                </a:solidFill>
                <a:latin typeface="+mn-ea"/>
              </a:rPr>
              <a:t>IMG</a:t>
            </a:r>
          </a:p>
        </p:txBody>
      </p:sp>
      <p:sp>
        <p:nvSpPr>
          <p:cNvPr id="88" name="正方形/長方形 87">
            <a:extLst>
              <a:ext uri="{FF2B5EF4-FFF2-40B4-BE49-F238E27FC236}">
                <a16:creationId xmlns:a16="http://schemas.microsoft.com/office/drawing/2014/main" id="{F335E2D1-4D40-8044-9CA8-596F05ABE30E}"/>
              </a:ext>
            </a:extLst>
          </p:cNvPr>
          <p:cNvSpPr/>
          <p:nvPr/>
        </p:nvSpPr>
        <p:spPr>
          <a:xfrm>
            <a:off x="840452" y="5061982"/>
            <a:ext cx="926998" cy="180425"/>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chorCtr="0">
            <a:spAutoFit/>
          </a:bodyPr>
          <a:lstStyle/>
          <a:p>
            <a:pPr algn="ctr">
              <a:buSzPct val="120000"/>
            </a:pPr>
            <a:r>
              <a:rPr kumimoji="1" lang="ja-JP" altLang="en-US" sz="700">
                <a:solidFill>
                  <a:schemeClr val="bg1"/>
                </a:solidFill>
                <a:latin typeface="+mn-ea"/>
              </a:rPr>
              <a:t>カテゴリ</a:t>
            </a:r>
            <a:endParaRPr kumimoji="1" lang="en-US" altLang="ja-JP" sz="700" dirty="0">
              <a:solidFill>
                <a:schemeClr val="bg1"/>
              </a:solidFill>
              <a:latin typeface="+mn-ea"/>
            </a:endParaRPr>
          </a:p>
        </p:txBody>
      </p:sp>
      <p:sp>
        <p:nvSpPr>
          <p:cNvPr id="89" name="正方形/長方形 88">
            <a:extLst>
              <a:ext uri="{FF2B5EF4-FFF2-40B4-BE49-F238E27FC236}">
                <a16:creationId xmlns:a16="http://schemas.microsoft.com/office/drawing/2014/main" id="{9AA636E0-FAD1-6542-82BA-E70B66C7D1DE}"/>
              </a:ext>
            </a:extLst>
          </p:cNvPr>
          <p:cNvSpPr/>
          <p:nvPr/>
        </p:nvSpPr>
        <p:spPr>
          <a:xfrm>
            <a:off x="1992374" y="4574817"/>
            <a:ext cx="2279215" cy="323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1050" b="1" u="sng">
                <a:solidFill>
                  <a:schemeClr val="tx2"/>
                </a:solidFill>
                <a:latin typeface="+mn-ea"/>
              </a:rPr>
              <a:t>記事タイトル</a:t>
            </a:r>
            <a:r>
              <a:rPr kumimoji="1" lang="en-US" altLang="ja-JP" sz="1050" b="1" u="sng" dirty="0">
                <a:solidFill>
                  <a:schemeClr val="tx2"/>
                </a:solidFill>
                <a:latin typeface="+mn-ea"/>
              </a:rPr>
              <a:t>-------------------------------------------------------  …</a:t>
            </a:r>
          </a:p>
        </p:txBody>
      </p:sp>
      <p:sp>
        <p:nvSpPr>
          <p:cNvPr id="90" name="正方形/長方形 89">
            <a:extLst>
              <a:ext uri="{FF2B5EF4-FFF2-40B4-BE49-F238E27FC236}">
                <a16:creationId xmlns:a16="http://schemas.microsoft.com/office/drawing/2014/main" id="{825A7B93-798F-6A45-84B6-16DB9A4867C8}"/>
              </a:ext>
            </a:extLst>
          </p:cNvPr>
          <p:cNvSpPr/>
          <p:nvPr/>
        </p:nvSpPr>
        <p:spPr>
          <a:xfrm>
            <a:off x="1992374" y="4415162"/>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sp>
        <p:nvSpPr>
          <p:cNvPr id="91" name="正方形/長方形 90">
            <a:extLst>
              <a:ext uri="{FF2B5EF4-FFF2-40B4-BE49-F238E27FC236}">
                <a16:creationId xmlns:a16="http://schemas.microsoft.com/office/drawing/2014/main" id="{8EE7972C-A5F2-884E-951A-90A4E4917E03}"/>
              </a:ext>
            </a:extLst>
          </p:cNvPr>
          <p:cNvSpPr/>
          <p:nvPr/>
        </p:nvSpPr>
        <p:spPr>
          <a:xfrm>
            <a:off x="1978266" y="5015120"/>
            <a:ext cx="2279215"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700">
                <a:solidFill>
                  <a:schemeClr val="tx2"/>
                </a:solidFill>
                <a:latin typeface="+mn-ea"/>
              </a:rPr>
              <a:t>記事冒頭文</a:t>
            </a:r>
            <a:r>
              <a:rPr kumimoji="1" lang="en-US" altLang="ja-JP" sz="700" dirty="0">
                <a:solidFill>
                  <a:schemeClr val="tx2"/>
                </a:solidFill>
                <a:latin typeface="+mn-ea"/>
              </a:rPr>
              <a:t>---------------------------------------------------------------------</a:t>
            </a:r>
          </a:p>
        </p:txBody>
      </p:sp>
      <p:sp>
        <p:nvSpPr>
          <p:cNvPr id="92" name="正方形/長方形 91">
            <a:extLst>
              <a:ext uri="{FF2B5EF4-FFF2-40B4-BE49-F238E27FC236}">
                <a16:creationId xmlns:a16="http://schemas.microsoft.com/office/drawing/2014/main" id="{85483EF7-9874-3E4B-AF79-4B1D6168915F}"/>
              </a:ext>
            </a:extLst>
          </p:cNvPr>
          <p:cNvSpPr/>
          <p:nvPr/>
        </p:nvSpPr>
        <p:spPr>
          <a:xfrm>
            <a:off x="840451" y="5462509"/>
            <a:ext cx="928382" cy="65448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1050" dirty="0">
                <a:solidFill>
                  <a:schemeClr val="tx2"/>
                </a:solidFill>
                <a:latin typeface="+mn-ea"/>
              </a:rPr>
              <a:t>IMG</a:t>
            </a:r>
          </a:p>
        </p:txBody>
      </p:sp>
      <p:sp>
        <p:nvSpPr>
          <p:cNvPr id="93" name="正方形/長方形 92">
            <a:extLst>
              <a:ext uri="{FF2B5EF4-FFF2-40B4-BE49-F238E27FC236}">
                <a16:creationId xmlns:a16="http://schemas.microsoft.com/office/drawing/2014/main" id="{006DBBC5-77B2-F047-A099-E469AB9B2B83}"/>
              </a:ext>
            </a:extLst>
          </p:cNvPr>
          <p:cNvSpPr/>
          <p:nvPr/>
        </p:nvSpPr>
        <p:spPr>
          <a:xfrm>
            <a:off x="840452" y="6116997"/>
            <a:ext cx="926998" cy="180425"/>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chorCtr="0">
            <a:spAutoFit/>
          </a:bodyPr>
          <a:lstStyle/>
          <a:p>
            <a:pPr algn="ctr">
              <a:buSzPct val="120000"/>
            </a:pPr>
            <a:r>
              <a:rPr kumimoji="1" lang="ja-JP" altLang="en-US" sz="700">
                <a:solidFill>
                  <a:schemeClr val="bg1"/>
                </a:solidFill>
                <a:latin typeface="+mn-ea"/>
              </a:rPr>
              <a:t>カテゴリ</a:t>
            </a:r>
            <a:endParaRPr kumimoji="1" lang="en-US" altLang="ja-JP" sz="700" dirty="0">
              <a:solidFill>
                <a:schemeClr val="bg1"/>
              </a:solidFill>
              <a:latin typeface="+mn-ea"/>
            </a:endParaRPr>
          </a:p>
        </p:txBody>
      </p:sp>
      <p:sp>
        <p:nvSpPr>
          <p:cNvPr id="94" name="正方形/長方形 93">
            <a:extLst>
              <a:ext uri="{FF2B5EF4-FFF2-40B4-BE49-F238E27FC236}">
                <a16:creationId xmlns:a16="http://schemas.microsoft.com/office/drawing/2014/main" id="{928BE989-E9BB-AA43-BF81-C6CB38220B72}"/>
              </a:ext>
            </a:extLst>
          </p:cNvPr>
          <p:cNvSpPr/>
          <p:nvPr/>
        </p:nvSpPr>
        <p:spPr>
          <a:xfrm>
            <a:off x="1992374" y="5629832"/>
            <a:ext cx="2279215" cy="323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1050" b="1" u="sng">
                <a:solidFill>
                  <a:schemeClr val="tx2"/>
                </a:solidFill>
                <a:latin typeface="+mn-ea"/>
              </a:rPr>
              <a:t>記事タイトル</a:t>
            </a:r>
            <a:r>
              <a:rPr kumimoji="1" lang="en-US" altLang="ja-JP" sz="1050" b="1" u="sng" dirty="0">
                <a:solidFill>
                  <a:schemeClr val="tx2"/>
                </a:solidFill>
                <a:latin typeface="+mn-ea"/>
              </a:rPr>
              <a:t>-------------------------------------------------------  …</a:t>
            </a:r>
          </a:p>
        </p:txBody>
      </p:sp>
      <p:sp>
        <p:nvSpPr>
          <p:cNvPr id="95" name="正方形/長方形 94">
            <a:extLst>
              <a:ext uri="{FF2B5EF4-FFF2-40B4-BE49-F238E27FC236}">
                <a16:creationId xmlns:a16="http://schemas.microsoft.com/office/drawing/2014/main" id="{6D137C55-8354-8A4A-AFAB-968D40F84882}"/>
              </a:ext>
            </a:extLst>
          </p:cNvPr>
          <p:cNvSpPr/>
          <p:nvPr/>
        </p:nvSpPr>
        <p:spPr>
          <a:xfrm>
            <a:off x="1992374" y="5470177"/>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sp>
        <p:nvSpPr>
          <p:cNvPr id="96" name="正方形/長方形 95">
            <a:extLst>
              <a:ext uri="{FF2B5EF4-FFF2-40B4-BE49-F238E27FC236}">
                <a16:creationId xmlns:a16="http://schemas.microsoft.com/office/drawing/2014/main" id="{B04963F0-9CF9-654B-AFE9-0655F7AE345A}"/>
              </a:ext>
            </a:extLst>
          </p:cNvPr>
          <p:cNvSpPr/>
          <p:nvPr/>
        </p:nvSpPr>
        <p:spPr>
          <a:xfrm>
            <a:off x="1978266" y="6070135"/>
            <a:ext cx="2279215"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700">
                <a:solidFill>
                  <a:schemeClr val="tx2"/>
                </a:solidFill>
                <a:latin typeface="+mn-ea"/>
              </a:rPr>
              <a:t>記事冒頭文</a:t>
            </a:r>
            <a:r>
              <a:rPr kumimoji="1" lang="en-US" altLang="ja-JP" sz="700" dirty="0">
                <a:solidFill>
                  <a:schemeClr val="tx2"/>
                </a:solidFill>
                <a:latin typeface="+mn-ea"/>
              </a:rPr>
              <a:t>---------------------------------------------------------------------</a:t>
            </a:r>
          </a:p>
        </p:txBody>
      </p:sp>
      <p:sp>
        <p:nvSpPr>
          <p:cNvPr id="97" name="正方形/長方形 96">
            <a:extLst>
              <a:ext uri="{FF2B5EF4-FFF2-40B4-BE49-F238E27FC236}">
                <a16:creationId xmlns:a16="http://schemas.microsoft.com/office/drawing/2014/main" id="{CCF61E3C-F78F-CF4B-A402-AF3CFEB925F1}"/>
              </a:ext>
            </a:extLst>
          </p:cNvPr>
          <p:cNvSpPr/>
          <p:nvPr/>
        </p:nvSpPr>
        <p:spPr>
          <a:xfrm>
            <a:off x="446289" y="7294544"/>
            <a:ext cx="4170121" cy="381785"/>
          </a:xfrm>
          <a:prstGeom prst="rect">
            <a:avLst/>
          </a:prstGeom>
          <a:solidFill>
            <a:schemeClr val="bg1">
              <a:lumMod val="7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pPr algn="ctr"/>
            <a:r>
              <a:rPr kumimoji="1" lang="en-US" altLang="ja-JP" sz="1200" b="1" dirty="0">
                <a:solidFill>
                  <a:schemeClr val="tx2"/>
                </a:solidFill>
                <a:latin typeface="+mn-ea"/>
              </a:rPr>
              <a:t>CTA</a:t>
            </a:r>
          </a:p>
        </p:txBody>
      </p:sp>
    </p:spTree>
    <p:extLst>
      <p:ext uri="{BB962C8B-B14F-4D97-AF65-F5344CB8AC3E}">
        <p14:creationId xmlns:p14="http://schemas.microsoft.com/office/powerpoint/2010/main" val="1209767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1C9703-ECDD-CF4F-BAD4-5679558FBCB0}"/>
              </a:ext>
            </a:extLst>
          </p:cNvPr>
          <p:cNvSpPr>
            <a:spLocks noGrp="1"/>
          </p:cNvSpPr>
          <p:nvPr>
            <p:ph type="title"/>
          </p:nvPr>
        </p:nvSpPr>
        <p:spPr>
          <a:xfrm>
            <a:off x="554142" y="391584"/>
            <a:ext cx="2672206" cy="307777"/>
          </a:xfrm>
        </p:spPr>
        <p:txBody>
          <a:bodyPr/>
          <a:lstStyle/>
          <a:p>
            <a:r>
              <a:rPr kumimoji="1" lang="ja-JP" altLang="en-US"/>
              <a:t>ブログ</a:t>
            </a:r>
            <a:r>
              <a:rPr kumimoji="1" lang="en-US" altLang="ja-JP" dirty="0"/>
              <a:t> </a:t>
            </a:r>
            <a:r>
              <a:rPr kumimoji="1" lang="ja-JP" altLang="en-US" sz="1400"/>
              <a:t>（詳細ページ</a:t>
            </a:r>
            <a:r>
              <a:rPr kumimoji="1" lang="en-US" altLang="ja-JP" sz="1400" dirty="0"/>
              <a:t>)</a:t>
            </a:r>
            <a:r>
              <a:rPr kumimoji="1" lang="ja-JP" altLang="en-US"/>
              <a:t>　</a:t>
            </a:r>
            <a:r>
              <a:rPr kumimoji="1" lang="en-US" altLang="ja-JP" dirty="0"/>
              <a:t>1/2</a:t>
            </a:r>
            <a:endParaRPr kumimoji="1" lang="ja-JP" altLang="en-US"/>
          </a:p>
        </p:txBody>
      </p:sp>
      <p:sp>
        <p:nvSpPr>
          <p:cNvPr id="9" name="正方形/長方形 8">
            <a:extLst>
              <a:ext uri="{FF2B5EF4-FFF2-40B4-BE49-F238E27FC236}">
                <a16:creationId xmlns:a16="http://schemas.microsoft.com/office/drawing/2014/main" id="{4BD8D2C4-9CB0-0B4B-A6D3-3073926FAC74}"/>
              </a:ext>
            </a:extLst>
          </p:cNvPr>
          <p:cNvSpPr/>
          <p:nvPr/>
        </p:nvSpPr>
        <p:spPr>
          <a:xfrm>
            <a:off x="442568" y="1432717"/>
            <a:ext cx="4245223" cy="227282"/>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36000" rIns="216000" bIns="0" rtlCol="0" anchor="ctr" anchorCtr="0"/>
          <a:lstStyle/>
          <a:p>
            <a:r>
              <a:rPr kumimoji="1" lang="ja-JP" altLang="en-US" sz="800">
                <a:solidFill>
                  <a:schemeClr val="tx2"/>
                </a:solidFill>
                <a:latin typeface="+mn-ea"/>
              </a:rPr>
              <a:t>パンくずリスト</a:t>
            </a:r>
            <a:endParaRPr kumimoji="1" lang="en-US" altLang="ja-JP" sz="800" dirty="0">
              <a:solidFill>
                <a:schemeClr val="tx2"/>
              </a:solidFill>
              <a:latin typeface="+mn-ea"/>
            </a:endParaRPr>
          </a:p>
        </p:txBody>
      </p:sp>
      <p:sp>
        <p:nvSpPr>
          <p:cNvPr id="11" name="正方形/長方形 10">
            <a:extLst>
              <a:ext uri="{FF2B5EF4-FFF2-40B4-BE49-F238E27FC236}">
                <a16:creationId xmlns:a16="http://schemas.microsoft.com/office/drawing/2014/main" id="{11E84599-7FCE-C644-A68E-061533FE895C}"/>
              </a:ext>
            </a:extLst>
          </p:cNvPr>
          <p:cNvSpPr/>
          <p:nvPr/>
        </p:nvSpPr>
        <p:spPr>
          <a:xfrm>
            <a:off x="442568" y="1051679"/>
            <a:ext cx="4245223" cy="381984"/>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12" name="Slide Number Placeholder 5">
            <a:extLst>
              <a:ext uri="{FF2B5EF4-FFF2-40B4-BE49-F238E27FC236}">
                <a16:creationId xmlns:a16="http://schemas.microsoft.com/office/drawing/2014/main" id="{3A3FFC55-8F6A-9A42-8A7C-361134AC19BB}"/>
              </a:ext>
            </a:extLst>
          </p:cNvPr>
          <p:cNvSpPr>
            <a:spLocks noGrp="1"/>
          </p:cNvSpPr>
          <p:nvPr>
            <p:ph type="sldNum" sz="quarter" idx="12"/>
          </p:nvPr>
        </p:nvSpPr>
        <p:spPr>
          <a:xfrm>
            <a:off x="7304641" y="10420565"/>
            <a:ext cx="139461" cy="153888"/>
          </a:xfrm>
        </p:spPr>
        <p:txBody>
          <a:bodyPr/>
          <a:lstStyle>
            <a:lvl1pPr algn="r">
              <a:defRPr>
                <a:latin typeface="+mj-ea"/>
                <a:ea typeface="+mj-ea"/>
              </a:defRPr>
            </a:lvl1pPr>
          </a:lstStyle>
          <a:p>
            <a:fld id="{BDAF3A46-BB46-C846-A957-87752CFF5CED}" type="slidenum">
              <a:rPr kumimoji="1" lang="ja-JP" altLang="en-US" smtClean="0"/>
              <a:pPr/>
              <a:t>18</a:t>
            </a:fld>
            <a:endParaRPr kumimoji="1" lang="ja-JP" altLang="en-US"/>
          </a:p>
        </p:txBody>
      </p:sp>
      <p:sp>
        <p:nvSpPr>
          <p:cNvPr id="131" name="正方形/長方形 130">
            <a:extLst>
              <a:ext uri="{FF2B5EF4-FFF2-40B4-BE49-F238E27FC236}">
                <a16:creationId xmlns:a16="http://schemas.microsoft.com/office/drawing/2014/main" id="{8A0182FE-36D9-C948-A0E6-64270226DACA}"/>
              </a:ext>
            </a:extLst>
          </p:cNvPr>
          <p:cNvSpPr/>
          <p:nvPr/>
        </p:nvSpPr>
        <p:spPr>
          <a:xfrm>
            <a:off x="442569" y="1659998"/>
            <a:ext cx="4245222" cy="8392623"/>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37" name="正方形/長方形 136">
            <a:extLst>
              <a:ext uri="{FF2B5EF4-FFF2-40B4-BE49-F238E27FC236}">
                <a16:creationId xmlns:a16="http://schemas.microsoft.com/office/drawing/2014/main" id="{8782AAD7-2439-3D4B-9A94-CCCD40D042BA}"/>
              </a:ext>
            </a:extLst>
          </p:cNvPr>
          <p:cNvSpPr/>
          <p:nvPr/>
        </p:nvSpPr>
        <p:spPr>
          <a:xfrm>
            <a:off x="5035247" y="3431516"/>
            <a:ext cx="2123538" cy="23640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1450" indent="-135450">
              <a:spcAft>
                <a:spcPts val="1200"/>
              </a:spcAft>
              <a:buClr>
                <a:schemeClr val="accent5"/>
              </a:buClr>
              <a:buFont typeface="Wingdings" pitchFamily="2" charset="2"/>
              <a:buChar char="l"/>
            </a:pPr>
            <a:r>
              <a:rPr kumimoji="1" lang="ja-JP" altLang="en-US" sz="1100" b="1">
                <a:solidFill>
                  <a:schemeClr val="tx2"/>
                </a:solidFill>
                <a:latin typeface="+mn-ea"/>
              </a:rPr>
              <a:t>タイトルは興味をもってもらえるようなコピーにする</a:t>
            </a:r>
            <a:endParaRPr kumimoji="1" lang="en-US" altLang="ja-JP" sz="1100" b="1" dirty="0">
              <a:solidFill>
                <a:schemeClr val="tx2"/>
              </a:solidFill>
              <a:latin typeface="+mn-ea"/>
            </a:endParaRPr>
          </a:p>
          <a:p>
            <a:pPr marL="171450" indent="-135450">
              <a:spcAft>
                <a:spcPts val="1200"/>
              </a:spcAft>
              <a:buClr>
                <a:schemeClr val="accent5"/>
              </a:buClr>
              <a:buFont typeface="Wingdings" pitchFamily="2" charset="2"/>
              <a:buChar char="l"/>
            </a:pPr>
            <a:r>
              <a:rPr kumimoji="1" lang="ja-JP" altLang="en-US" sz="1100" b="1">
                <a:solidFill>
                  <a:schemeClr val="tx2"/>
                </a:solidFill>
                <a:latin typeface="+mn-ea"/>
              </a:rPr>
              <a:t>カテゴリ分けする場合は記事の冒頭に記載し、カテゴリ別記事一覧ページへ遷移できるようにする</a:t>
            </a:r>
            <a:endParaRPr kumimoji="1" lang="en-US" altLang="ja-JP" sz="1100" b="1" dirty="0">
              <a:solidFill>
                <a:schemeClr val="tx2"/>
              </a:solidFill>
              <a:latin typeface="+mn-ea"/>
            </a:endParaRPr>
          </a:p>
          <a:p>
            <a:pPr marL="171450" indent="-135450">
              <a:spcAft>
                <a:spcPts val="1200"/>
              </a:spcAft>
              <a:buClr>
                <a:schemeClr val="accent5"/>
              </a:buClr>
              <a:buFont typeface="Wingdings" pitchFamily="2" charset="2"/>
              <a:buChar char="l"/>
            </a:pPr>
            <a:r>
              <a:rPr kumimoji="1" lang="en-US" altLang="ja-JP" sz="1100" b="1" dirty="0">
                <a:solidFill>
                  <a:schemeClr val="tx2"/>
                </a:solidFill>
                <a:latin typeface="+mn-ea"/>
              </a:rPr>
              <a:t>SNS</a:t>
            </a:r>
            <a:r>
              <a:rPr kumimoji="1" lang="ja-JP" altLang="en-US" sz="1100" b="1">
                <a:solidFill>
                  <a:schemeClr val="tx2"/>
                </a:solidFill>
                <a:latin typeface="+mn-ea"/>
              </a:rPr>
              <a:t>でシェアすることを前提にアイキャッチ画像を記事ごとに設定する</a:t>
            </a:r>
            <a:endParaRPr kumimoji="1" lang="en-US" altLang="ja-JP" sz="1100" b="1" dirty="0">
              <a:solidFill>
                <a:schemeClr val="tx2"/>
              </a:solidFill>
              <a:latin typeface="+mn-ea"/>
            </a:endParaRPr>
          </a:p>
        </p:txBody>
      </p:sp>
      <p:sp>
        <p:nvSpPr>
          <p:cNvPr id="138" name="円/楕円 137">
            <a:extLst>
              <a:ext uri="{FF2B5EF4-FFF2-40B4-BE49-F238E27FC236}">
                <a16:creationId xmlns:a16="http://schemas.microsoft.com/office/drawing/2014/main" id="{26B6FD2E-C449-E446-BF12-62106A6DD414}"/>
              </a:ext>
            </a:extLst>
          </p:cNvPr>
          <p:cNvSpPr/>
          <p:nvPr/>
        </p:nvSpPr>
        <p:spPr>
          <a:xfrm>
            <a:off x="4887513" y="3247366"/>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139" name="円/楕円 138">
            <a:extLst>
              <a:ext uri="{FF2B5EF4-FFF2-40B4-BE49-F238E27FC236}">
                <a16:creationId xmlns:a16="http://schemas.microsoft.com/office/drawing/2014/main" id="{5303D4D1-A001-7144-8176-B7A922AA64A5}"/>
              </a:ext>
            </a:extLst>
          </p:cNvPr>
          <p:cNvSpPr/>
          <p:nvPr/>
        </p:nvSpPr>
        <p:spPr>
          <a:xfrm>
            <a:off x="184552" y="2124149"/>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27" name="正方形/長方形 26">
            <a:extLst>
              <a:ext uri="{FF2B5EF4-FFF2-40B4-BE49-F238E27FC236}">
                <a16:creationId xmlns:a16="http://schemas.microsoft.com/office/drawing/2014/main" id="{FE6826F8-B561-454F-9886-6B62DBEC0918}"/>
              </a:ext>
            </a:extLst>
          </p:cNvPr>
          <p:cNvSpPr/>
          <p:nvPr/>
        </p:nvSpPr>
        <p:spPr>
          <a:xfrm>
            <a:off x="637634" y="2154398"/>
            <a:ext cx="237870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r>
              <a:rPr kumimoji="1" lang="ja-JP" altLang="en-US" sz="1200" b="1">
                <a:solidFill>
                  <a:schemeClr val="tx2"/>
                </a:solidFill>
                <a:latin typeface="+mn-ea"/>
              </a:rPr>
              <a:t>記事タイトル</a:t>
            </a:r>
            <a:r>
              <a:rPr kumimoji="1" lang="en-US" altLang="ja-JP" sz="1200" b="1" dirty="0">
                <a:solidFill>
                  <a:schemeClr val="tx2"/>
                </a:solidFill>
                <a:latin typeface="+mn-ea"/>
              </a:rPr>
              <a:t>-------------------------------------------------</a:t>
            </a:r>
            <a:endParaRPr kumimoji="1" lang="ja-JP" altLang="en-US" sz="1200" b="1">
              <a:solidFill>
                <a:schemeClr val="tx2"/>
              </a:solidFill>
              <a:latin typeface="+mn-ea"/>
            </a:endParaRPr>
          </a:p>
        </p:txBody>
      </p:sp>
      <p:sp>
        <p:nvSpPr>
          <p:cNvPr id="62" name="正方形/長方形 61">
            <a:extLst>
              <a:ext uri="{FF2B5EF4-FFF2-40B4-BE49-F238E27FC236}">
                <a16:creationId xmlns:a16="http://schemas.microsoft.com/office/drawing/2014/main" id="{B7B7FDCB-2914-0043-867E-827CA66DA310}"/>
              </a:ext>
            </a:extLst>
          </p:cNvPr>
          <p:cNvSpPr/>
          <p:nvPr/>
        </p:nvSpPr>
        <p:spPr>
          <a:xfrm>
            <a:off x="2526980" y="2647995"/>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sp>
        <p:nvSpPr>
          <p:cNvPr id="44" name="正方形/長方形 43">
            <a:extLst>
              <a:ext uri="{FF2B5EF4-FFF2-40B4-BE49-F238E27FC236}">
                <a16:creationId xmlns:a16="http://schemas.microsoft.com/office/drawing/2014/main" id="{AF7CA24C-6A69-E74A-8807-9AE153954F70}"/>
              </a:ext>
            </a:extLst>
          </p:cNvPr>
          <p:cNvSpPr/>
          <p:nvPr/>
        </p:nvSpPr>
        <p:spPr>
          <a:xfrm>
            <a:off x="633551" y="1168652"/>
            <a:ext cx="423193" cy="169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100" b="1">
                <a:solidFill>
                  <a:schemeClr val="tx2"/>
                </a:solidFill>
                <a:latin typeface="+mn-ea"/>
              </a:rPr>
              <a:t>ブログ</a:t>
            </a:r>
          </a:p>
        </p:txBody>
      </p:sp>
      <p:sp>
        <p:nvSpPr>
          <p:cNvPr id="45" name="正方形/長方形 44">
            <a:extLst>
              <a:ext uri="{FF2B5EF4-FFF2-40B4-BE49-F238E27FC236}">
                <a16:creationId xmlns:a16="http://schemas.microsoft.com/office/drawing/2014/main" id="{91C1E281-4B4B-2A4A-8FD9-FFC40F61C77A}"/>
              </a:ext>
            </a:extLst>
          </p:cNvPr>
          <p:cNvSpPr/>
          <p:nvPr/>
        </p:nvSpPr>
        <p:spPr>
          <a:xfrm>
            <a:off x="622848" y="2868201"/>
            <a:ext cx="2393492" cy="127923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1050" dirty="0">
                <a:solidFill>
                  <a:schemeClr val="tx2"/>
                </a:solidFill>
                <a:latin typeface="+mn-ea"/>
              </a:rPr>
              <a:t>IMG</a:t>
            </a:r>
          </a:p>
        </p:txBody>
      </p:sp>
      <p:sp>
        <p:nvSpPr>
          <p:cNvPr id="46" name="円/楕円 45">
            <a:extLst>
              <a:ext uri="{FF2B5EF4-FFF2-40B4-BE49-F238E27FC236}">
                <a16:creationId xmlns:a16="http://schemas.microsoft.com/office/drawing/2014/main" id="{7266312E-2747-E54D-913D-7591C3CC5AB6}"/>
              </a:ext>
            </a:extLst>
          </p:cNvPr>
          <p:cNvSpPr/>
          <p:nvPr/>
        </p:nvSpPr>
        <p:spPr>
          <a:xfrm>
            <a:off x="620460" y="2552216"/>
            <a:ext cx="227282" cy="227282"/>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600" dirty="0">
                <a:latin typeface="+mn-ea"/>
              </a:rPr>
              <a:t>icon</a:t>
            </a:r>
          </a:p>
        </p:txBody>
      </p:sp>
      <p:sp>
        <p:nvSpPr>
          <p:cNvPr id="47" name="正方形/長方形 46">
            <a:extLst>
              <a:ext uri="{FF2B5EF4-FFF2-40B4-BE49-F238E27FC236}">
                <a16:creationId xmlns:a16="http://schemas.microsoft.com/office/drawing/2014/main" id="{779CF90A-23F9-1542-BDA9-7FA839F9DE36}"/>
              </a:ext>
            </a:extLst>
          </p:cNvPr>
          <p:cNvSpPr/>
          <p:nvPr/>
        </p:nvSpPr>
        <p:spPr>
          <a:xfrm>
            <a:off x="925735" y="2626723"/>
            <a:ext cx="307777" cy="123111"/>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ja-JP" altLang="en-US" sz="800">
                <a:solidFill>
                  <a:schemeClr val="tx2"/>
                </a:solidFill>
                <a:latin typeface="+mn-ea"/>
              </a:rPr>
              <a:t>著者名</a:t>
            </a:r>
            <a:endParaRPr kumimoji="1" lang="en-US" altLang="ja-JP" sz="800" dirty="0">
              <a:solidFill>
                <a:schemeClr val="tx2"/>
              </a:solidFill>
              <a:latin typeface="+mn-ea"/>
            </a:endParaRPr>
          </a:p>
        </p:txBody>
      </p:sp>
      <p:pic>
        <p:nvPicPr>
          <p:cNvPr id="4" name="図 3">
            <a:extLst>
              <a:ext uri="{FF2B5EF4-FFF2-40B4-BE49-F238E27FC236}">
                <a16:creationId xmlns:a16="http://schemas.microsoft.com/office/drawing/2014/main" id="{81406B6C-C742-784C-A6C5-1A6CE0B27592}"/>
              </a:ext>
            </a:extLst>
          </p:cNvPr>
          <p:cNvPicPr>
            <a:picLocks noChangeAspect="1"/>
          </p:cNvPicPr>
          <p:nvPr/>
        </p:nvPicPr>
        <p:blipFill>
          <a:blip r:embed="rId3"/>
          <a:stretch>
            <a:fillRect/>
          </a:stretch>
        </p:blipFill>
        <p:spPr>
          <a:xfrm>
            <a:off x="622538" y="4243259"/>
            <a:ext cx="1412649" cy="151549"/>
          </a:xfrm>
          <a:prstGeom prst="rect">
            <a:avLst/>
          </a:prstGeom>
        </p:spPr>
      </p:pic>
      <p:sp>
        <p:nvSpPr>
          <p:cNvPr id="50" name="正方形/長方形 49">
            <a:extLst>
              <a:ext uri="{FF2B5EF4-FFF2-40B4-BE49-F238E27FC236}">
                <a16:creationId xmlns:a16="http://schemas.microsoft.com/office/drawing/2014/main" id="{D9472E01-3591-2242-A25B-B6D4CF57AE20}"/>
              </a:ext>
            </a:extLst>
          </p:cNvPr>
          <p:cNvSpPr/>
          <p:nvPr/>
        </p:nvSpPr>
        <p:spPr>
          <a:xfrm>
            <a:off x="638343" y="1862907"/>
            <a:ext cx="700422" cy="180425"/>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chorCtr="0">
            <a:spAutoFit/>
          </a:bodyPr>
          <a:lstStyle/>
          <a:p>
            <a:pPr algn="ctr">
              <a:buSzPct val="120000"/>
            </a:pPr>
            <a:r>
              <a:rPr kumimoji="1" lang="ja-JP" altLang="en-US" sz="700">
                <a:solidFill>
                  <a:schemeClr val="bg1"/>
                </a:solidFill>
                <a:latin typeface="+mn-ea"/>
              </a:rPr>
              <a:t>カテゴリ名</a:t>
            </a:r>
            <a:endParaRPr kumimoji="1" lang="en-US" altLang="ja-JP" sz="700" dirty="0">
              <a:solidFill>
                <a:schemeClr val="bg1"/>
              </a:solidFill>
              <a:latin typeface="+mn-ea"/>
            </a:endParaRPr>
          </a:p>
        </p:txBody>
      </p:sp>
      <p:sp>
        <p:nvSpPr>
          <p:cNvPr id="51" name="正方形/長方形 50">
            <a:extLst>
              <a:ext uri="{FF2B5EF4-FFF2-40B4-BE49-F238E27FC236}">
                <a16:creationId xmlns:a16="http://schemas.microsoft.com/office/drawing/2014/main" id="{D24CF368-5D25-1B43-BA78-504CF62B3195}"/>
              </a:ext>
            </a:extLst>
          </p:cNvPr>
          <p:cNvSpPr/>
          <p:nvPr/>
        </p:nvSpPr>
        <p:spPr>
          <a:xfrm>
            <a:off x="3281399" y="1862905"/>
            <a:ext cx="1248110" cy="922855"/>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ja-JP" altLang="en-US" sz="1050">
                <a:solidFill>
                  <a:schemeClr val="tx2"/>
                </a:solidFill>
                <a:latin typeface="+mn-ea"/>
              </a:rPr>
              <a:t>バナー</a:t>
            </a:r>
            <a:endParaRPr kumimoji="1" lang="en-US" altLang="ja-JP" sz="1050" dirty="0">
              <a:solidFill>
                <a:schemeClr val="tx2"/>
              </a:solidFill>
              <a:latin typeface="+mn-ea"/>
            </a:endParaRPr>
          </a:p>
        </p:txBody>
      </p:sp>
      <p:sp>
        <p:nvSpPr>
          <p:cNvPr id="53" name="正方形/長方形 52">
            <a:extLst>
              <a:ext uri="{FF2B5EF4-FFF2-40B4-BE49-F238E27FC236}">
                <a16:creationId xmlns:a16="http://schemas.microsoft.com/office/drawing/2014/main" id="{47D9CC21-C4A6-D142-A687-8389AB3C2BDB}"/>
              </a:ext>
            </a:extLst>
          </p:cNvPr>
          <p:cNvSpPr/>
          <p:nvPr/>
        </p:nvSpPr>
        <p:spPr>
          <a:xfrm>
            <a:off x="620459" y="5166847"/>
            <a:ext cx="538609" cy="161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050" b="1">
                <a:solidFill>
                  <a:schemeClr val="tx2"/>
                </a:solidFill>
                <a:latin typeface="+mn-ea"/>
              </a:rPr>
              <a:t>見出し２</a:t>
            </a:r>
          </a:p>
        </p:txBody>
      </p:sp>
      <p:sp>
        <p:nvSpPr>
          <p:cNvPr id="56" name="正方形/長方形 55">
            <a:extLst>
              <a:ext uri="{FF2B5EF4-FFF2-40B4-BE49-F238E27FC236}">
                <a16:creationId xmlns:a16="http://schemas.microsoft.com/office/drawing/2014/main" id="{7C60F334-6E48-3644-94B3-B848E640F8F0}"/>
              </a:ext>
            </a:extLst>
          </p:cNvPr>
          <p:cNvSpPr/>
          <p:nvPr/>
        </p:nvSpPr>
        <p:spPr>
          <a:xfrm>
            <a:off x="633552" y="4558277"/>
            <a:ext cx="615553"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200" b="1">
                <a:solidFill>
                  <a:schemeClr val="tx2"/>
                </a:solidFill>
                <a:latin typeface="+mn-ea"/>
              </a:rPr>
              <a:t>見出し１</a:t>
            </a:r>
          </a:p>
        </p:txBody>
      </p:sp>
      <p:sp>
        <p:nvSpPr>
          <p:cNvPr id="57" name="正方形/長方形 56">
            <a:extLst>
              <a:ext uri="{FF2B5EF4-FFF2-40B4-BE49-F238E27FC236}">
                <a16:creationId xmlns:a16="http://schemas.microsoft.com/office/drawing/2014/main" id="{88ACAE66-1F28-CC40-B755-EAE906A6922A}"/>
              </a:ext>
            </a:extLst>
          </p:cNvPr>
          <p:cNvSpPr/>
          <p:nvPr/>
        </p:nvSpPr>
        <p:spPr>
          <a:xfrm>
            <a:off x="620458" y="4817074"/>
            <a:ext cx="2393491"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en-US" altLang="ja-JP" sz="800" dirty="0">
                <a:solidFill>
                  <a:schemeClr val="tx2"/>
                </a:solidFill>
                <a:latin typeface="+mn-ea"/>
              </a:rPr>
              <a:t>-------------------------------------------------------------------------------------------</a:t>
            </a:r>
          </a:p>
        </p:txBody>
      </p:sp>
      <p:grpSp>
        <p:nvGrpSpPr>
          <p:cNvPr id="5" name="グループ化 4">
            <a:extLst>
              <a:ext uri="{FF2B5EF4-FFF2-40B4-BE49-F238E27FC236}">
                <a16:creationId xmlns:a16="http://schemas.microsoft.com/office/drawing/2014/main" id="{9C9E27F7-0E68-FF4C-AA03-0587202AD6FB}"/>
              </a:ext>
            </a:extLst>
          </p:cNvPr>
          <p:cNvGrpSpPr/>
          <p:nvPr/>
        </p:nvGrpSpPr>
        <p:grpSpPr>
          <a:xfrm>
            <a:off x="617597" y="6368601"/>
            <a:ext cx="2393490" cy="547273"/>
            <a:chOff x="665092" y="6519750"/>
            <a:chExt cx="2393490" cy="547273"/>
          </a:xfrm>
        </p:grpSpPr>
        <p:sp>
          <p:nvSpPr>
            <p:cNvPr id="55" name="角丸四角形 54">
              <a:extLst>
                <a:ext uri="{FF2B5EF4-FFF2-40B4-BE49-F238E27FC236}">
                  <a16:creationId xmlns:a16="http://schemas.microsoft.com/office/drawing/2014/main" id="{5F971203-7776-AD4E-9A82-9F071B76330F}"/>
                </a:ext>
              </a:extLst>
            </p:cNvPr>
            <p:cNvSpPr/>
            <p:nvPr/>
          </p:nvSpPr>
          <p:spPr>
            <a:xfrm>
              <a:off x="665092" y="6519750"/>
              <a:ext cx="2393490" cy="428925"/>
            </a:xfrm>
            <a:prstGeom prst="roundRect">
              <a:avLst>
                <a:gd name="adj" fmla="val 495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24000" tIns="72000" rIns="288000" bIns="72000" rtlCol="0" anchor="t" anchorCtr="0">
              <a:normAutofit fontScale="85000" lnSpcReduction="20000"/>
            </a:bodyPr>
            <a:lstStyle/>
            <a:p>
              <a:pPr>
                <a:lnSpc>
                  <a:spcPct val="150000"/>
                </a:lnSpc>
              </a:pPr>
              <a:r>
                <a:rPr kumimoji="1" lang="ja-JP" altLang="en-US" sz="800" b="1">
                  <a:solidFill>
                    <a:schemeClr val="tx2"/>
                  </a:solidFill>
                  <a:latin typeface="+mn-ea"/>
                </a:rPr>
                <a:t>引用文</a:t>
              </a:r>
              <a:r>
                <a:rPr kumimoji="1" lang="en-US" altLang="ja-JP" sz="800" dirty="0">
                  <a:solidFill>
                    <a:schemeClr val="tx2"/>
                  </a:solidFill>
                  <a:latin typeface="+mn-ea"/>
                </a:rPr>
                <a:t>------------------------------------------------------------------------------------</a:t>
              </a:r>
            </a:p>
          </p:txBody>
        </p:sp>
        <p:sp>
          <p:nvSpPr>
            <p:cNvPr id="64" name="正方形/長方形 63">
              <a:extLst>
                <a:ext uri="{FF2B5EF4-FFF2-40B4-BE49-F238E27FC236}">
                  <a16:creationId xmlns:a16="http://schemas.microsoft.com/office/drawing/2014/main" id="{4CAAD6E5-3F5A-DC40-87E2-0EFF9D0C894B}"/>
                </a:ext>
              </a:extLst>
            </p:cNvPr>
            <p:cNvSpPr/>
            <p:nvPr/>
          </p:nvSpPr>
          <p:spPr>
            <a:xfrm>
              <a:off x="744175" y="6581458"/>
              <a:ext cx="145874"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2400" b="1">
                  <a:solidFill>
                    <a:schemeClr val="bg1">
                      <a:lumMod val="65000"/>
                    </a:schemeClr>
                  </a:solidFill>
                  <a:latin typeface="+mn-ea"/>
                </a:rPr>
                <a:t>“</a:t>
              </a:r>
            </a:p>
          </p:txBody>
        </p:sp>
        <p:sp>
          <p:nvSpPr>
            <p:cNvPr id="65" name="正方形/長方形 64">
              <a:extLst>
                <a:ext uri="{FF2B5EF4-FFF2-40B4-BE49-F238E27FC236}">
                  <a16:creationId xmlns:a16="http://schemas.microsoft.com/office/drawing/2014/main" id="{F16872CD-CBBE-7D48-9043-161888025D1C}"/>
                </a:ext>
              </a:extLst>
            </p:cNvPr>
            <p:cNvSpPr/>
            <p:nvPr/>
          </p:nvSpPr>
          <p:spPr>
            <a:xfrm>
              <a:off x="2816135" y="6697691"/>
              <a:ext cx="145874"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spAutoFit/>
            </a:bodyPr>
            <a:lstStyle/>
            <a:p>
              <a:r>
                <a:rPr kumimoji="1" lang="ja-JP" altLang="en-US" sz="2400" b="1">
                  <a:solidFill>
                    <a:schemeClr val="bg1">
                      <a:lumMod val="65000"/>
                    </a:schemeClr>
                  </a:solidFill>
                  <a:latin typeface="+mn-ea"/>
                </a:rPr>
                <a:t>”</a:t>
              </a:r>
            </a:p>
          </p:txBody>
        </p:sp>
      </p:grpSp>
      <p:sp>
        <p:nvSpPr>
          <p:cNvPr id="66" name="正方形/長方形 65">
            <a:extLst>
              <a:ext uri="{FF2B5EF4-FFF2-40B4-BE49-F238E27FC236}">
                <a16:creationId xmlns:a16="http://schemas.microsoft.com/office/drawing/2014/main" id="{F28459B2-16EB-0F49-81AF-30E447FAAE84}"/>
              </a:ext>
            </a:extLst>
          </p:cNvPr>
          <p:cNvSpPr/>
          <p:nvPr/>
        </p:nvSpPr>
        <p:spPr>
          <a:xfrm>
            <a:off x="617597" y="5401551"/>
            <a:ext cx="2393491"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en-US" altLang="ja-JP" sz="800" dirty="0">
                <a:solidFill>
                  <a:schemeClr val="tx2"/>
                </a:solidFill>
                <a:latin typeface="+mn-ea"/>
              </a:rPr>
              <a:t>-------------------------------------------------------------------------------------------</a:t>
            </a:r>
          </a:p>
        </p:txBody>
      </p:sp>
      <p:sp>
        <p:nvSpPr>
          <p:cNvPr id="67" name="正方形/長方形 66">
            <a:extLst>
              <a:ext uri="{FF2B5EF4-FFF2-40B4-BE49-F238E27FC236}">
                <a16:creationId xmlns:a16="http://schemas.microsoft.com/office/drawing/2014/main" id="{9CA04AFD-134A-A842-A32D-67A345D184B4}"/>
              </a:ext>
            </a:extLst>
          </p:cNvPr>
          <p:cNvSpPr/>
          <p:nvPr/>
        </p:nvSpPr>
        <p:spPr>
          <a:xfrm>
            <a:off x="596113" y="5774200"/>
            <a:ext cx="527388"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900" b="1">
                <a:solidFill>
                  <a:schemeClr val="tx2"/>
                </a:solidFill>
                <a:latin typeface="+mn-ea"/>
              </a:rPr>
              <a:t>｜見出し</a:t>
            </a:r>
            <a:r>
              <a:rPr kumimoji="1" lang="en-US" altLang="ja-JP" sz="900" b="1" dirty="0">
                <a:solidFill>
                  <a:schemeClr val="tx2"/>
                </a:solidFill>
                <a:latin typeface="+mn-ea"/>
              </a:rPr>
              <a:t>3</a:t>
            </a:r>
            <a:endParaRPr kumimoji="1" lang="ja-JP" altLang="en-US" sz="900" b="1">
              <a:solidFill>
                <a:schemeClr val="tx2"/>
              </a:solidFill>
              <a:latin typeface="+mn-ea"/>
            </a:endParaRPr>
          </a:p>
        </p:txBody>
      </p:sp>
      <p:sp>
        <p:nvSpPr>
          <p:cNvPr id="68" name="正方形/長方形 67">
            <a:extLst>
              <a:ext uri="{FF2B5EF4-FFF2-40B4-BE49-F238E27FC236}">
                <a16:creationId xmlns:a16="http://schemas.microsoft.com/office/drawing/2014/main" id="{020F869B-BB31-E142-B32B-59596F668A3B}"/>
              </a:ext>
            </a:extLst>
          </p:cNvPr>
          <p:cNvSpPr/>
          <p:nvPr/>
        </p:nvSpPr>
        <p:spPr>
          <a:xfrm>
            <a:off x="617596" y="6008904"/>
            <a:ext cx="2393491"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en-US" altLang="ja-JP" sz="800" dirty="0">
                <a:solidFill>
                  <a:schemeClr val="tx2"/>
                </a:solidFill>
                <a:latin typeface="+mn-ea"/>
              </a:rPr>
              <a:t>-------------------------------------------------------------------------------------------</a:t>
            </a:r>
          </a:p>
        </p:txBody>
      </p:sp>
      <p:sp>
        <p:nvSpPr>
          <p:cNvPr id="59" name="正方形/長方形 58">
            <a:extLst>
              <a:ext uri="{FF2B5EF4-FFF2-40B4-BE49-F238E27FC236}">
                <a16:creationId xmlns:a16="http://schemas.microsoft.com/office/drawing/2014/main" id="{210C97F4-4C2B-0945-BF4C-7DA3471E0310}"/>
              </a:ext>
            </a:extLst>
          </p:cNvPr>
          <p:cNvSpPr/>
          <p:nvPr/>
        </p:nvSpPr>
        <p:spPr>
          <a:xfrm>
            <a:off x="3274223" y="3120456"/>
            <a:ext cx="547195" cy="322950"/>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700" dirty="0">
                <a:solidFill>
                  <a:schemeClr val="tx2"/>
                </a:solidFill>
                <a:latin typeface="+mn-ea"/>
              </a:rPr>
              <a:t>IMG</a:t>
            </a:r>
          </a:p>
        </p:txBody>
      </p:sp>
      <p:sp>
        <p:nvSpPr>
          <p:cNvPr id="60" name="正方形/長方形 59">
            <a:extLst>
              <a:ext uri="{FF2B5EF4-FFF2-40B4-BE49-F238E27FC236}">
                <a16:creationId xmlns:a16="http://schemas.microsoft.com/office/drawing/2014/main" id="{9FDB89D9-20EF-2E4C-B456-701360D56703}"/>
              </a:ext>
            </a:extLst>
          </p:cNvPr>
          <p:cNvSpPr/>
          <p:nvPr/>
        </p:nvSpPr>
        <p:spPr>
          <a:xfrm>
            <a:off x="3274224" y="3450668"/>
            <a:ext cx="546379" cy="165036"/>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chorCtr="0">
            <a:spAutoFit/>
          </a:bodyPr>
          <a:lstStyle/>
          <a:p>
            <a:pPr algn="ctr">
              <a:buSzPct val="120000"/>
            </a:pPr>
            <a:r>
              <a:rPr kumimoji="1" lang="ja-JP" altLang="en-US" sz="600">
                <a:solidFill>
                  <a:schemeClr val="bg1"/>
                </a:solidFill>
                <a:latin typeface="+mn-ea"/>
              </a:rPr>
              <a:t>カテゴリ名</a:t>
            </a:r>
            <a:endParaRPr kumimoji="1" lang="en-US" altLang="ja-JP" sz="600" dirty="0">
              <a:solidFill>
                <a:schemeClr val="bg1"/>
              </a:solidFill>
              <a:latin typeface="+mn-ea"/>
            </a:endParaRPr>
          </a:p>
        </p:txBody>
      </p:sp>
      <p:sp>
        <p:nvSpPr>
          <p:cNvPr id="61" name="正方形/長方形 60">
            <a:extLst>
              <a:ext uri="{FF2B5EF4-FFF2-40B4-BE49-F238E27FC236}">
                <a16:creationId xmlns:a16="http://schemas.microsoft.com/office/drawing/2014/main" id="{79741954-697F-A943-9E28-643C49106B8D}"/>
              </a:ext>
            </a:extLst>
          </p:cNvPr>
          <p:cNvSpPr/>
          <p:nvPr/>
        </p:nvSpPr>
        <p:spPr>
          <a:xfrm>
            <a:off x="3904755" y="3127749"/>
            <a:ext cx="624754"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600" u="sng">
                <a:solidFill>
                  <a:schemeClr val="tx2"/>
                </a:solidFill>
                <a:latin typeface="+mn-ea"/>
              </a:rPr>
              <a:t>記事タイトル</a:t>
            </a:r>
            <a:r>
              <a:rPr kumimoji="1" lang="en-US" altLang="ja-JP" sz="600" u="sng" dirty="0">
                <a:solidFill>
                  <a:schemeClr val="tx2"/>
                </a:solidFill>
                <a:latin typeface="+mn-ea"/>
              </a:rPr>
              <a:t>-----------------------------------  …</a:t>
            </a:r>
          </a:p>
        </p:txBody>
      </p:sp>
      <p:sp>
        <p:nvSpPr>
          <p:cNvPr id="80" name="正方形/長方形 79">
            <a:extLst>
              <a:ext uri="{FF2B5EF4-FFF2-40B4-BE49-F238E27FC236}">
                <a16:creationId xmlns:a16="http://schemas.microsoft.com/office/drawing/2014/main" id="{314A66F9-31EE-EB49-AFC8-42DCF8E16D91}"/>
              </a:ext>
            </a:extLst>
          </p:cNvPr>
          <p:cNvSpPr/>
          <p:nvPr/>
        </p:nvSpPr>
        <p:spPr>
          <a:xfrm>
            <a:off x="3281399" y="2905185"/>
            <a:ext cx="461665"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900" b="1">
                <a:solidFill>
                  <a:schemeClr val="tx2"/>
                </a:solidFill>
                <a:latin typeface="+mn-ea"/>
              </a:rPr>
              <a:t>関連記事</a:t>
            </a:r>
          </a:p>
        </p:txBody>
      </p:sp>
      <p:sp>
        <p:nvSpPr>
          <p:cNvPr id="81" name="正方形/長方形 80">
            <a:extLst>
              <a:ext uri="{FF2B5EF4-FFF2-40B4-BE49-F238E27FC236}">
                <a16:creationId xmlns:a16="http://schemas.microsoft.com/office/drawing/2014/main" id="{EB3094C8-F195-154E-AB7B-36E4EB835AD4}"/>
              </a:ext>
            </a:extLst>
          </p:cNvPr>
          <p:cNvSpPr/>
          <p:nvPr/>
        </p:nvSpPr>
        <p:spPr>
          <a:xfrm>
            <a:off x="3272182" y="3732149"/>
            <a:ext cx="547195" cy="330212"/>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700" dirty="0">
                <a:solidFill>
                  <a:schemeClr val="tx2"/>
                </a:solidFill>
                <a:latin typeface="+mn-ea"/>
              </a:rPr>
              <a:t>IMG</a:t>
            </a:r>
          </a:p>
        </p:txBody>
      </p:sp>
      <p:sp>
        <p:nvSpPr>
          <p:cNvPr id="82" name="正方形/長方形 81">
            <a:extLst>
              <a:ext uri="{FF2B5EF4-FFF2-40B4-BE49-F238E27FC236}">
                <a16:creationId xmlns:a16="http://schemas.microsoft.com/office/drawing/2014/main" id="{1290C94E-CE4D-CF4F-9E39-956C295D99BA}"/>
              </a:ext>
            </a:extLst>
          </p:cNvPr>
          <p:cNvSpPr/>
          <p:nvPr/>
        </p:nvSpPr>
        <p:spPr>
          <a:xfrm>
            <a:off x="3272183" y="4062361"/>
            <a:ext cx="546379" cy="165036"/>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chorCtr="0">
            <a:spAutoFit/>
          </a:bodyPr>
          <a:lstStyle/>
          <a:p>
            <a:pPr algn="ctr">
              <a:buSzPct val="120000"/>
            </a:pPr>
            <a:r>
              <a:rPr kumimoji="1" lang="ja-JP" altLang="en-US" sz="600">
                <a:solidFill>
                  <a:schemeClr val="bg1"/>
                </a:solidFill>
                <a:latin typeface="+mn-ea"/>
              </a:rPr>
              <a:t>カテゴリ名</a:t>
            </a:r>
            <a:endParaRPr kumimoji="1" lang="en-US" altLang="ja-JP" sz="600" dirty="0">
              <a:solidFill>
                <a:schemeClr val="bg1"/>
              </a:solidFill>
              <a:latin typeface="+mn-ea"/>
            </a:endParaRPr>
          </a:p>
        </p:txBody>
      </p:sp>
      <p:sp>
        <p:nvSpPr>
          <p:cNvPr id="84" name="正方形/長方形 83">
            <a:extLst>
              <a:ext uri="{FF2B5EF4-FFF2-40B4-BE49-F238E27FC236}">
                <a16:creationId xmlns:a16="http://schemas.microsoft.com/office/drawing/2014/main" id="{C62BDC82-248E-ED4D-BF2F-A5D918850C5C}"/>
              </a:ext>
            </a:extLst>
          </p:cNvPr>
          <p:cNvSpPr/>
          <p:nvPr/>
        </p:nvSpPr>
        <p:spPr>
          <a:xfrm>
            <a:off x="3262081" y="4341929"/>
            <a:ext cx="547195" cy="329493"/>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700" dirty="0">
                <a:solidFill>
                  <a:schemeClr val="tx2"/>
                </a:solidFill>
                <a:latin typeface="+mn-ea"/>
              </a:rPr>
              <a:t>IMG</a:t>
            </a:r>
          </a:p>
        </p:txBody>
      </p:sp>
      <p:sp>
        <p:nvSpPr>
          <p:cNvPr id="85" name="正方形/長方形 84">
            <a:extLst>
              <a:ext uri="{FF2B5EF4-FFF2-40B4-BE49-F238E27FC236}">
                <a16:creationId xmlns:a16="http://schemas.microsoft.com/office/drawing/2014/main" id="{3CD423BF-D26C-4B46-B2F8-F5F870A8205F}"/>
              </a:ext>
            </a:extLst>
          </p:cNvPr>
          <p:cNvSpPr/>
          <p:nvPr/>
        </p:nvSpPr>
        <p:spPr>
          <a:xfrm>
            <a:off x="3262082" y="4672142"/>
            <a:ext cx="546379" cy="165036"/>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chorCtr="0">
            <a:spAutoFit/>
          </a:bodyPr>
          <a:lstStyle/>
          <a:p>
            <a:pPr algn="ctr">
              <a:buSzPct val="120000"/>
            </a:pPr>
            <a:r>
              <a:rPr kumimoji="1" lang="ja-JP" altLang="en-US" sz="600">
                <a:solidFill>
                  <a:schemeClr val="bg1"/>
                </a:solidFill>
                <a:latin typeface="+mn-ea"/>
              </a:rPr>
              <a:t>カテゴリ名</a:t>
            </a:r>
            <a:endParaRPr kumimoji="1" lang="en-US" altLang="ja-JP" sz="600" dirty="0">
              <a:solidFill>
                <a:schemeClr val="bg1"/>
              </a:solidFill>
              <a:latin typeface="+mn-ea"/>
            </a:endParaRPr>
          </a:p>
        </p:txBody>
      </p:sp>
      <p:sp>
        <p:nvSpPr>
          <p:cNvPr id="87" name="正方形/長方形 86">
            <a:extLst>
              <a:ext uri="{FF2B5EF4-FFF2-40B4-BE49-F238E27FC236}">
                <a16:creationId xmlns:a16="http://schemas.microsoft.com/office/drawing/2014/main" id="{88B1D6C1-B20F-0F4C-AFC5-409A278BEDE8}"/>
              </a:ext>
            </a:extLst>
          </p:cNvPr>
          <p:cNvSpPr/>
          <p:nvPr/>
        </p:nvSpPr>
        <p:spPr>
          <a:xfrm>
            <a:off x="623533" y="6978069"/>
            <a:ext cx="2393491"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71450" indent="-171450">
              <a:buClr>
                <a:schemeClr val="tx2"/>
              </a:buClr>
              <a:buFont typeface="Wingdings" pitchFamily="2" charset="2"/>
              <a:buChar char="l"/>
            </a:pPr>
            <a:r>
              <a:rPr kumimoji="1" lang="ja-JP" altLang="en-US" sz="800">
                <a:solidFill>
                  <a:schemeClr val="tx2"/>
                </a:solidFill>
                <a:latin typeface="+mn-ea"/>
              </a:rPr>
              <a:t>リスト</a:t>
            </a:r>
            <a:r>
              <a:rPr kumimoji="1" lang="en-US" altLang="ja-JP" sz="800" dirty="0">
                <a:solidFill>
                  <a:schemeClr val="tx2"/>
                </a:solidFill>
                <a:latin typeface="+mn-ea"/>
              </a:rPr>
              <a:t>-----------------</a:t>
            </a:r>
          </a:p>
          <a:p>
            <a:pPr marL="171450" indent="-171450">
              <a:buClr>
                <a:schemeClr val="tx2"/>
              </a:buClr>
              <a:buFont typeface="Wingdings" pitchFamily="2" charset="2"/>
              <a:buChar char="l"/>
            </a:pPr>
            <a:r>
              <a:rPr kumimoji="1" lang="ja-JP" altLang="en-US" sz="800">
                <a:solidFill>
                  <a:schemeClr val="tx2"/>
                </a:solidFill>
                <a:latin typeface="+mn-ea"/>
              </a:rPr>
              <a:t>リスト</a:t>
            </a:r>
            <a:r>
              <a:rPr kumimoji="1" lang="en-US" altLang="ja-JP" sz="800" dirty="0">
                <a:solidFill>
                  <a:schemeClr val="tx2"/>
                </a:solidFill>
                <a:latin typeface="+mn-ea"/>
              </a:rPr>
              <a:t>-----------------------</a:t>
            </a:r>
          </a:p>
          <a:p>
            <a:pPr marL="171450" indent="-171450">
              <a:buClr>
                <a:schemeClr val="tx2"/>
              </a:buClr>
              <a:buFont typeface="Wingdings" pitchFamily="2" charset="2"/>
              <a:buChar char="l"/>
            </a:pPr>
            <a:r>
              <a:rPr kumimoji="1" lang="ja-JP" altLang="en-US" sz="800">
                <a:solidFill>
                  <a:schemeClr val="tx2"/>
                </a:solidFill>
                <a:latin typeface="+mn-ea"/>
              </a:rPr>
              <a:t>リスト</a:t>
            </a:r>
            <a:r>
              <a:rPr kumimoji="1" lang="en-US" altLang="ja-JP" sz="800" dirty="0">
                <a:solidFill>
                  <a:schemeClr val="tx2"/>
                </a:solidFill>
                <a:latin typeface="+mn-ea"/>
              </a:rPr>
              <a:t>----------------------------------</a:t>
            </a:r>
          </a:p>
        </p:txBody>
      </p:sp>
      <p:sp>
        <p:nvSpPr>
          <p:cNvPr id="89" name="正方形/長方形 88">
            <a:extLst>
              <a:ext uri="{FF2B5EF4-FFF2-40B4-BE49-F238E27FC236}">
                <a16:creationId xmlns:a16="http://schemas.microsoft.com/office/drawing/2014/main" id="{D32CB0CE-C8AC-9C44-8537-6B1C5293A122}"/>
              </a:ext>
            </a:extLst>
          </p:cNvPr>
          <p:cNvSpPr/>
          <p:nvPr/>
        </p:nvSpPr>
        <p:spPr>
          <a:xfrm>
            <a:off x="626718" y="7550948"/>
            <a:ext cx="2372008"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a:buClr>
                <a:schemeClr val="tx2"/>
              </a:buClr>
            </a:pPr>
            <a:r>
              <a:rPr kumimoji="1" lang="ja-JP" altLang="en-US" sz="800" u="sng">
                <a:solidFill>
                  <a:schemeClr val="accent1"/>
                </a:solidFill>
                <a:latin typeface="+mn-ea"/>
              </a:rPr>
              <a:t>テキストリンク</a:t>
            </a:r>
            <a:endParaRPr kumimoji="1" lang="en-US" altLang="ja-JP" sz="800" u="sng" dirty="0">
              <a:solidFill>
                <a:schemeClr val="accent1"/>
              </a:solidFill>
              <a:latin typeface="+mn-ea"/>
            </a:endParaRPr>
          </a:p>
        </p:txBody>
      </p:sp>
      <p:sp>
        <p:nvSpPr>
          <p:cNvPr id="91" name="正方形/長方形 90">
            <a:extLst>
              <a:ext uri="{FF2B5EF4-FFF2-40B4-BE49-F238E27FC236}">
                <a16:creationId xmlns:a16="http://schemas.microsoft.com/office/drawing/2014/main" id="{8BC65BBB-653B-9C4C-ACF2-CC95D68D9AB0}"/>
              </a:ext>
            </a:extLst>
          </p:cNvPr>
          <p:cNvSpPr/>
          <p:nvPr/>
        </p:nvSpPr>
        <p:spPr>
          <a:xfrm>
            <a:off x="5035247" y="1227858"/>
            <a:ext cx="2123538" cy="187162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1450" indent="-135450">
              <a:spcAft>
                <a:spcPts val="1200"/>
              </a:spcAft>
              <a:buClr>
                <a:schemeClr val="accent5"/>
              </a:buClr>
              <a:buFont typeface="Wingdings" pitchFamily="2" charset="2"/>
              <a:buChar char="l"/>
            </a:pPr>
            <a:r>
              <a:rPr kumimoji="1" lang="ja-JP" altLang="en-US" sz="1100" b="1">
                <a:solidFill>
                  <a:schemeClr val="tx2"/>
                </a:solidFill>
                <a:latin typeface="+mn-ea"/>
              </a:rPr>
              <a:t>ファーストビューに</a:t>
            </a:r>
            <a:br>
              <a:rPr kumimoji="1" lang="en-US" altLang="ja-JP" sz="1100" b="1" dirty="0">
                <a:solidFill>
                  <a:schemeClr val="tx2"/>
                </a:solidFill>
                <a:latin typeface="+mn-ea"/>
              </a:rPr>
            </a:br>
            <a:r>
              <a:rPr kumimoji="1" lang="ja-JP" altLang="en-US" sz="1100" b="1">
                <a:solidFill>
                  <a:schemeClr val="tx2"/>
                </a:solidFill>
                <a:latin typeface="+mn-ea"/>
              </a:rPr>
              <a:t>バナーを設置し、お役立ち資料やセミナーへ誘導する</a:t>
            </a:r>
            <a:endParaRPr kumimoji="1" lang="en-US" altLang="ja-JP" sz="1100" b="1" dirty="0">
              <a:solidFill>
                <a:schemeClr val="tx2"/>
              </a:solidFill>
              <a:latin typeface="+mn-ea"/>
            </a:endParaRPr>
          </a:p>
          <a:p>
            <a:pPr marL="171450" indent="-135450">
              <a:spcAft>
                <a:spcPts val="1200"/>
              </a:spcAft>
              <a:buClr>
                <a:schemeClr val="accent5"/>
              </a:buClr>
              <a:buFont typeface="Wingdings" pitchFamily="2" charset="2"/>
              <a:buChar char="l"/>
            </a:pPr>
            <a:r>
              <a:rPr kumimoji="1" lang="ja-JP" altLang="en-US" sz="1100" b="1">
                <a:solidFill>
                  <a:schemeClr val="tx2"/>
                </a:solidFill>
                <a:latin typeface="+mn-ea"/>
              </a:rPr>
              <a:t>サイドバーに関連記事を掲載する。記事が長い場合はスクロールに追随させる</a:t>
            </a:r>
            <a:endParaRPr kumimoji="1" lang="en-US" altLang="ja-JP" sz="1100" b="1" dirty="0">
              <a:solidFill>
                <a:schemeClr val="tx2"/>
              </a:solidFill>
              <a:latin typeface="+mn-ea"/>
            </a:endParaRPr>
          </a:p>
        </p:txBody>
      </p:sp>
      <p:sp>
        <p:nvSpPr>
          <p:cNvPr id="92" name="円/楕円 91">
            <a:extLst>
              <a:ext uri="{FF2B5EF4-FFF2-40B4-BE49-F238E27FC236}">
                <a16:creationId xmlns:a16="http://schemas.microsoft.com/office/drawing/2014/main" id="{235C703F-AB69-D040-8105-2B844F3F368B}"/>
              </a:ext>
            </a:extLst>
          </p:cNvPr>
          <p:cNvSpPr/>
          <p:nvPr/>
        </p:nvSpPr>
        <p:spPr>
          <a:xfrm>
            <a:off x="4887513" y="1043708"/>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93" name="円/楕円 92">
            <a:extLst>
              <a:ext uri="{FF2B5EF4-FFF2-40B4-BE49-F238E27FC236}">
                <a16:creationId xmlns:a16="http://schemas.microsoft.com/office/drawing/2014/main" id="{42FECCDB-2682-024A-9749-7D01B0898E4F}"/>
              </a:ext>
            </a:extLst>
          </p:cNvPr>
          <p:cNvSpPr/>
          <p:nvPr/>
        </p:nvSpPr>
        <p:spPr>
          <a:xfrm>
            <a:off x="3721012" y="1721887"/>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94" name="正方形/長方形 93">
            <a:extLst>
              <a:ext uri="{FF2B5EF4-FFF2-40B4-BE49-F238E27FC236}">
                <a16:creationId xmlns:a16="http://schemas.microsoft.com/office/drawing/2014/main" id="{7994363D-D654-8C46-818B-9A9E62901C20}"/>
              </a:ext>
            </a:extLst>
          </p:cNvPr>
          <p:cNvSpPr/>
          <p:nvPr/>
        </p:nvSpPr>
        <p:spPr>
          <a:xfrm>
            <a:off x="5035247" y="6127616"/>
            <a:ext cx="2123538" cy="25179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1450" indent="-135450">
              <a:spcAft>
                <a:spcPts val="1200"/>
              </a:spcAft>
              <a:buClr>
                <a:schemeClr val="accent5"/>
              </a:buClr>
              <a:buFont typeface="Wingdings" pitchFamily="2" charset="2"/>
              <a:buChar char="l"/>
            </a:pPr>
            <a:r>
              <a:rPr kumimoji="1" lang="ja-JP" altLang="en-US" sz="1100" b="1">
                <a:solidFill>
                  <a:schemeClr val="tx2"/>
                </a:solidFill>
                <a:latin typeface="+mn-ea"/>
              </a:rPr>
              <a:t>見出しは飛ばし読みでも内容が理解できるようなデザインにする</a:t>
            </a:r>
            <a:endParaRPr kumimoji="1" lang="en-US" altLang="ja-JP" sz="1100" b="1" dirty="0">
              <a:solidFill>
                <a:schemeClr val="tx2"/>
              </a:solidFill>
              <a:latin typeface="+mn-ea"/>
            </a:endParaRPr>
          </a:p>
          <a:p>
            <a:pPr marL="171450" indent="-135450">
              <a:spcAft>
                <a:spcPts val="1200"/>
              </a:spcAft>
              <a:buClr>
                <a:schemeClr val="accent5"/>
              </a:buClr>
              <a:buFont typeface="Wingdings" pitchFamily="2" charset="2"/>
              <a:buChar char="l"/>
            </a:pPr>
            <a:r>
              <a:rPr kumimoji="1" lang="ja-JP" altLang="en-US" sz="1100" b="1">
                <a:solidFill>
                  <a:schemeClr val="tx2"/>
                </a:solidFill>
                <a:latin typeface="+mn-ea"/>
              </a:rPr>
              <a:t>文字サイズは読みやすい大きさにする</a:t>
            </a:r>
            <a:endParaRPr kumimoji="1" lang="en-US" altLang="ja-JP" sz="1100" b="1" dirty="0">
              <a:solidFill>
                <a:schemeClr val="tx2"/>
              </a:solidFill>
              <a:latin typeface="+mn-ea"/>
            </a:endParaRPr>
          </a:p>
          <a:p>
            <a:pPr marL="171450" indent="-135450">
              <a:spcAft>
                <a:spcPts val="1200"/>
              </a:spcAft>
              <a:buClr>
                <a:schemeClr val="accent5"/>
              </a:buClr>
              <a:buFont typeface="Wingdings" pitchFamily="2" charset="2"/>
              <a:buChar char="l"/>
            </a:pPr>
            <a:r>
              <a:rPr kumimoji="1" lang="ja-JP" altLang="en-US" sz="1100" b="1">
                <a:solidFill>
                  <a:schemeClr val="tx2"/>
                </a:solidFill>
                <a:latin typeface="+mn-ea"/>
              </a:rPr>
              <a:t>テキストリンクは青色にする</a:t>
            </a:r>
            <a:endParaRPr kumimoji="1" lang="en-US" altLang="ja-JP" sz="1100" b="1" dirty="0">
              <a:solidFill>
                <a:schemeClr val="tx2"/>
              </a:solidFill>
              <a:latin typeface="+mn-ea"/>
            </a:endParaRPr>
          </a:p>
          <a:p>
            <a:pPr marL="171450" indent="-135450">
              <a:spcAft>
                <a:spcPts val="1200"/>
              </a:spcAft>
              <a:buClr>
                <a:schemeClr val="accent5"/>
              </a:buClr>
              <a:buFont typeface="Wingdings" pitchFamily="2" charset="2"/>
              <a:buChar char="l"/>
            </a:pPr>
            <a:r>
              <a:rPr kumimoji="1" lang="ja-JP" altLang="en-US" sz="1100" b="1">
                <a:solidFill>
                  <a:schemeClr val="tx2"/>
                </a:solidFill>
                <a:latin typeface="+mn-ea"/>
              </a:rPr>
              <a:t>記事の最後にサービス紹介を文脈に合わせて記載する</a:t>
            </a:r>
            <a:endParaRPr kumimoji="1" lang="en-US" altLang="ja-JP" sz="1100" b="1" dirty="0">
              <a:solidFill>
                <a:schemeClr val="tx2"/>
              </a:solidFill>
              <a:latin typeface="+mn-ea"/>
            </a:endParaRPr>
          </a:p>
        </p:txBody>
      </p:sp>
      <p:sp>
        <p:nvSpPr>
          <p:cNvPr id="95" name="円/楕円 94">
            <a:extLst>
              <a:ext uri="{FF2B5EF4-FFF2-40B4-BE49-F238E27FC236}">
                <a16:creationId xmlns:a16="http://schemas.microsoft.com/office/drawing/2014/main" id="{2DA5CCE6-2F65-3744-8D6D-789A8A3EEBF7}"/>
              </a:ext>
            </a:extLst>
          </p:cNvPr>
          <p:cNvSpPr/>
          <p:nvPr/>
        </p:nvSpPr>
        <p:spPr>
          <a:xfrm>
            <a:off x="4887513" y="5943466"/>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96" name="円/楕円 95">
            <a:extLst>
              <a:ext uri="{FF2B5EF4-FFF2-40B4-BE49-F238E27FC236}">
                <a16:creationId xmlns:a16="http://schemas.microsoft.com/office/drawing/2014/main" id="{2226166A-D2EE-9F4E-82E0-4A2C4C308D02}"/>
              </a:ext>
            </a:extLst>
          </p:cNvPr>
          <p:cNvSpPr/>
          <p:nvPr/>
        </p:nvSpPr>
        <p:spPr>
          <a:xfrm>
            <a:off x="186054" y="4504975"/>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97" name="正方形/長方形 96">
            <a:extLst>
              <a:ext uri="{FF2B5EF4-FFF2-40B4-BE49-F238E27FC236}">
                <a16:creationId xmlns:a16="http://schemas.microsoft.com/office/drawing/2014/main" id="{8BAD2036-668A-AE4D-9126-1E9B40E898D6}"/>
              </a:ext>
            </a:extLst>
          </p:cNvPr>
          <p:cNvSpPr/>
          <p:nvPr/>
        </p:nvSpPr>
        <p:spPr>
          <a:xfrm>
            <a:off x="633551" y="8534227"/>
            <a:ext cx="2372007" cy="620589"/>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ja-JP" altLang="en-US" sz="1050">
                <a:solidFill>
                  <a:schemeClr val="tx2"/>
                </a:solidFill>
                <a:latin typeface="+mn-ea"/>
              </a:rPr>
              <a:t>バナー</a:t>
            </a:r>
            <a:endParaRPr kumimoji="1" lang="en-US" altLang="ja-JP" sz="1050" dirty="0">
              <a:solidFill>
                <a:schemeClr val="tx2"/>
              </a:solidFill>
              <a:latin typeface="+mn-ea"/>
            </a:endParaRPr>
          </a:p>
        </p:txBody>
      </p:sp>
      <p:pic>
        <p:nvPicPr>
          <p:cNvPr id="98" name="図 97">
            <a:extLst>
              <a:ext uri="{FF2B5EF4-FFF2-40B4-BE49-F238E27FC236}">
                <a16:creationId xmlns:a16="http://schemas.microsoft.com/office/drawing/2014/main" id="{D551F24D-4029-9045-9818-87429EDD9B48}"/>
              </a:ext>
            </a:extLst>
          </p:cNvPr>
          <p:cNvPicPr>
            <a:picLocks noChangeAspect="1"/>
          </p:cNvPicPr>
          <p:nvPr/>
        </p:nvPicPr>
        <p:blipFill>
          <a:blip r:embed="rId3"/>
          <a:stretch>
            <a:fillRect/>
          </a:stretch>
        </p:blipFill>
        <p:spPr>
          <a:xfrm>
            <a:off x="614310" y="9300299"/>
            <a:ext cx="1412649" cy="151549"/>
          </a:xfrm>
          <a:prstGeom prst="rect">
            <a:avLst/>
          </a:prstGeom>
        </p:spPr>
      </p:pic>
      <p:cxnSp>
        <p:nvCxnSpPr>
          <p:cNvPr id="8" name="直線コネクタ 7">
            <a:extLst>
              <a:ext uri="{FF2B5EF4-FFF2-40B4-BE49-F238E27FC236}">
                <a16:creationId xmlns:a16="http://schemas.microsoft.com/office/drawing/2014/main" id="{5B303A7E-4FA7-6E43-9D1B-6508DB36293D}"/>
              </a:ext>
            </a:extLst>
          </p:cNvPr>
          <p:cNvCxnSpPr>
            <a:cxnSpLocks/>
          </p:cNvCxnSpPr>
          <p:nvPr/>
        </p:nvCxnSpPr>
        <p:spPr>
          <a:xfrm>
            <a:off x="3137766" y="1659999"/>
            <a:ext cx="0" cy="8392622"/>
          </a:xfrm>
          <a:prstGeom prst="line">
            <a:avLst/>
          </a:prstGeom>
          <a:ln w="12700">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99" name="正方形/長方形 98">
            <a:extLst>
              <a:ext uri="{FF2B5EF4-FFF2-40B4-BE49-F238E27FC236}">
                <a16:creationId xmlns:a16="http://schemas.microsoft.com/office/drawing/2014/main" id="{2472CE1C-98B0-6248-953A-77E74272E315}"/>
              </a:ext>
            </a:extLst>
          </p:cNvPr>
          <p:cNvSpPr/>
          <p:nvPr/>
        </p:nvSpPr>
        <p:spPr>
          <a:xfrm>
            <a:off x="5035247" y="9011997"/>
            <a:ext cx="2123538" cy="10406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a:solidFill>
                  <a:schemeClr val="tx2"/>
                </a:solidFill>
                <a:latin typeface="+mn-ea"/>
              </a:rPr>
              <a:t>バナーを各見出しや、記事の最後に設置する。</a:t>
            </a:r>
            <a:br>
              <a:rPr kumimoji="1" lang="en-US" altLang="ja-JP" sz="1100" b="1" dirty="0">
                <a:solidFill>
                  <a:schemeClr val="tx2"/>
                </a:solidFill>
                <a:latin typeface="+mn-ea"/>
              </a:rPr>
            </a:br>
            <a:r>
              <a:rPr kumimoji="1" lang="ja-JP" altLang="en-US" sz="1100" b="1">
                <a:solidFill>
                  <a:schemeClr val="tx2"/>
                </a:solidFill>
                <a:latin typeface="+mn-ea"/>
              </a:rPr>
              <a:t>お役立ち資料や、メルマガ登録へ誘導する</a:t>
            </a:r>
            <a:endParaRPr kumimoji="1" lang="en-US" altLang="ja-JP" sz="1100" b="1" dirty="0">
              <a:solidFill>
                <a:schemeClr val="tx2"/>
              </a:solidFill>
              <a:latin typeface="+mn-ea"/>
            </a:endParaRPr>
          </a:p>
        </p:txBody>
      </p:sp>
      <p:sp>
        <p:nvSpPr>
          <p:cNvPr id="100" name="円/楕円 99">
            <a:extLst>
              <a:ext uri="{FF2B5EF4-FFF2-40B4-BE49-F238E27FC236}">
                <a16:creationId xmlns:a16="http://schemas.microsoft.com/office/drawing/2014/main" id="{20D583A9-4367-8C41-B9D9-1366B887E7BA}"/>
              </a:ext>
            </a:extLst>
          </p:cNvPr>
          <p:cNvSpPr/>
          <p:nvPr/>
        </p:nvSpPr>
        <p:spPr>
          <a:xfrm>
            <a:off x="4887513" y="8827847"/>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101" name="円/楕円 100">
            <a:extLst>
              <a:ext uri="{FF2B5EF4-FFF2-40B4-BE49-F238E27FC236}">
                <a16:creationId xmlns:a16="http://schemas.microsoft.com/office/drawing/2014/main" id="{FBCB67EF-F901-C94E-8084-8F6029B608F2}"/>
              </a:ext>
            </a:extLst>
          </p:cNvPr>
          <p:cNvSpPr/>
          <p:nvPr/>
        </p:nvSpPr>
        <p:spPr>
          <a:xfrm>
            <a:off x="191384" y="866037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125" name="正方形/長方形 124">
            <a:extLst>
              <a:ext uri="{FF2B5EF4-FFF2-40B4-BE49-F238E27FC236}">
                <a16:creationId xmlns:a16="http://schemas.microsoft.com/office/drawing/2014/main" id="{7C92AB1B-99E8-BF4F-AEEB-B284FAE360C3}"/>
              </a:ext>
            </a:extLst>
          </p:cNvPr>
          <p:cNvSpPr/>
          <p:nvPr/>
        </p:nvSpPr>
        <p:spPr>
          <a:xfrm>
            <a:off x="622848" y="7836049"/>
            <a:ext cx="2393491" cy="492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a:buClr>
                <a:schemeClr val="tx2"/>
              </a:buClr>
            </a:pPr>
            <a:r>
              <a:rPr kumimoji="1" lang="ja-JP" altLang="en-US" sz="800">
                <a:solidFill>
                  <a:schemeClr val="tx2"/>
                </a:solidFill>
                <a:latin typeface="+mn-ea"/>
              </a:rPr>
              <a:t>サービス紹介</a:t>
            </a:r>
            <a:endParaRPr kumimoji="1" lang="en-US" altLang="ja-JP" sz="800" dirty="0">
              <a:solidFill>
                <a:schemeClr val="tx2"/>
              </a:solidFill>
              <a:latin typeface="+mn-ea"/>
            </a:endParaRPr>
          </a:p>
          <a:p>
            <a:pPr>
              <a:buClr>
                <a:schemeClr val="tx2"/>
              </a:buClr>
            </a:pPr>
            <a:r>
              <a:rPr kumimoji="1" lang="en-US" altLang="ja-JP" sz="800" dirty="0">
                <a:solidFill>
                  <a:schemeClr val="tx2"/>
                </a:solidFill>
                <a:latin typeface="+mn-ea"/>
              </a:rPr>
              <a:t>-------------------------------------------------------------------------------------------------------------------</a:t>
            </a:r>
          </a:p>
        </p:txBody>
      </p:sp>
      <p:cxnSp>
        <p:nvCxnSpPr>
          <p:cNvPr id="126" name="直線コネクタ 125">
            <a:extLst>
              <a:ext uri="{FF2B5EF4-FFF2-40B4-BE49-F238E27FC236}">
                <a16:creationId xmlns:a16="http://schemas.microsoft.com/office/drawing/2014/main" id="{8798BE4E-4E72-7A43-8455-B6C3C99FC091}"/>
              </a:ext>
            </a:extLst>
          </p:cNvPr>
          <p:cNvCxnSpPr>
            <a:cxnSpLocks/>
          </p:cNvCxnSpPr>
          <p:nvPr/>
        </p:nvCxnSpPr>
        <p:spPr>
          <a:xfrm>
            <a:off x="298671" y="9763877"/>
            <a:ext cx="4479834" cy="0"/>
          </a:xfrm>
          <a:prstGeom prst="line">
            <a:avLst/>
          </a:prstGeom>
          <a:ln w="15875">
            <a:solidFill>
              <a:schemeClr val="tx2"/>
            </a:solidFill>
            <a:prstDash val="lgDashDotDot"/>
          </a:ln>
        </p:spPr>
        <p:style>
          <a:lnRef idx="1">
            <a:schemeClr val="accent1"/>
          </a:lnRef>
          <a:fillRef idx="0">
            <a:schemeClr val="accent1"/>
          </a:fillRef>
          <a:effectRef idx="0">
            <a:schemeClr val="accent1"/>
          </a:effectRef>
          <a:fontRef idx="minor">
            <a:schemeClr val="tx1"/>
          </a:fontRef>
        </p:style>
      </p:cxnSp>
      <p:sp>
        <p:nvSpPr>
          <p:cNvPr id="130" name="正方形/長方形 129">
            <a:extLst>
              <a:ext uri="{FF2B5EF4-FFF2-40B4-BE49-F238E27FC236}">
                <a16:creationId xmlns:a16="http://schemas.microsoft.com/office/drawing/2014/main" id="{3DEDB753-94EA-4A4C-81B7-2229DEDF6F3C}"/>
              </a:ext>
            </a:extLst>
          </p:cNvPr>
          <p:cNvSpPr/>
          <p:nvPr/>
        </p:nvSpPr>
        <p:spPr>
          <a:xfrm>
            <a:off x="2337283" y="1199278"/>
            <a:ext cx="2180084"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spAutoFit/>
          </a:bodyPr>
          <a:lstStyle/>
          <a:p>
            <a:pPr algn="ctr">
              <a:buSzPct val="120000"/>
            </a:pPr>
            <a:r>
              <a:rPr kumimoji="1" lang="ja-JP" altLang="en-US" sz="700" b="1">
                <a:solidFill>
                  <a:schemeClr val="tx2"/>
                </a:solidFill>
                <a:latin typeface="+mn-ea"/>
              </a:rPr>
              <a:t>｜</a:t>
            </a:r>
            <a:r>
              <a:rPr kumimoji="1" lang="en-US" altLang="ja-JP" sz="700" b="1" dirty="0">
                <a:solidFill>
                  <a:schemeClr val="tx2"/>
                </a:solidFill>
                <a:latin typeface="+mn-ea"/>
              </a:rPr>
              <a:t> </a:t>
            </a:r>
            <a:r>
              <a:rPr kumimoji="1" lang="ja-JP" altLang="en-US" sz="700" b="1">
                <a:solidFill>
                  <a:schemeClr val="tx2"/>
                </a:solidFill>
                <a:latin typeface="+mn-ea"/>
              </a:rPr>
              <a:t>新着</a:t>
            </a:r>
            <a:r>
              <a:rPr kumimoji="1" lang="en-US" altLang="ja-JP" sz="700" b="1" dirty="0">
                <a:solidFill>
                  <a:schemeClr val="tx2"/>
                </a:solidFill>
                <a:latin typeface="+mn-ea"/>
              </a:rPr>
              <a:t> </a:t>
            </a:r>
            <a:r>
              <a:rPr kumimoji="1" lang="ja-JP" altLang="en-US" sz="700" b="1">
                <a:solidFill>
                  <a:schemeClr val="tx2"/>
                </a:solidFill>
                <a:latin typeface="+mn-ea"/>
              </a:rPr>
              <a:t>｜</a:t>
            </a:r>
            <a:r>
              <a:rPr kumimoji="1" lang="en-US" altLang="ja-JP" sz="700" b="1" dirty="0">
                <a:solidFill>
                  <a:schemeClr val="tx2"/>
                </a:solidFill>
                <a:latin typeface="+mn-ea"/>
              </a:rPr>
              <a:t> </a:t>
            </a:r>
            <a:r>
              <a:rPr kumimoji="1" lang="ja-JP" altLang="en-US" sz="700" b="1">
                <a:solidFill>
                  <a:schemeClr val="tx2"/>
                </a:solidFill>
                <a:latin typeface="+mn-ea"/>
              </a:rPr>
              <a:t>カテゴリ１</a:t>
            </a:r>
            <a:r>
              <a:rPr kumimoji="1" lang="en-US" altLang="ja-JP" sz="700" b="1" dirty="0">
                <a:solidFill>
                  <a:schemeClr val="tx2"/>
                </a:solidFill>
                <a:latin typeface="+mn-ea"/>
              </a:rPr>
              <a:t> </a:t>
            </a:r>
            <a:r>
              <a:rPr kumimoji="1" lang="ja-JP" altLang="en-US" sz="700" b="1">
                <a:solidFill>
                  <a:schemeClr val="tx2"/>
                </a:solidFill>
                <a:latin typeface="+mn-ea"/>
              </a:rPr>
              <a:t>｜</a:t>
            </a:r>
            <a:r>
              <a:rPr kumimoji="1" lang="en-US" altLang="ja-JP" sz="700" b="1" dirty="0">
                <a:solidFill>
                  <a:schemeClr val="tx2"/>
                </a:solidFill>
                <a:latin typeface="+mn-ea"/>
              </a:rPr>
              <a:t> </a:t>
            </a:r>
            <a:r>
              <a:rPr kumimoji="1" lang="ja-JP" altLang="en-US" sz="700" b="1">
                <a:solidFill>
                  <a:schemeClr val="tx2"/>
                </a:solidFill>
                <a:latin typeface="+mn-ea"/>
              </a:rPr>
              <a:t>カテゴリ２</a:t>
            </a:r>
            <a:r>
              <a:rPr kumimoji="1" lang="en-US" altLang="ja-JP" sz="700" b="1" dirty="0">
                <a:solidFill>
                  <a:schemeClr val="tx2"/>
                </a:solidFill>
                <a:latin typeface="+mn-ea"/>
              </a:rPr>
              <a:t> </a:t>
            </a:r>
            <a:r>
              <a:rPr kumimoji="1" lang="ja-JP" altLang="en-US" sz="700" b="1">
                <a:solidFill>
                  <a:schemeClr val="tx2"/>
                </a:solidFill>
                <a:latin typeface="+mn-ea"/>
              </a:rPr>
              <a:t>｜</a:t>
            </a:r>
            <a:r>
              <a:rPr kumimoji="1" lang="en-US" altLang="ja-JP" sz="700" b="1" dirty="0">
                <a:solidFill>
                  <a:schemeClr val="tx2"/>
                </a:solidFill>
                <a:latin typeface="+mn-ea"/>
              </a:rPr>
              <a:t> </a:t>
            </a:r>
            <a:r>
              <a:rPr kumimoji="1" lang="ja-JP" altLang="en-US" sz="700" b="1">
                <a:solidFill>
                  <a:schemeClr val="tx2"/>
                </a:solidFill>
                <a:latin typeface="+mn-ea"/>
              </a:rPr>
              <a:t>カテゴリ３</a:t>
            </a:r>
            <a:r>
              <a:rPr kumimoji="1" lang="en-US" altLang="ja-JP" sz="700" b="1" dirty="0">
                <a:solidFill>
                  <a:schemeClr val="tx2"/>
                </a:solidFill>
                <a:latin typeface="+mn-ea"/>
              </a:rPr>
              <a:t> </a:t>
            </a:r>
            <a:r>
              <a:rPr kumimoji="1" lang="ja-JP" altLang="en-US" sz="700" b="1">
                <a:solidFill>
                  <a:schemeClr val="tx2"/>
                </a:solidFill>
                <a:latin typeface="+mn-ea"/>
              </a:rPr>
              <a:t>｜</a:t>
            </a:r>
            <a:endParaRPr kumimoji="1" lang="en-US" altLang="ja-JP" sz="700" b="1" dirty="0">
              <a:solidFill>
                <a:schemeClr val="tx2"/>
              </a:solidFill>
              <a:latin typeface="+mn-ea"/>
            </a:endParaRPr>
          </a:p>
        </p:txBody>
      </p:sp>
      <p:sp>
        <p:nvSpPr>
          <p:cNvPr id="132" name="正方形/長方形 131">
            <a:extLst>
              <a:ext uri="{FF2B5EF4-FFF2-40B4-BE49-F238E27FC236}">
                <a16:creationId xmlns:a16="http://schemas.microsoft.com/office/drawing/2014/main" id="{5D6AFD7A-163C-234F-BCA8-10DD43BF236F}"/>
              </a:ext>
            </a:extLst>
          </p:cNvPr>
          <p:cNvSpPr/>
          <p:nvPr/>
        </p:nvSpPr>
        <p:spPr>
          <a:xfrm>
            <a:off x="3904755" y="3732149"/>
            <a:ext cx="624754"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600" u="sng">
                <a:solidFill>
                  <a:schemeClr val="tx2"/>
                </a:solidFill>
                <a:latin typeface="+mn-ea"/>
              </a:rPr>
              <a:t>記事タイトル</a:t>
            </a:r>
            <a:r>
              <a:rPr kumimoji="1" lang="en-US" altLang="ja-JP" sz="600" u="sng" dirty="0">
                <a:solidFill>
                  <a:schemeClr val="tx2"/>
                </a:solidFill>
                <a:latin typeface="+mn-ea"/>
              </a:rPr>
              <a:t>-----------------------------------  …</a:t>
            </a:r>
          </a:p>
        </p:txBody>
      </p:sp>
      <p:sp>
        <p:nvSpPr>
          <p:cNvPr id="133" name="正方形/長方形 132">
            <a:extLst>
              <a:ext uri="{FF2B5EF4-FFF2-40B4-BE49-F238E27FC236}">
                <a16:creationId xmlns:a16="http://schemas.microsoft.com/office/drawing/2014/main" id="{4DC898A8-C81F-2D46-8484-88A74A9076FA}"/>
              </a:ext>
            </a:extLst>
          </p:cNvPr>
          <p:cNvSpPr/>
          <p:nvPr/>
        </p:nvSpPr>
        <p:spPr>
          <a:xfrm>
            <a:off x="3905499" y="4336549"/>
            <a:ext cx="624754"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600" u="sng">
                <a:solidFill>
                  <a:schemeClr val="tx2"/>
                </a:solidFill>
                <a:latin typeface="+mn-ea"/>
              </a:rPr>
              <a:t>記事タイトル</a:t>
            </a:r>
            <a:r>
              <a:rPr kumimoji="1" lang="en-US" altLang="ja-JP" sz="600" u="sng" dirty="0">
                <a:solidFill>
                  <a:schemeClr val="tx2"/>
                </a:solidFill>
                <a:latin typeface="+mn-ea"/>
              </a:rPr>
              <a:t>-----------------------------------  …</a:t>
            </a:r>
          </a:p>
        </p:txBody>
      </p:sp>
    </p:spTree>
    <p:extLst>
      <p:ext uri="{BB962C8B-B14F-4D97-AF65-F5344CB8AC3E}">
        <p14:creationId xmlns:p14="http://schemas.microsoft.com/office/powerpoint/2010/main" val="1128874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AE32BD-C46B-CB44-B643-28CE908783DC}"/>
              </a:ext>
            </a:extLst>
          </p:cNvPr>
          <p:cNvSpPr>
            <a:spLocks noGrp="1"/>
          </p:cNvSpPr>
          <p:nvPr>
            <p:ph type="title" idx="4294967295"/>
          </p:nvPr>
        </p:nvSpPr>
        <p:spPr>
          <a:xfrm>
            <a:off x="2702618" y="1788284"/>
            <a:ext cx="2154436" cy="335028"/>
          </a:xfrm>
        </p:spPr>
        <p:txBody>
          <a:bodyPr wrap="none" anchor="ctr"/>
          <a:lstStyle/>
          <a:p>
            <a:r>
              <a:rPr kumimoji="1" lang="ja-JP" altLang="en-US" sz="2400"/>
              <a:t>本資料について</a:t>
            </a:r>
          </a:p>
        </p:txBody>
      </p:sp>
      <p:sp>
        <p:nvSpPr>
          <p:cNvPr id="4" name="Rectangle 194">
            <a:extLst>
              <a:ext uri="{FF2B5EF4-FFF2-40B4-BE49-F238E27FC236}">
                <a16:creationId xmlns:a16="http://schemas.microsoft.com/office/drawing/2014/main" id="{47FC9C8D-4B7C-5D4F-9ED7-DFF404CF9A96}"/>
              </a:ext>
            </a:extLst>
          </p:cNvPr>
          <p:cNvSpPr>
            <a:spLocks noChangeArrowheads="1"/>
          </p:cNvSpPr>
          <p:nvPr/>
        </p:nvSpPr>
        <p:spPr bwMode="auto">
          <a:xfrm>
            <a:off x="1012883" y="2886977"/>
            <a:ext cx="5692584" cy="4493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defRPr kumimoji="1" sz="1200">
                <a:solidFill>
                  <a:srgbClr val="1D3379"/>
                </a:solidFill>
                <a:latin typeface="Arial" panose="020B0604020202020204" pitchFamily="34" charset="0"/>
                <a:ea typeface="ＭＳ Ｐゴシック" panose="020B0600070205080204" pitchFamily="34" charset="-128"/>
              </a:defRPr>
            </a:lvl1pPr>
            <a:lvl2pPr marL="742950" indent="-285750">
              <a:defRPr kumimoji="1" sz="1200">
                <a:solidFill>
                  <a:srgbClr val="1D3379"/>
                </a:solidFill>
                <a:latin typeface="Arial" panose="020B0604020202020204" pitchFamily="34" charset="0"/>
                <a:ea typeface="ＭＳ Ｐゴシック" panose="020B0600070205080204" pitchFamily="34" charset="-128"/>
              </a:defRPr>
            </a:lvl2pPr>
            <a:lvl3pPr marL="1143000" indent="-228600">
              <a:defRPr kumimoji="1" sz="1200">
                <a:solidFill>
                  <a:srgbClr val="1D3379"/>
                </a:solidFill>
                <a:latin typeface="Arial" panose="020B0604020202020204" pitchFamily="34" charset="0"/>
                <a:ea typeface="ＭＳ Ｐゴシック" panose="020B0600070205080204" pitchFamily="34" charset="-128"/>
              </a:defRPr>
            </a:lvl3pPr>
            <a:lvl4pPr marL="1600200" indent="-228600">
              <a:defRPr kumimoji="1" sz="1200">
                <a:solidFill>
                  <a:srgbClr val="1D3379"/>
                </a:solidFill>
                <a:latin typeface="Arial" panose="020B0604020202020204" pitchFamily="34" charset="0"/>
                <a:ea typeface="ＭＳ Ｐゴシック" panose="020B0600070205080204" pitchFamily="34" charset="-128"/>
              </a:defRPr>
            </a:lvl4pPr>
            <a:lvl5pPr marL="2057400" indent="-228600">
              <a:defRPr kumimoji="1" sz="1200">
                <a:solidFill>
                  <a:srgbClr val="1D3379"/>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1200">
                <a:solidFill>
                  <a:srgbClr val="1D3379"/>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1200">
                <a:solidFill>
                  <a:srgbClr val="1D3379"/>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1200">
                <a:solidFill>
                  <a:srgbClr val="1D3379"/>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1200">
                <a:solidFill>
                  <a:srgbClr val="1D3379"/>
                </a:solidFill>
                <a:latin typeface="Arial" panose="020B0604020202020204" pitchFamily="34" charset="0"/>
                <a:ea typeface="ＭＳ Ｐゴシック" panose="020B0600070205080204" pitchFamily="34" charset="-128"/>
              </a:defRPr>
            </a:lvl9pPr>
          </a:lstStyle>
          <a:p>
            <a:pPr>
              <a:lnSpc>
                <a:spcPct val="150000"/>
              </a:lnSpc>
              <a:spcAft>
                <a:spcPts val="1800"/>
              </a:spcAft>
            </a:pPr>
            <a:r>
              <a:rPr lang="ja-JP" altLang="en-US" sz="1400" b="1">
                <a:solidFill>
                  <a:schemeClr val="tx2"/>
                </a:solidFill>
                <a:latin typeface="+mj-ea"/>
                <a:ea typeface="+mj-ea"/>
              </a:rPr>
              <a:t>本資料は、数々の</a:t>
            </a:r>
            <a:r>
              <a:rPr lang="en" altLang="ja-JP" sz="1400" b="1" dirty="0" err="1">
                <a:solidFill>
                  <a:schemeClr val="tx2"/>
                </a:solidFill>
                <a:latin typeface="+mj-ea"/>
                <a:ea typeface="+mj-ea"/>
              </a:rPr>
              <a:t>BtoB</a:t>
            </a:r>
            <a:r>
              <a:rPr lang="ja-JP" altLang="en-US" sz="1400" b="1">
                <a:solidFill>
                  <a:schemeClr val="tx2"/>
                </a:solidFill>
                <a:latin typeface="+mj-ea"/>
                <a:ea typeface="+mj-ea"/>
              </a:rPr>
              <a:t>企業の</a:t>
            </a:r>
            <a:r>
              <a:rPr lang="en" altLang="ja-JP" sz="1400" b="1" dirty="0">
                <a:solidFill>
                  <a:schemeClr val="tx2"/>
                </a:solidFill>
                <a:latin typeface="+mj-ea"/>
                <a:ea typeface="+mj-ea"/>
              </a:rPr>
              <a:t>web</a:t>
            </a:r>
            <a:r>
              <a:rPr lang="ja-JP" altLang="en-US" sz="1400" b="1">
                <a:solidFill>
                  <a:schemeClr val="tx2"/>
                </a:solidFill>
                <a:latin typeface="+mj-ea"/>
                <a:ea typeface="+mj-ea"/>
              </a:rPr>
              <a:t>サイトを⼿掛けてきた株式会社才流、</a:t>
            </a:r>
            <a:br>
              <a:rPr lang="en-US" altLang="ja-JP" sz="1400" b="1" dirty="0">
                <a:solidFill>
                  <a:schemeClr val="tx2"/>
                </a:solidFill>
                <a:latin typeface="+mj-ea"/>
                <a:ea typeface="+mj-ea"/>
              </a:rPr>
            </a:br>
            <a:r>
              <a:rPr lang="ja-JP" altLang="en-US" sz="1400" b="1">
                <a:solidFill>
                  <a:schemeClr val="tx2"/>
                </a:solidFill>
                <a:latin typeface="+mj-ea"/>
                <a:ea typeface="+mj-ea"/>
              </a:rPr>
              <a:t>株式会社</a:t>
            </a:r>
            <a:r>
              <a:rPr lang="en" altLang="ja-JP" sz="1400" b="1" dirty="0">
                <a:solidFill>
                  <a:schemeClr val="tx2"/>
                </a:solidFill>
                <a:latin typeface="+mj-ea"/>
                <a:ea typeface="+mj-ea"/>
              </a:rPr>
              <a:t>WACUL</a:t>
            </a:r>
            <a:r>
              <a:rPr lang="ja-JP" altLang="en" sz="1400" b="1">
                <a:solidFill>
                  <a:schemeClr val="tx2"/>
                </a:solidFill>
                <a:latin typeface="+mj-ea"/>
                <a:ea typeface="+mj-ea"/>
              </a:rPr>
              <a:t>、</a:t>
            </a:r>
            <a:r>
              <a:rPr lang="ja-JP" altLang="en-US" sz="1400" b="1">
                <a:solidFill>
                  <a:schemeClr val="tx2"/>
                </a:solidFill>
                <a:latin typeface="+mj-ea"/>
                <a:ea typeface="+mj-ea"/>
              </a:rPr>
              <a:t>株式会社ベイジが蓄積したノウハウをまとめたものです。ワイヤーフレームの原案を才流が作成し、株式会社ベイジ作成のチェックリスト、</a:t>
            </a:r>
            <a:r>
              <a:rPr lang="en" altLang="ja-JP" sz="1400" b="1" dirty="0">
                <a:solidFill>
                  <a:schemeClr val="tx2"/>
                </a:solidFill>
                <a:latin typeface="+mj-ea"/>
                <a:ea typeface="+mj-ea"/>
              </a:rPr>
              <a:t>WACUL</a:t>
            </a:r>
            <a:r>
              <a:rPr lang="ja-JP" altLang="en-US" sz="1400" b="1">
                <a:solidFill>
                  <a:schemeClr val="tx2"/>
                </a:solidFill>
                <a:latin typeface="+mj-ea"/>
                <a:ea typeface="+mj-ea"/>
              </a:rPr>
              <a:t>が保有するデータをもとに改良を行いました。</a:t>
            </a:r>
            <a:br>
              <a:rPr lang="ja-JP" altLang="en-US" sz="1400" b="1">
                <a:solidFill>
                  <a:schemeClr val="tx2"/>
                </a:solidFill>
                <a:latin typeface="+mj-ea"/>
                <a:ea typeface="+mj-ea"/>
              </a:rPr>
            </a:br>
            <a:br>
              <a:rPr lang="ja-JP" altLang="en-US" sz="1400" b="1">
                <a:solidFill>
                  <a:schemeClr val="tx2"/>
                </a:solidFill>
                <a:latin typeface="+mj-ea"/>
                <a:ea typeface="+mj-ea"/>
              </a:rPr>
            </a:br>
            <a:r>
              <a:rPr lang="ja-JP" altLang="en-US" sz="1400" b="1">
                <a:solidFill>
                  <a:schemeClr val="tx2"/>
                </a:solidFill>
                <a:latin typeface="+mj-ea"/>
                <a:ea typeface="+mj-ea"/>
              </a:rPr>
              <a:t>ワイヤーフレームに沿って、</a:t>
            </a:r>
            <a:r>
              <a:rPr lang="en" altLang="ja-JP" sz="1400" b="1" dirty="0">
                <a:solidFill>
                  <a:schemeClr val="tx2"/>
                </a:solidFill>
                <a:latin typeface="+mj-ea"/>
                <a:ea typeface="+mj-ea"/>
              </a:rPr>
              <a:t>Web</a:t>
            </a:r>
            <a:r>
              <a:rPr lang="ja-JP" altLang="en-US" sz="1400" b="1">
                <a:solidFill>
                  <a:schemeClr val="tx2"/>
                </a:solidFill>
                <a:latin typeface="+mj-ea"/>
                <a:ea typeface="+mj-ea"/>
              </a:rPr>
              <a:t>サイトを構築・改善すれば、誰でも</a:t>
            </a:r>
            <a:br>
              <a:rPr lang="en-US" altLang="ja-JP" sz="1400" b="1" dirty="0">
                <a:solidFill>
                  <a:schemeClr val="tx2"/>
                </a:solidFill>
                <a:latin typeface="+mj-ea"/>
                <a:ea typeface="+mj-ea"/>
              </a:rPr>
            </a:br>
            <a:r>
              <a:rPr lang="ja-JP" altLang="en-US" sz="1400" b="1">
                <a:solidFill>
                  <a:schemeClr val="tx2"/>
                </a:solidFill>
                <a:latin typeface="+mj-ea"/>
                <a:ea typeface="+mj-ea"/>
              </a:rPr>
              <a:t>簡単に完成度の高い</a:t>
            </a:r>
            <a:r>
              <a:rPr lang="en" altLang="ja-JP" sz="1400" b="1" dirty="0" err="1">
                <a:solidFill>
                  <a:schemeClr val="tx2"/>
                </a:solidFill>
                <a:latin typeface="+mj-ea"/>
                <a:ea typeface="+mj-ea"/>
              </a:rPr>
              <a:t>BtoB</a:t>
            </a:r>
            <a:r>
              <a:rPr lang="ja-JP" altLang="en-US" sz="1400" b="1">
                <a:solidFill>
                  <a:schemeClr val="tx2"/>
                </a:solidFill>
                <a:latin typeface="+mj-ea"/>
                <a:ea typeface="+mj-ea"/>
              </a:rPr>
              <a:t>サイトが作れることを目指しています。もちろんワイヤーフレームの中に入れるコピーやコンテンツは、各社独自のものになりますが、</a:t>
            </a:r>
            <a:r>
              <a:rPr lang="en" altLang="ja-JP" sz="1400" b="1" dirty="0" err="1">
                <a:solidFill>
                  <a:schemeClr val="tx2"/>
                </a:solidFill>
                <a:latin typeface="+mj-ea"/>
                <a:ea typeface="+mj-ea"/>
              </a:rPr>
              <a:t>BtoB</a:t>
            </a:r>
            <a:r>
              <a:rPr lang="ja-JP" altLang="en-US" sz="1400" b="1">
                <a:solidFill>
                  <a:schemeClr val="tx2"/>
                </a:solidFill>
                <a:latin typeface="+mj-ea"/>
                <a:ea typeface="+mj-ea"/>
              </a:rPr>
              <a:t>サイトには成果を出すための「型」が明確にあります。</a:t>
            </a:r>
            <a:br>
              <a:rPr lang="ja-JP" altLang="en-US" sz="1400" b="1">
                <a:solidFill>
                  <a:schemeClr val="tx2"/>
                </a:solidFill>
                <a:latin typeface="+mj-ea"/>
                <a:ea typeface="+mj-ea"/>
              </a:rPr>
            </a:br>
            <a:br>
              <a:rPr lang="ja-JP" altLang="en-US" sz="1400" b="1">
                <a:solidFill>
                  <a:schemeClr val="tx2"/>
                </a:solidFill>
                <a:latin typeface="+mj-ea"/>
                <a:ea typeface="+mj-ea"/>
              </a:rPr>
            </a:br>
            <a:r>
              <a:rPr lang="ja-JP" altLang="en-US" sz="1400" b="1">
                <a:solidFill>
                  <a:schemeClr val="tx2"/>
                </a:solidFill>
                <a:latin typeface="+mj-ea"/>
                <a:ea typeface="+mj-ea"/>
              </a:rPr>
              <a:t>その「型」を配布することで、企業やマーケターが、顧客やプロダクトへの理解、市場の創造、社内</a:t>
            </a:r>
            <a:r>
              <a:rPr lang="en-US" altLang="ja-JP" sz="1400" b="1" dirty="0">
                <a:solidFill>
                  <a:schemeClr val="tx2"/>
                </a:solidFill>
                <a:latin typeface="+mj-ea"/>
                <a:ea typeface="+mj-ea"/>
              </a:rPr>
              <a:t>/</a:t>
            </a:r>
            <a:r>
              <a:rPr lang="ja-JP" altLang="en-US" sz="1400" b="1">
                <a:solidFill>
                  <a:schemeClr val="tx2"/>
                </a:solidFill>
                <a:latin typeface="+mj-ea"/>
                <a:ea typeface="+mj-ea"/>
              </a:rPr>
              <a:t>社外とのチーム作りなど、より本質的なことに時間を使えるようになることを期待しています。</a:t>
            </a:r>
            <a:endParaRPr lang="en-US" altLang="ja-JP" sz="1400" b="1" dirty="0">
              <a:solidFill>
                <a:schemeClr val="tx2"/>
              </a:solidFill>
              <a:latin typeface="+mj-ea"/>
              <a:ea typeface="+mj-ea"/>
            </a:endParaRPr>
          </a:p>
        </p:txBody>
      </p:sp>
      <p:pic>
        <p:nvPicPr>
          <p:cNvPr id="5" name="図 4">
            <a:extLst>
              <a:ext uri="{FF2B5EF4-FFF2-40B4-BE49-F238E27FC236}">
                <a16:creationId xmlns:a16="http://schemas.microsoft.com/office/drawing/2014/main" id="{0B030354-B300-1048-9AD1-1115510ED33B}"/>
              </a:ext>
            </a:extLst>
          </p:cNvPr>
          <p:cNvPicPr>
            <a:picLocks noChangeAspect="1"/>
          </p:cNvPicPr>
          <p:nvPr/>
        </p:nvPicPr>
        <p:blipFill>
          <a:blip r:embed="rId2"/>
          <a:stretch>
            <a:fillRect/>
          </a:stretch>
        </p:blipFill>
        <p:spPr>
          <a:xfrm>
            <a:off x="2181141" y="8903529"/>
            <a:ext cx="886264" cy="188813"/>
          </a:xfrm>
          <a:prstGeom prst="rect">
            <a:avLst/>
          </a:prstGeom>
        </p:spPr>
      </p:pic>
      <p:pic>
        <p:nvPicPr>
          <p:cNvPr id="6" name="Picture 2">
            <a:extLst>
              <a:ext uri="{FF2B5EF4-FFF2-40B4-BE49-F238E27FC236}">
                <a16:creationId xmlns:a16="http://schemas.microsoft.com/office/drawing/2014/main" id="{10094893-BDCA-F146-9F93-95F574CA9A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2696" y="8893138"/>
            <a:ext cx="639711" cy="25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ãWACULãã­ã´ãã®ç»åæ¤ç´¢çµæ">
            <a:extLst>
              <a:ext uri="{FF2B5EF4-FFF2-40B4-BE49-F238E27FC236}">
                <a16:creationId xmlns:a16="http://schemas.microsoft.com/office/drawing/2014/main" id="{B96EB41D-BB22-424A-B905-3A6B26C85A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2507" t="35963" r="22621" b="40495"/>
          <a:stretch>
            <a:fillRect/>
          </a:stretch>
        </p:blipFill>
        <p:spPr bwMode="auto">
          <a:xfrm>
            <a:off x="3457633" y="8873328"/>
            <a:ext cx="969339" cy="219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a:extLst>
              <a:ext uri="{FF2B5EF4-FFF2-40B4-BE49-F238E27FC236}">
                <a16:creationId xmlns:a16="http://schemas.microsoft.com/office/drawing/2014/main" id="{2DF9082C-C6C2-4C48-90F4-96AF4DF45773}"/>
              </a:ext>
            </a:extLst>
          </p:cNvPr>
          <p:cNvSpPr>
            <a:spLocks noGrp="1"/>
          </p:cNvSpPr>
          <p:nvPr>
            <p:ph type="sldNum" sz="quarter" idx="12"/>
          </p:nvPr>
        </p:nvSpPr>
        <p:spPr>
          <a:xfrm>
            <a:off x="7256514" y="10430190"/>
            <a:ext cx="139461" cy="153888"/>
          </a:xfrm>
        </p:spPr>
        <p:txBody>
          <a:bodyPr/>
          <a:lstStyle>
            <a:lvl1pPr algn="r">
              <a:defRPr>
                <a:solidFill>
                  <a:schemeClr val="tx2"/>
                </a:solidFill>
                <a:latin typeface="+mj-ea"/>
                <a:ea typeface="+mj-ea"/>
              </a:defRPr>
            </a:lvl1pPr>
          </a:lstStyle>
          <a:p>
            <a:fld id="{BDAF3A46-BB46-C846-A957-87752CFF5CED}" type="slidenum">
              <a:rPr kumimoji="1" lang="ja-JP" altLang="en-US" smtClean="0"/>
              <a:pPr/>
              <a:t>1</a:t>
            </a:fld>
            <a:endParaRPr kumimoji="1" lang="ja-JP" altLang="en-US"/>
          </a:p>
        </p:txBody>
      </p:sp>
    </p:spTree>
    <p:extLst>
      <p:ext uri="{BB962C8B-B14F-4D97-AF65-F5344CB8AC3E}">
        <p14:creationId xmlns:p14="http://schemas.microsoft.com/office/powerpoint/2010/main" val="3259709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1C9703-ECDD-CF4F-BAD4-5679558FBCB0}"/>
              </a:ext>
            </a:extLst>
          </p:cNvPr>
          <p:cNvSpPr>
            <a:spLocks noGrp="1"/>
          </p:cNvSpPr>
          <p:nvPr>
            <p:ph type="title"/>
          </p:nvPr>
        </p:nvSpPr>
        <p:spPr>
          <a:xfrm>
            <a:off x="554142" y="391584"/>
            <a:ext cx="2672206" cy="307777"/>
          </a:xfrm>
        </p:spPr>
        <p:txBody>
          <a:bodyPr/>
          <a:lstStyle/>
          <a:p>
            <a:r>
              <a:rPr kumimoji="1" lang="ja-JP" altLang="en-US"/>
              <a:t>ブログ</a:t>
            </a:r>
            <a:r>
              <a:rPr kumimoji="1" lang="en-US" altLang="ja-JP" dirty="0"/>
              <a:t> </a:t>
            </a:r>
            <a:r>
              <a:rPr kumimoji="1" lang="ja-JP" altLang="en-US" sz="1400"/>
              <a:t>（詳細ページ</a:t>
            </a:r>
            <a:r>
              <a:rPr kumimoji="1" lang="en-US" altLang="ja-JP" sz="1400" dirty="0"/>
              <a:t>)</a:t>
            </a:r>
            <a:r>
              <a:rPr kumimoji="1" lang="ja-JP" altLang="en-US"/>
              <a:t>　</a:t>
            </a:r>
            <a:r>
              <a:rPr lang="en-US" altLang="ja-JP" dirty="0"/>
              <a:t>2</a:t>
            </a:r>
            <a:r>
              <a:rPr kumimoji="1" lang="en-US" altLang="ja-JP" dirty="0"/>
              <a:t>/2</a:t>
            </a:r>
            <a:endParaRPr kumimoji="1" lang="ja-JP" altLang="en-US"/>
          </a:p>
        </p:txBody>
      </p:sp>
      <p:sp>
        <p:nvSpPr>
          <p:cNvPr id="112" name="Slide Number Placeholder 5">
            <a:extLst>
              <a:ext uri="{FF2B5EF4-FFF2-40B4-BE49-F238E27FC236}">
                <a16:creationId xmlns:a16="http://schemas.microsoft.com/office/drawing/2014/main" id="{3A3FFC55-8F6A-9A42-8A7C-361134AC19BB}"/>
              </a:ext>
            </a:extLst>
          </p:cNvPr>
          <p:cNvSpPr>
            <a:spLocks noGrp="1"/>
          </p:cNvSpPr>
          <p:nvPr>
            <p:ph type="sldNum" sz="quarter" idx="12"/>
          </p:nvPr>
        </p:nvSpPr>
        <p:spPr>
          <a:xfrm>
            <a:off x="7304641" y="10420565"/>
            <a:ext cx="139461" cy="153888"/>
          </a:xfrm>
        </p:spPr>
        <p:txBody>
          <a:bodyPr/>
          <a:lstStyle>
            <a:lvl1pPr algn="r">
              <a:defRPr>
                <a:latin typeface="+mj-ea"/>
                <a:ea typeface="+mj-ea"/>
              </a:defRPr>
            </a:lvl1pPr>
          </a:lstStyle>
          <a:p>
            <a:fld id="{BDAF3A46-BB46-C846-A957-87752CFF5CED}" type="slidenum">
              <a:rPr kumimoji="1" lang="ja-JP" altLang="en-US" smtClean="0"/>
              <a:pPr/>
              <a:t>19</a:t>
            </a:fld>
            <a:endParaRPr kumimoji="1" lang="ja-JP" altLang="en-US"/>
          </a:p>
        </p:txBody>
      </p:sp>
      <p:sp>
        <p:nvSpPr>
          <p:cNvPr id="131" name="正方形/長方形 130">
            <a:extLst>
              <a:ext uri="{FF2B5EF4-FFF2-40B4-BE49-F238E27FC236}">
                <a16:creationId xmlns:a16="http://schemas.microsoft.com/office/drawing/2014/main" id="{8A0182FE-36D9-C948-A0E6-64270226DACA}"/>
              </a:ext>
            </a:extLst>
          </p:cNvPr>
          <p:cNvSpPr/>
          <p:nvPr/>
        </p:nvSpPr>
        <p:spPr>
          <a:xfrm>
            <a:off x="434910" y="1048579"/>
            <a:ext cx="4189032" cy="4608576"/>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37" name="正方形/長方形 136">
            <a:extLst>
              <a:ext uri="{FF2B5EF4-FFF2-40B4-BE49-F238E27FC236}">
                <a16:creationId xmlns:a16="http://schemas.microsoft.com/office/drawing/2014/main" id="{8782AAD7-2439-3D4B-9A94-CCCD40D042BA}"/>
              </a:ext>
            </a:extLst>
          </p:cNvPr>
          <p:cNvSpPr/>
          <p:nvPr/>
        </p:nvSpPr>
        <p:spPr>
          <a:xfrm>
            <a:off x="5035247" y="2006281"/>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a:solidFill>
                  <a:schemeClr val="tx2"/>
                </a:solidFill>
                <a:latin typeface="+mn-ea"/>
              </a:rPr>
              <a:t>誰が記事を書いて</a:t>
            </a:r>
            <a:r>
              <a:rPr kumimoji="1" lang="ja-JP" altLang="en-US" sz="1100" b="1" dirty="0">
                <a:solidFill>
                  <a:schemeClr val="tx2"/>
                </a:solidFill>
                <a:latin typeface="+mn-ea"/>
              </a:rPr>
              <a:t>いる</a:t>
            </a:r>
            <a:r>
              <a:rPr kumimoji="1" lang="ja-JP" altLang="en-US" sz="1100" b="1">
                <a:solidFill>
                  <a:schemeClr val="tx2"/>
                </a:solidFill>
                <a:latin typeface="+mn-ea"/>
              </a:rPr>
              <a:t>のか掲載する</a:t>
            </a:r>
            <a:endParaRPr kumimoji="1" lang="en-US" altLang="ja-JP" sz="1100" b="1" dirty="0">
              <a:solidFill>
                <a:schemeClr val="tx2"/>
              </a:solidFill>
              <a:latin typeface="+mn-ea"/>
            </a:endParaRPr>
          </a:p>
        </p:txBody>
      </p:sp>
      <p:sp>
        <p:nvSpPr>
          <p:cNvPr id="138" name="円/楕円 137">
            <a:extLst>
              <a:ext uri="{FF2B5EF4-FFF2-40B4-BE49-F238E27FC236}">
                <a16:creationId xmlns:a16="http://schemas.microsoft.com/office/drawing/2014/main" id="{26B6FD2E-C449-E446-BF12-62106A6DD414}"/>
              </a:ext>
            </a:extLst>
          </p:cNvPr>
          <p:cNvSpPr/>
          <p:nvPr/>
        </p:nvSpPr>
        <p:spPr>
          <a:xfrm>
            <a:off x="4887513" y="182213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5</a:t>
            </a:r>
          </a:p>
        </p:txBody>
      </p:sp>
      <p:sp>
        <p:nvSpPr>
          <p:cNvPr id="139" name="円/楕円 138">
            <a:extLst>
              <a:ext uri="{FF2B5EF4-FFF2-40B4-BE49-F238E27FC236}">
                <a16:creationId xmlns:a16="http://schemas.microsoft.com/office/drawing/2014/main" id="{5303D4D1-A001-7144-8176-B7A922AA64A5}"/>
              </a:ext>
            </a:extLst>
          </p:cNvPr>
          <p:cNvSpPr/>
          <p:nvPr/>
        </p:nvSpPr>
        <p:spPr>
          <a:xfrm>
            <a:off x="185842" y="182213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5</a:t>
            </a:r>
          </a:p>
        </p:txBody>
      </p:sp>
      <p:sp>
        <p:nvSpPr>
          <p:cNvPr id="55" name="角丸四角形 54">
            <a:extLst>
              <a:ext uri="{FF2B5EF4-FFF2-40B4-BE49-F238E27FC236}">
                <a16:creationId xmlns:a16="http://schemas.microsoft.com/office/drawing/2014/main" id="{5F971203-7776-AD4E-9A82-9F071B76330F}"/>
              </a:ext>
            </a:extLst>
          </p:cNvPr>
          <p:cNvSpPr/>
          <p:nvPr/>
        </p:nvSpPr>
        <p:spPr>
          <a:xfrm>
            <a:off x="609937" y="1642349"/>
            <a:ext cx="2393490" cy="763156"/>
          </a:xfrm>
          <a:prstGeom prst="roundRect">
            <a:avLst>
              <a:gd name="adj" fmla="val 4951"/>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t" anchorCtr="0">
            <a:noAutofit/>
          </a:bodyPr>
          <a:lstStyle/>
          <a:p>
            <a:r>
              <a:rPr kumimoji="1" lang="ja-JP" altLang="en-US" sz="700" b="1">
                <a:solidFill>
                  <a:schemeClr val="tx2"/>
                </a:solidFill>
                <a:latin typeface="+mn-ea"/>
              </a:rPr>
              <a:t>この記事を書いた人</a:t>
            </a:r>
            <a:br>
              <a:rPr kumimoji="1" lang="en-US" altLang="ja-JP" sz="700" b="1" dirty="0">
                <a:solidFill>
                  <a:schemeClr val="tx2"/>
                </a:solidFill>
                <a:latin typeface="+mn-ea"/>
              </a:rPr>
            </a:br>
            <a:endParaRPr kumimoji="1" lang="en-US" altLang="ja-JP" sz="700" b="1" dirty="0">
              <a:solidFill>
                <a:schemeClr val="tx2"/>
              </a:solidFill>
              <a:latin typeface="+mn-ea"/>
            </a:endParaRPr>
          </a:p>
          <a:p>
            <a:r>
              <a:rPr kumimoji="1" lang="ja-JP" altLang="en-US" sz="700" b="1">
                <a:solidFill>
                  <a:schemeClr val="tx2"/>
                </a:solidFill>
                <a:latin typeface="+mn-ea"/>
              </a:rPr>
              <a:t>著者名・プロフィール</a:t>
            </a:r>
            <a:endParaRPr kumimoji="1" lang="en-US" altLang="ja-JP" sz="700" b="1" dirty="0">
              <a:solidFill>
                <a:schemeClr val="tx2"/>
              </a:solidFill>
              <a:latin typeface="+mn-ea"/>
            </a:endParaRPr>
          </a:p>
          <a:p>
            <a:r>
              <a:rPr kumimoji="1" lang="en-US" altLang="ja-JP" sz="700" dirty="0">
                <a:solidFill>
                  <a:schemeClr val="tx2"/>
                </a:solidFill>
                <a:latin typeface="+mn-ea"/>
              </a:rPr>
              <a:t>------------------------------------------</a:t>
            </a:r>
          </a:p>
          <a:p>
            <a:r>
              <a:rPr kumimoji="1" lang="en-US" altLang="ja-JP" sz="700" dirty="0">
                <a:solidFill>
                  <a:schemeClr val="tx2"/>
                </a:solidFill>
                <a:latin typeface="+mn-ea"/>
              </a:rPr>
              <a:t>---------------------------------------</a:t>
            </a:r>
          </a:p>
        </p:txBody>
      </p:sp>
      <p:sp>
        <p:nvSpPr>
          <p:cNvPr id="91" name="正方形/長方形 90">
            <a:extLst>
              <a:ext uri="{FF2B5EF4-FFF2-40B4-BE49-F238E27FC236}">
                <a16:creationId xmlns:a16="http://schemas.microsoft.com/office/drawing/2014/main" id="{8BC65BBB-653B-9C4C-ACF2-CC95D68D9AB0}"/>
              </a:ext>
            </a:extLst>
          </p:cNvPr>
          <p:cNvSpPr/>
          <p:nvPr/>
        </p:nvSpPr>
        <p:spPr>
          <a:xfrm>
            <a:off x="5035247" y="3025602"/>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dirty="0">
                <a:solidFill>
                  <a:schemeClr val="tx2"/>
                </a:solidFill>
                <a:latin typeface="+mn-ea"/>
              </a:rPr>
              <a:t>誘導したい記事が</a:t>
            </a:r>
            <a:r>
              <a:rPr kumimoji="1" lang="ja-JP" altLang="en-US" sz="1100" b="1">
                <a:solidFill>
                  <a:schemeClr val="tx2"/>
                </a:solidFill>
                <a:latin typeface="+mn-ea"/>
              </a:rPr>
              <a:t>あれば、</a:t>
            </a:r>
            <a:br>
              <a:rPr kumimoji="1" lang="en-US" altLang="ja-JP" sz="1100" b="1" dirty="0">
                <a:solidFill>
                  <a:schemeClr val="tx2"/>
                </a:solidFill>
                <a:latin typeface="+mn-ea"/>
              </a:rPr>
            </a:br>
            <a:r>
              <a:rPr kumimoji="1" lang="en-US" altLang="ja-JP" sz="1100" b="1" dirty="0">
                <a:solidFill>
                  <a:schemeClr val="tx2"/>
                </a:solidFill>
                <a:latin typeface="+mn-ea"/>
              </a:rPr>
              <a:t>3</a:t>
            </a:r>
            <a:r>
              <a:rPr kumimoji="1" lang="ja-JP" altLang="en-US" sz="1100" b="1">
                <a:solidFill>
                  <a:schemeClr val="tx2"/>
                </a:solidFill>
                <a:latin typeface="+mn-ea"/>
              </a:rPr>
              <a:t>～</a:t>
            </a:r>
            <a:r>
              <a:rPr kumimoji="1" lang="en-US" altLang="ja-JP" sz="1100" b="1" dirty="0">
                <a:solidFill>
                  <a:schemeClr val="tx2"/>
                </a:solidFill>
                <a:latin typeface="+mn-ea"/>
              </a:rPr>
              <a:t>4</a:t>
            </a:r>
            <a:r>
              <a:rPr kumimoji="1" lang="ja-JP" altLang="en-US" sz="1100" b="1">
                <a:solidFill>
                  <a:schemeClr val="tx2"/>
                </a:solidFill>
                <a:latin typeface="+mn-ea"/>
              </a:rPr>
              <a:t>件表示</a:t>
            </a:r>
            <a:r>
              <a:rPr kumimoji="1" lang="ja-JP" altLang="en-US" sz="1100" b="1" dirty="0">
                <a:solidFill>
                  <a:schemeClr val="tx2"/>
                </a:solidFill>
                <a:latin typeface="+mn-ea"/>
              </a:rPr>
              <a:t>する</a:t>
            </a:r>
            <a:endParaRPr kumimoji="1" lang="en-US" altLang="ja-JP" sz="1100" b="1" dirty="0">
              <a:solidFill>
                <a:schemeClr val="tx2"/>
              </a:solidFill>
              <a:latin typeface="+mn-ea"/>
            </a:endParaRPr>
          </a:p>
        </p:txBody>
      </p:sp>
      <p:sp>
        <p:nvSpPr>
          <p:cNvPr id="92" name="円/楕円 91">
            <a:extLst>
              <a:ext uri="{FF2B5EF4-FFF2-40B4-BE49-F238E27FC236}">
                <a16:creationId xmlns:a16="http://schemas.microsoft.com/office/drawing/2014/main" id="{235C703F-AB69-D040-8105-2B844F3F368B}"/>
              </a:ext>
            </a:extLst>
          </p:cNvPr>
          <p:cNvSpPr/>
          <p:nvPr/>
        </p:nvSpPr>
        <p:spPr>
          <a:xfrm>
            <a:off x="4887513" y="284145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6</a:t>
            </a:r>
          </a:p>
        </p:txBody>
      </p:sp>
      <p:cxnSp>
        <p:nvCxnSpPr>
          <p:cNvPr id="71" name="直線コネクタ 70">
            <a:extLst>
              <a:ext uri="{FF2B5EF4-FFF2-40B4-BE49-F238E27FC236}">
                <a16:creationId xmlns:a16="http://schemas.microsoft.com/office/drawing/2014/main" id="{1DE93A45-9F66-7B42-AE81-17644DB5EDAC}"/>
              </a:ext>
            </a:extLst>
          </p:cNvPr>
          <p:cNvCxnSpPr>
            <a:cxnSpLocks/>
          </p:cNvCxnSpPr>
          <p:nvPr/>
        </p:nvCxnSpPr>
        <p:spPr>
          <a:xfrm>
            <a:off x="291012" y="1303478"/>
            <a:ext cx="4479834" cy="0"/>
          </a:xfrm>
          <a:prstGeom prst="line">
            <a:avLst/>
          </a:prstGeom>
          <a:ln w="15875">
            <a:solidFill>
              <a:schemeClr val="tx2"/>
            </a:solidFill>
            <a:prstDash val="lgDashDotDot"/>
          </a:ln>
        </p:spPr>
        <p:style>
          <a:lnRef idx="1">
            <a:schemeClr val="accent1"/>
          </a:lnRef>
          <a:fillRef idx="0">
            <a:schemeClr val="accent1"/>
          </a:fillRef>
          <a:effectRef idx="0">
            <a:schemeClr val="accent1"/>
          </a:effectRef>
          <a:fontRef idx="minor">
            <a:schemeClr val="tx1"/>
          </a:fontRef>
        </p:style>
      </p:cxnSp>
      <p:sp>
        <p:nvSpPr>
          <p:cNvPr id="72" name="円/楕円 71">
            <a:extLst>
              <a:ext uri="{FF2B5EF4-FFF2-40B4-BE49-F238E27FC236}">
                <a16:creationId xmlns:a16="http://schemas.microsoft.com/office/drawing/2014/main" id="{2BC270E5-AE2C-EA40-B497-213D8B2A3D7D}"/>
              </a:ext>
            </a:extLst>
          </p:cNvPr>
          <p:cNvSpPr/>
          <p:nvPr/>
        </p:nvSpPr>
        <p:spPr>
          <a:xfrm>
            <a:off x="2530928" y="1822131"/>
            <a:ext cx="373074" cy="373074"/>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600" dirty="0">
                <a:latin typeface="+mn-ea"/>
              </a:rPr>
              <a:t>icon</a:t>
            </a:r>
          </a:p>
        </p:txBody>
      </p:sp>
      <p:sp>
        <p:nvSpPr>
          <p:cNvPr id="73" name="正方形/長方形 72">
            <a:extLst>
              <a:ext uri="{FF2B5EF4-FFF2-40B4-BE49-F238E27FC236}">
                <a16:creationId xmlns:a16="http://schemas.microsoft.com/office/drawing/2014/main" id="{C6829C1C-A293-054B-80DA-728D483945BB}"/>
              </a:ext>
            </a:extLst>
          </p:cNvPr>
          <p:cNvSpPr/>
          <p:nvPr/>
        </p:nvSpPr>
        <p:spPr>
          <a:xfrm>
            <a:off x="612471" y="3135299"/>
            <a:ext cx="737281" cy="490488"/>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900" dirty="0">
                <a:solidFill>
                  <a:schemeClr val="tx2"/>
                </a:solidFill>
                <a:latin typeface="+mn-ea"/>
              </a:rPr>
              <a:t>IMG</a:t>
            </a:r>
          </a:p>
        </p:txBody>
      </p:sp>
      <p:sp>
        <p:nvSpPr>
          <p:cNvPr id="74" name="正方形/長方形 73">
            <a:extLst>
              <a:ext uri="{FF2B5EF4-FFF2-40B4-BE49-F238E27FC236}">
                <a16:creationId xmlns:a16="http://schemas.microsoft.com/office/drawing/2014/main" id="{9087008F-76AE-4543-A7F0-1A1DAEDA0B39}"/>
              </a:ext>
            </a:extLst>
          </p:cNvPr>
          <p:cNvSpPr/>
          <p:nvPr/>
        </p:nvSpPr>
        <p:spPr>
          <a:xfrm>
            <a:off x="612472" y="3625786"/>
            <a:ext cx="736182" cy="180425"/>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chorCtr="0">
            <a:spAutoFit/>
          </a:bodyPr>
          <a:lstStyle/>
          <a:p>
            <a:pPr algn="ctr">
              <a:buSzPct val="120000"/>
            </a:pPr>
            <a:r>
              <a:rPr kumimoji="1" lang="ja-JP" altLang="en-US" sz="700">
                <a:solidFill>
                  <a:schemeClr val="bg1"/>
                </a:solidFill>
                <a:latin typeface="+mn-ea"/>
              </a:rPr>
              <a:t>カテゴリ名</a:t>
            </a:r>
            <a:endParaRPr kumimoji="1" lang="en-US" altLang="ja-JP" sz="700" dirty="0">
              <a:solidFill>
                <a:schemeClr val="bg1"/>
              </a:solidFill>
              <a:latin typeface="+mn-ea"/>
            </a:endParaRPr>
          </a:p>
        </p:txBody>
      </p:sp>
      <p:sp>
        <p:nvSpPr>
          <p:cNvPr id="75" name="正方形/長方形 74">
            <a:extLst>
              <a:ext uri="{FF2B5EF4-FFF2-40B4-BE49-F238E27FC236}">
                <a16:creationId xmlns:a16="http://schemas.microsoft.com/office/drawing/2014/main" id="{B211540B-DD60-8E44-B051-35D139C42203}"/>
              </a:ext>
            </a:extLst>
          </p:cNvPr>
          <p:cNvSpPr/>
          <p:nvPr/>
        </p:nvSpPr>
        <p:spPr>
          <a:xfrm>
            <a:off x="1468632" y="3302621"/>
            <a:ext cx="1534796"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900" b="1" u="sng">
                <a:solidFill>
                  <a:schemeClr val="tx2"/>
                </a:solidFill>
                <a:latin typeface="+mn-ea"/>
              </a:rPr>
              <a:t>記事タイトル</a:t>
            </a:r>
            <a:r>
              <a:rPr kumimoji="1" lang="en-US" altLang="ja-JP" sz="900" b="1" u="sng" dirty="0">
                <a:solidFill>
                  <a:schemeClr val="tx2"/>
                </a:solidFill>
                <a:latin typeface="+mn-ea"/>
              </a:rPr>
              <a:t>-----------------------------------  …</a:t>
            </a:r>
          </a:p>
        </p:txBody>
      </p:sp>
      <p:sp>
        <p:nvSpPr>
          <p:cNvPr id="76" name="正方形/長方形 75">
            <a:extLst>
              <a:ext uri="{FF2B5EF4-FFF2-40B4-BE49-F238E27FC236}">
                <a16:creationId xmlns:a16="http://schemas.microsoft.com/office/drawing/2014/main" id="{DD6E5BE0-96F6-8D47-96D3-9A9201264A85}"/>
              </a:ext>
            </a:extLst>
          </p:cNvPr>
          <p:cNvSpPr/>
          <p:nvPr/>
        </p:nvSpPr>
        <p:spPr>
          <a:xfrm>
            <a:off x="1468632" y="3135299"/>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sp>
        <p:nvSpPr>
          <p:cNvPr id="77" name="正方形/長方形 76">
            <a:extLst>
              <a:ext uri="{FF2B5EF4-FFF2-40B4-BE49-F238E27FC236}">
                <a16:creationId xmlns:a16="http://schemas.microsoft.com/office/drawing/2014/main" id="{315233CB-82AB-CF4D-B02C-672822291617}"/>
              </a:ext>
            </a:extLst>
          </p:cNvPr>
          <p:cNvSpPr/>
          <p:nvPr/>
        </p:nvSpPr>
        <p:spPr>
          <a:xfrm>
            <a:off x="609937" y="2841452"/>
            <a:ext cx="807913"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900" b="1">
                <a:solidFill>
                  <a:schemeClr val="tx2"/>
                </a:solidFill>
                <a:latin typeface="+mn-ea"/>
              </a:rPr>
              <a:t>おすすめの記事</a:t>
            </a:r>
          </a:p>
        </p:txBody>
      </p:sp>
      <p:sp>
        <p:nvSpPr>
          <p:cNvPr id="78" name="正方形/長方形 77">
            <a:extLst>
              <a:ext uri="{FF2B5EF4-FFF2-40B4-BE49-F238E27FC236}">
                <a16:creationId xmlns:a16="http://schemas.microsoft.com/office/drawing/2014/main" id="{E356DF4E-046D-9240-96DA-98BC5A42E113}"/>
              </a:ext>
            </a:extLst>
          </p:cNvPr>
          <p:cNvSpPr/>
          <p:nvPr/>
        </p:nvSpPr>
        <p:spPr>
          <a:xfrm>
            <a:off x="612471" y="3971846"/>
            <a:ext cx="737281" cy="490488"/>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900" dirty="0">
                <a:solidFill>
                  <a:schemeClr val="tx2"/>
                </a:solidFill>
                <a:latin typeface="+mn-ea"/>
              </a:rPr>
              <a:t>IMG</a:t>
            </a:r>
          </a:p>
        </p:txBody>
      </p:sp>
      <p:sp>
        <p:nvSpPr>
          <p:cNvPr id="79" name="正方形/長方形 78">
            <a:extLst>
              <a:ext uri="{FF2B5EF4-FFF2-40B4-BE49-F238E27FC236}">
                <a16:creationId xmlns:a16="http://schemas.microsoft.com/office/drawing/2014/main" id="{368622C8-8CC4-6F46-9DE8-BCD9535E9663}"/>
              </a:ext>
            </a:extLst>
          </p:cNvPr>
          <p:cNvSpPr/>
          <p:nvPr/>
        </p:nvSpPr>
        <p:spPr>
          <a:xfrm>
            <a:off x="612472" y="4462333"/>
            <a:ext cx="736182" cy="180425"/>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chorCtr="0">
            <a:spAutoFit/>
          </a:bodyPr>
          <a:lstStyle/>
          <a:p>
            <a:pPr algn="ctr">
              <a:buSzPct val="120000"/>
            </a:pPr>
            <a:r>
              <a:rPr kumimoji="1" lang="ja-JP" altLang="en-US" sz="700">
                <a:solidFill>
                  <a:schemeClr val="bg1"/>
                </a:solidFill>
                <a:latin typeface="+mn-ea"/>
              </a:rPr>
              <a:t>カテゴリ名</a:t>
            </a:r>
            <a:endParaRPr kumimoji="1" lang="en-US" altLang="ja-JP" sz="700" dirty="0">
              <a:solidFill>
                <a:schemeClr val="bg1"/>
              </a:solidFill>
              <a:latin typeface="+mn-ea"/>
            </a:endParaRPr>
          </a:p>
        </p:txBody>
      </p:sp>
      <p:sp>
        <p:nvSpPr>
          <p:cNvPr id="100" name="正方形/長方形 99">
            <a:extLst>
              <a:ext uri="{FF2B5EF4-FFF2-40B4-BE49-F238E27FC236}">
                <a16:creationId xmlns:a16="http://schemas.microsoft.com/office/drawing/2014/main" id="{4B2AA960-8CB3-B04E-832D-B4798CA223FE}"/>
              </a:ext>
            </a:extLst>
          </p:cNvPr>
          <p:cNvSpPr/>
          <p:nvPr/>
        </p:nvSpPr>
        <p:spPr>
          <a:xfrm>
            <a:off x="1468632" y="3971846"/>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sp>
        <p:nvSpPr>
          <p:cNvPr id="101" name="正方形/長方形 100">
            <a:extLst>
              <a:ext uri="{FF2B5EF4-FFF2-40B4-BE49-F238E27FC236}">
                <a16:creationId xmlns:a16="http://schemas.microsoft.com/office/drawing/2014/main" id="{1116F10A-A19A-D442-B874-03D9C4E72DC3}"/>
              </a:ext>
            </a:extLst>
          </p:cNvPr>
          <p:cNvSpPr/>
          <p:nvPr/>
        </p:nvSpPr>
        <p:spPr>
          <a:xfrm>
            <a:off x="612471" y="4804942"/>
            <a:ext cx="737281" cy="490488"/>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900" dirty="0">
                <a:solidFill>
                  <a:schemeClr val="tx2"/>
                </a:solidFill>
                <a:latin typeface="+mn-ea"/>
              </a:rPr>
              <a:t>IMG</a:t>
            </a:r>
          </a:p>
        </p:txBody>
      </p:sp>
      <p:sp>
        <p:nvSpPr>
          <p:cNvPr id="102" name="正方形/長方形 101">
            <a:extLst>
              <a:ext uri="{FF2B5EF4-FFF2-40B4-BE49-F238E27FC236}">
                <a16:creationId xmlns:a16="http://schemas.microsoft.com/office/drawing/2014/main" id="{010F4F16-1608-D74B-9529-262A9191AD93}"/>
              </a:ext>
            </a:extLst>
          </p:cNvPr>
          <p:cNvSpPr/>
          <p:nvPr/>
        </p:nvSpPr>
        <p:spPr>
          <a:xfrm>
            <a:off x="612472" y="5295429"/>
            <a:ext cx="736182" cy="180425"/>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chorCtr="0">
            <a:spAutoFit/>
          </a:bodyPr>
          <a:lstStyle/>
          <a:p>
            <a:pPr algn="ctr">
              <a:buSzPct val="120000"/>
            </a:pPr>
            <a:r>
              <a:rPr kumimoji="1" lang="ja-JP" altLang="en-US" sz="700">
                <a:solidFill>
                  <a:schemeClr val="bg1"/>
                </a:solidFill>
                <a:latin typeface="+mn-ea"/>
              </a:rPr>
              <a:t>カテゴリ名</a:t>
            </a:r>
            <a:endParaRPr kumimoji="1" lang="en-US" altLang="ja-JP" sz="700" dirty="0">
              <a:solidFill>
                <a:schemeClr val="bg1"/>
              </a:solidFill>
              <a:latin typeface="+mn-ea"/>
            </a:endParaRPr>
          </a:p>
        </p:txBody>
      </p:sp>
      <p:sp>
        <p:nvSpPr>
          <p:cNvPr id="104" name="正方形/長方形 103">
            <a:extLst>
              <a:ext uri="{FF2B5EF4-FFF2-40B4-BE49-F238E27FC236}">
                <a16:creationId xmlns:a16="http://schemas.microsoft.com/office/drawing/2014/main" id="{1DD19C7B-5E65-6243-A094-7B75004DBB8D}"/>
              </a:ext>
            </a:extLst>
          </p:cNvPr>
          <p:cNvSpPr/>
          <p:nvPr/>
        </p:nvSpPr>
        <p:spPr>
          <a:xfrm>
            <a:off x="1468632" y="4804942"/>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cxnSp>
        <p:nvCxnSpPr>
          <p:cNvPr id="111" name="直線コネクタ 110">
            <a:extLst>
              <a:ext uri="{FF2B5EF4-FFF2-40B4-BE49-F238E27FC236}">
                <a16:creationId xmlns:a16="http://schemas.microsoft.com/office/drawing/2014/main" id="{8232ECD0-9AF9-AE4D-8F37-81F98B6AC5B0}"/>
              </a:ext>
            </a:extLst>
          </p:cNvPr>
          <p:cNvCxnSpPr>
            <a:cxnSpLocks/>
          </p:cNvCxnSpPr>
          <p:nvPr/>
        </p:nvCxnSpPr>
        <p:spPr>
          <a:xfrm>
            <a:off x="3130107" y="1048579"/>
            <a:ext cx="0" cy="4608582"/>
          </a:xfrm>
          <a:prstGeom prst="line">
            <a:avLst/>
          </a:prstGeom>
          <a:ln w="9525">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113" name="円/楕円 112">
            <a:extLst>
              <a:ext uri="{FF2B5EF4-FFF2-40B4-BE49-F238E27FC236}">
                <a16:creationId xmlns:a16="http://schemas.microsoft.com/office/drawing/2014/main" id="{D6286D29-FC08-DE44-B504-80F1B2A1B78F}"/>
              </a:ext>
            </a:extLst>
          </p:cNvPr>
          <p:cNvSpPr/>
          <p:nvPr/>
        </p:nvSpPr>
        <p:spPr>
          <a:xfrm>
            <a:off x="185842" y="2812019"/>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6</a:t>
            </a:r>
          </a:p>
        </p:txBody>
      </p:sp>
      <p:sp>
        <p:nvSpPr>
          <p:cNvPr id="31" name="正方形/長方形 30">
            <a:extLst>
              <a:ext uri="{FF2B5EF4-FFF2-40B4-BE49-F238E27FC236}">
                <a16:creationId xmlns:a16="http://schemas.microsoft.com/office/drawing/2014/main" id="{EB90AF99-6256-4448-A46B-E2CB18135857}"/>
              </a:ext>
            </a:extLst>
          </p:cNvPr>
          <p:cNvSpPr/>
          <p:nvPr/>
        </p:nvSpPr>
        <p:spPr>
          <a:xfrm>
            <a:off x="1468632" y="4140471"/>
            <a:ext cx="1534796"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900" b="1" u="sng">
                <a:solidFill>
                  <a:schemeClr val="tx2"/>
                </a:solidFill>
                <a:latin typeface="+mn-ea"/>
              </a:rPr>
              <a:t>記事タイトル</a:t>
            </a:r>
            <a:r>
              <a:rPr kumimoji="1" lang="en-US" altLang="ja-JP" sz="900" b="1" u="sng" dirty="0">
                <a:solidFill>
                  <a:schemeClr val="tx2"/>
                </a:solidFill>
                <a:latin typeface="+mn-ea"/>
              </a:rPr>
              <a:t>-----------------------------------  …</a:t>
            </a:r>
          </a:p>
        </p:txBody>
      </p:sp>
      <p:sp>
        <p:nvSpPr>
          <p:cNvPr id="32" name="正方形/長方形 31">
            <a:extLst>
              <a:ext uri="{FF2B5EF4-FFF2-40B4-BE49-F238E27FC236}">
                <a16:creationId xmlns:a16="http://schemas.microsoft.com/office/drawing/2014/main" id="{C288A036-6927-DF4C-9DDF-A5F55A06BF8B}"/>
              </a:ext>
            </a:extLst>
          </p:cNvPr>
          <p:cNvSpPr/>
          <p:nvPr/>
        </p:nvSpPr>
        <p:spPr>
          <a:xfrm>
            <a:off x="1470509" y="4982386"/>
            <a:ext cx="1534796"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900" b="1" u="sng">
                <a:solidFill>
                  <a:schemeClr val="tx2"/>
                </a:solidFill>
                <a:latin typeface="+mn-ea"/>
              </a:rPr>
              <a:t>記事タイトル</a:t>
            </a:r>
            <a:r>
              <a:rPr kumimoji="1" lang="en-US" altLang="ja-JP" sz="900" b="1" u="sng" dirty="0">
                <a:solidFill>
                  <a:schemeClr val="tx2"/>
                </a:solidFill>
                <a:latin typeface="+mn-ea"/>
              </a:rPr>
              <a:t>-----------------------------------  …</a:t>
            </a:r>
          </a:p>
        </p:txBody>
      </p:sp>
      <p:sp>
        <p:nvSpPr>
          <p:cNvPr id="40" name="正方形/長方形 39">
            <a:extLst>
              <a:ext uri="{FF2B5EF4-FFF2-40B4-BE49-F238E27FC236}">
                <a16:creationId xmlns:a16="http://schemas.microsoft.com/office/drawing/2014/main" id="{40717452-21B5-ED48-A63B-53E835106C07}"/>
              </a:ext>
            </a:extLst>
          </p:cNvPr>
          <p:cNvSpPr/>
          <p:nvPr/>
        </p:nvSpPr>
        <p:spPr>
          <a:xfrm>
            <a:off x="609937" y="5806485"/>
            <a:ext cx="2180084"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spAutoFit/>
          </a:bodyPr>
          <a:lstStyle/>
          <a:p>
            <a:pPr algn="ctr">
              <a:buSzPct val="120000"/>
            </a:pPr>
            <a:r>
              <a:rPr kumimoji="1" lang="ja-JP" altLang="en-US" sz="700" b="1">
                <a:solidFill>
                  <a:schemeClr val="tx2"/>
                </a:solidFill>
                <a:latin typeface="+mn-ea"/>
              </a:rPr>
              <a:t>｜</a:t>
            </a:r>
            <a:r>
              <a:rPr kumimoji="1" lang="en-US" altLang="ja-JP" sz="700" b="1" dirty="0">
                <a:solidFill>
                  <a:schemeClr val="tx2"/>
                </a:solidFill>
                <a:latin typeface="+mn-ea"/>
              </a:rPr>
              <a:t> </a:t>
            </a:r>
            <a:r>
              <a:rPr kumimoji="1" lang="ja-JP" altLang="en-US" sz="700" b="1">
                <a:solidFill>
                  <a:schemeClr val="tx2"/>
                </a:solidFill>
                <a:latin typeface="+mn-ea"/>
              </a:rPr>
              <a:t>新着</a:t>
            </a:r>
            <a:r>
              <a:rPr kumimoji="1" lang="en-US" altLang="ja-JP" sz="700" b="1" dirty="0">
                <a:solidFill>
                  <a:schemeClr val="tx2"/>
                </a:solidFill>
                <a:latin typeface="+mn-ea"/>
              </a:rPr>
              <a:t> </a:t>
            </a:r>
            <a:r>
              <a:rPr kumimoji="1" lang="ja-JP" altLang="en-US" sz="700" b="1">
                <a:solidFill>
                  <a:schemeClr val="tx2"/>
                </a:solidFill>
                <a:latin typeface="+mn-ea"/>
              </a:rPr>
              <a:t>｜</a:t>
            </a:r>
            <a:r>
              <a:rPr kumimoji="1" lang="en-US" altLang="ja-JP" sz="700" b="1" dirty="0">
                <a:solidFill>
                  <a:schemeClr val="tx2"/>
                </a:solidFill>
                <a:latin typeface="+mn-ea"/>
              </a:rPr>
              <a:t> </a:t>
            </a:r>
            <a:r>
              <a:rPr kumimoji="1" lang="ja-JP" altLang="en-US" sz="700" b="1">
                <a:solidFill>
                  <a:schemeClr val="tx2"/>
                </a:solidFill>
                <a:latin typeface="+mn-ea"/>
              </a:rPr>
              <a:t>カテゴリ１</a:t>
            </a:r>
            <a:r>
              <a:rPr kumimoji="1" lang="en-US" altLang="ja-JP" sz="700" b="1" dirty="0">
                <a:solidFill>
                  <a:schemeClr val="tx2"/>
                </a:solidFill>
                <a:latin typeface="+mn-ea"/>
              </a:rPr>
              <a:t> </a:t>
            </a:r>
            <a:r>
              <a:rPr kumimoji="1" lang="ja-JP" altLang="en-US" sz="700" b="1">
                <a:solidFill>
                  <a:schemeClr val="tx2"/>
                </a:solidFill>
                <a:latin typeface="+mn-ea"/>
              </a:rPr>
              <a:t>｜</a:t>
            </a:r>
            <a:r>
              <a:rPr kumimoji="1" lang="en-US" altLang="ja-JP" sz="700" b="1" dirty="0">
                <a:solidFill>
                  <a:schemeClr val="tx2"/>
                </a:solidFill>
                <a:latin typeface="+mn-ea"/>
              </a:rPr>
              <a:t> </a:t>
            </a:r>
            <a:r>
              <a:rPr kumimoji="1" lang="ja-JP" altLang="en-US" sz="700" b="1">
                <a:solidFill>
                  <a:schemeClr val="tx2"/>
                </a:solidFill>
                <a:latin typeface="+mn-ea"/>
              </a:rPr>
              <a:t>カテゴリ２</a:t>
            </a:r>
            <a:r>
              <a:rPr kumimoji="1" lang="en-US" altLang="ja-JP" sz="700" b="1" dirty="0">
                <a:solidFill>
                  <a:schemeClr val="tx2"/>
                </a:solidFill>
                <a:latin typeface="+mn-ea"/>
              </a:rPr>
              <a:t> </a:t>
            </a:r>
            <a:r>
              <a:rPr kumimoji="1" lang="ja-JP" altLang="en-US" sz="700" b="1">
                <a:solidFill>
                  <a:schemeClr val="tx2"/>
                </a:solidFill>
                <a:latin typeface="+mn-ea"/>
              </a:rPr>
              <a:t>｜</a:t>
            </a:r>
            <a:r>
              <a:rPr kumimoji="1" lang="en-US" altLang="ja-JP" sz="700" b="1" dirty="0">
                <a:solidFill>
                  <a:schemeClr val="tx2"/>
                </a:solidFill>
                <a:latin typeface="+mn-ea"/>
              </a:rPr>
              <a:t> </a:t>
            </a:r>
            <a:r>
              <a:rPr kumimoji="1" lang="ja-JP" altLang="en-US" sz="700" b="1">
                <a:solidFill>
                  <a:schemeClr val="tx2"/>
                </a:solidFill>
                <a:latin typeface="+mn-ea"/>
              </a:rPr>
              <a:t>カテゴリ３</a:t>
            </a:r>
            <a:r>
              <a:rPr kumimoji="1" lang="en-US" altLang="ja-JP" sz="700" b="1" dirty="0">
                <a:solidFill>
                  <a:schemeClr val="tx2"/>
                </a:solidFill>
                <a:latin typeface="+mn-ea"/>
              </a:rPr>
              <a:t> </a:t>
            </a:r>
            <a:r>
              <a:rPr kumimoji="1" lang="ja-JP" altLang="en-US" sz="700" b="1">
                <a:solidFill>
                  <a:schemeClr val="tx2"/>
                </a:solidFill>
                <a:latin typeface="+mn-ea"/>
              </a:rPr>
              <a:t>｜</a:t>
            </a:r>
            <a:endParaRPr kumimoji="1" lang="en-US" altLang="ja-JP" sz="700" b="1" dirty="0">
              <a:solidFill>
                <a:schemeClr val="tx2"/>
              </a:solidFill>
              <a:latin typeface="+mn-ea"/>
            </a:endParaRPr>
          </a:p>
        </p:txBody>
      </p:sp>
      <p:sp>
        <p:nvSpPr>
          <p:cNvPr id="42" name="正方形/長方形 41">
            <a:extLst>
              <a:ext uri="{FF2B5EF4-FFF2-40B4-BE49-F238E27FC236}">
                <a16:creationId xmlns:a16="http://schemas.microsoft.com/office/drawing/2014/main" id="{92387167-EEB9-0047-A557-473E7B704741}"/>
              </a:ext>
            </a:extLst>
          </p:cNvPr>
          <p:cNvSpPr/>
          <p:nvPr/>
        </p:nvSpPr>
        <p:spPr>
          <a:xfrm>
            <a:off x="434909" y="5657154"/>
            <a:ext cx="4189032" cy="387473"/>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43" name="正方形/長方形 42">
            <a:extLst>
              <a:ext uri="{FF2B5EF4-FFF2-40B4-BE49-F238E27FC236}">
                <a16:creationId xmlns:a16="http://schemas.microsoft.com/office/drawing/2014/main" id="{A27AA281-86F2-174E-8BF8-9B78680E1488}"/>
              </a:ext>
            </a:extLst>
          </p:cNvPr>
          <p:cNvSpPr/>
          <p:nvPr/>
        </p:nvSpPr>
        <p:spPr>
          <a:xfrm>
            <a:off x="434907" y="6044356"/>
            <a:ext cx="4189032" cy="381785"/>
          </a:xfrm>
          <a:prstGeom prst="rect">
            <a:avLst/>
          </a:prstGeom>
          <a:solidFill>
            <a:schemeClr val="bg1">
              <a:lumMod val="7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pPr algn="ctr"/>
            <a:r>
              <a:rPr kumimoji="1" lang="en-US" altLang="ja-JP" sz="1200" b="1" dirty="0">
                <a:solidFill>
                  <a:schemeClr val="tx2"/>
                </a:solidFill>
                <a:latin typeface="+mn-ea"/>
              </a:rPr>
              <a:t>CTA</a:t>
            </a:r>
          </a:p>
        </p:txBody>
      </p:sp>
    </p:spTree>
    <p:extLst>
      <p:ext uri="{BB962C8B-B14F-4D97-AF65-F5344CB8AC3E}">
        <p14:creationId xmlns:p14="http://schemas.microsoft.com/office/powerpoint/2010/main" val="3720674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1C9703-ECDD-CF4F-BAD4-5679558FBCB0}"/>
              </a:ext>
            </a:extLst>
          </p:cNvPr>
          <p:cNvSpPr>
            <a:spLocks noGrp="1"/>
          </p:cNvSpPr>
          <p:nvPr>
            <p:ph type="title"/>
          </p:nvPr>
        </p:nvSpPr>
        <p:spPr>
          <a:xfrm>
            <a:off x="554142" y="391584"/>
            <a:ext cx="3536224" cy="307777"/>
          </a:xfrm>
        </p:spPr>
        <p:txBody>
          <a:bodyPr/>
          <a:lstStyle/>
          <a:p>
            <a:r>
              <a:rPr kumimoji="1" lang="ja-JP" altLang="en-US"/>
              <a:t>ブログ</a:t>
            </a:r>
            <a:r>
              <a:rPr kumimoji="1" lang="en-US" altLang="ja-JP" dirty="0"/>
              <a:t> </a:t>
            </a:r>
            <a:r>
              <a:rPr kumimoji="1" lang="ja-JP" altLang="en-US" sz="1400"/>
              <a:t>（カテゴリ毎の記事一覧ページ）</a:t>
            </a:r>
            <a:endParaRPr kumimoji="1" lang="ja-JP" altLang="en-US"/>
          </a:p>
        </p:txBody>
      </p:sp>
      <p:sp>
        <p:nvSpPr>
          <p:cNvPr id="112" name="Slide Number Placeholder 5">
            <a:extLst>
              <a:ext uri="{FF2B5EF4-FFF2-40B4-BE49-F238E27FC236}">
                <a16:creationId xmlns:a16="http://schemas.microsoft.com/office/drawing/2014/main" id="{3A3FFC55-8F6A-9A42-8A7C-361134AC19BB}"/>
              </a:ext>
            </a:extLst>
          </p:cNvPr>
          <p:cNvSpPr>
            <a:spLocks noGrp="1"/>
          </p:cNvSpPr>
          <p:nvPr>
            <p:ph type="sldNum" sz="quarter" idx="12"/>
          </p:nvPr>
        </p:nvSpPr>
        <p:spPr>
          <a:xfrm>
            <a:off x="7304641" y="10420565"/>
            <a:ext cx="139461" cy="153888"/>
          </a:xfrm>
        </p:spPr>
        <p:txBody>
          <a:bodyPr/>
          <a:lstStyle>
            <a:lvl1pPr algn="r">
              <a:defRPr>
                <a:latin typeface="+mj-ea"/>
                <a:ea typeface="+mj-ea"/>
              </a:defRPr>
            </a:lvl1pPr>
          </a:lstStyle>
          <a:p>
            <a:fld id="{BDAF3A46-BB46-C846-A957-87752CFF5CED}" type="slidenum">
              <a:rPr kumimoji="1" lang="ja-JP" altLang="en-US" smtClean="0"/>
              <a:pPr/>
              <a:t>20</a:t>
            </a:fld>
            <a:endParaRPr kumimoji="1" lang="ja-JP" altLang="en-US"/>
          </a:p>
        </p:txBody>
      </p:sp>
      <p:sp>
        <p:nvSpPr>
          <p:cNvPr id="131" name="正方形/長方形 130">
            <a:extLst>
              <a:ext uri="{FF2B5EF4-FFF2-40B4-BE49-F238E27FC236}">
                <a16:creationId xmlns:a16="http://schemas.microsoft.com/office/drawing/2014/main" id="{8A0182FE-36D9-C948-A0E6-64270226DACA}"/>
              </a:ext>
            </a:extLst>
          </p:cNvPr>
          <p:cNvSpPr/>
          <p:nvPr/>
        </p:nvSpPr>
        <p:spPr>
          <a:xfrm>
            <a:off x="449710" y="1656900"/>
            <a:ext cx="4245222" cy="5537112"/>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37" name="正方形/長方形 136">
            <a:extLst>
              <a:ext uri="{FF2B5EF4-FFF2-40B4-BE49-F238E27FC236}">
                <a16:creationId xmlns:a16="http://schemas.microsoft.com/office/drawing/2014/main" id="{8782AAD7-2439-3D4B-9A94-CCCD40D042BA}"/>
              </a:ext>
            </a:extLst>
          </p:cNvPr>
          <p:cNvSpPr/>
          <p:nvPr/>
        </p:nvSpPr>
        <p:spPr>
          <a:xfrm>
            <a:off x="5022849" y="1048579"/>
            <a:ext cx="2123538" cy="1533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1450" indent="-135450">
              <a:spcAft>
                <a:spcPts val="1200"/>
              </a:spcAft>
              <a:buClr>
                <a:schemeClr val="accent5"/>
              </a:buClr>
              <a:buFont typeface="Wingdings" pitchFamily="2" charset="2"/>
              <a:buChar char="l"/>
            </a:pPr>
            <a:r>
              <a:rPr kumimoji="1" lang="ja-JP" altLang="en-US" sz="1100" b="1">
                <a:solidFill>
                  <a:schemeClr val="tx2"/>
                </a:solidFill>
                <a:latin typeface="+mn-ea"/>
              </a:rPr>
              <a:t>記事が</a:t>
            </a:r>
            <a:r>
              <a:rPr kumimoji="1" lang="en-US" altLang="ja-JP" sz="1100" b="1" dirty="0">
                <a:solidFill>
                  <a:schemeClr val="tx2"/>
                </a:solidFill>
                <a:latin typeface="+mn-ea"/>
              </a:rPr>
              <a:t>50</a:t>
            </a:r>
            <a:r>
              <a:rPr kumimoji="1" lang="ja-JP" altLang="en-US" sz="1100" b="1">
                <a:solidFill>
                  <a:schemeClr val="tx2"/>
                </a:solidFill>
                <a:latin typeface="+mn-ea"/>
              </a:rPr>
              <a:t>件以上であればメニュー、カテゴリ別の記事一覧ページを作る</a:t>
            </a:r>
            <a:endParaRPr kumimoji="1" lang="en-US" altLang="ja-JP" sz="1100" b="1" dirty="0">
              <a:solidFill>
                <a:schemeClr val="tx2"/>
              </a:solidFill>
              <a:latin typeface="+mn-ea"/>
            </a:endParaRPr>
          </a:p>
          <a:p>
            <a:pPr marL="171450" indent="-135450">
              <a:spcAft>
                <a:spcPts val="1200"/>
              </a:spcAft>
              <a:buClr>
                <a:schemeClr val="accent5"/>
              </a:buClr>
              <a:buFont typeface="Wingdings" pitchFamily="2" charset="2"/>
              <a:buChar char="l"/>
            </a:pPr>
            <a:r>
              <a:rPr kumimoji="1" lang="ja-JP" altLang="en-US" sz="1100" b="1">
                <a:solidFill>
                  <a:schemeClr val="tx2"/>
                </a:solidFill>
                <a:latin typeface="+mn-ea"/>
              </a:rPr>
              <a:t>記事が</a:t>
            </a:r>
            <a:r>
              <a:rPr kumimoji="1" lang="en-US" altLang="ja-JP" sz="1100" b="1" dirty="0">
                <a:solidFill>
                  <a:schemeClr val="tx2"/>
                </a:solidFill>
                <a:latin typeface="+mn-ea"/>
              </a:rPr>
              <a:t>50</a:t>
            </a:r>
            <a:r>
              <a:rPr kumimoji="1" lang="ja-JP" altLang="en-US" sz="1100" b="1">
                <a:solidFill>
                  <a:schemeClr val="tx2"/>
                </a:solidFill>
                <a:latin typeface="+mn-ea"/>
              </a:rPr>
              <a:t>件を超えるまではカテゴリ別のページを設置しない</a:t>
            </a:r>
            <a:endParaRPr kumimoji="1" lang="en-US" altLang="ja-JP" sz="1100" b="1" dirty="0">
              <a:solidFill>
                <a:schemeClr val="tx2"/>
              </a:solidFill>
              <a:latin typeface="+mn-ea"/>
            </a:endParaRPr>
          </a:p>
        </p:txBody>
      </p:sp>
      <p:sp>
        <p:nvSpPr>
          <p:cNvPr id="27" name="正方形/長方形 26">
            <a:extLst>
              <a:ext uri="{FF2B5EF4-FFF2-40B4-BE49-F238E27FC236}">
                <a16:creationId xmlns:a16="http://schemas.microsoft.com/office/drawing/2014/main" id="{FE6826F8-B561-454F-9886-6B62DBEC0918}"/>
              </a:ext>
            </a:extLst>
          </p:cNvPr>
          <p:cNvSpPr/>
          <p:nvPr/>
        </p:nvSpPr>
        <p:spPr>
          <a:xfrm>
            <a:off x="1813671" y="1905166"/>
            <a:ext cx="1667124"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カテゴリ１</a:t>
            </a:r>
            <a:r>
              <a:rPr kumimoji="1" lang="en-US" altLang="ja-JP" sz="1400" b="1" dirty="0">
                <a:solidFill>
                  <a:schemeClr val="tx2"/>
                </a:solidFill>
                <a:latin typeface="+mn-ea"/>
              </a:rPr>
              <a:t> </a:t>
            </a:r>
            <a:r>
              <a:rPr kumimoji="1" lang="ja-JP" altLang="en-US" sz="1400" b="1">
                <a:solidFill>
                  <a:schemeClr val="tx2"/>
                </a:solidFill>
                <a:latin typeface="+mn-ea"/>
              </a:rPr>
              <a:t>記事一覧</a:t>
            </a:r>
          </a:p>
        </p:txBody>
      </p:sp>
      <p:sp>
        <p:nvSpPr>
          <p:cNvPr id="28" name="正方形/長方形 27">
            <a:extLst>
              <a:ext uri="{FF2B5EF4-FFF2-40B4-BE49-F238E27FC236}">
                <a16:creationId xmlns:a16="http://schemas.microsoft.com/office/drawing/2014/main" id="{83C975CF-8C3A-F545-A47A-CCC3C9E81E03}"/>
              </a:ext>
            </a:extLst>
          </p:cNvPr>
          <p:cNvSpPr/>
          <p:nvPr/>
        </p:nvSpPr>
        <p:spPr>
          <a:xfrm>
            <a:off x="844314" y="2434356"/>
            <a:ext cx="928382" cy="65448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1050" dirty="0">
                <a:solidFill>
                  <a:schemeClr val="tx2"/>
                </a:solidFill>
                <a:latin typeface="+mn-ea"/>
              </a:rPr>
              <a:t>IMG</a:t>
            </a:r>
          </a:p>
        </p:txBody>
      </p:sp>
      <p:sp>
        <p:nvSpPr>
          <p:cNvPr id="29" name="正方形/長方形 28">
            <a:extLst>
              <a:ext uri="{FF2B5EF4-FFF2-40B4-BE49-F238E27FC236}">
                <a16:creationId xmlns:a16="http://schemas.microsoft.com/office/drawing/2014/main" id="{31F4719F-5B08-F448-9A35-261E6A9DB229}"/>
              </a:ext>
            </a:extLst>
          </p:cNvPr>
          <p:cNvSpPr/>
          <p:nvPr/>
        </p:nvSpPr>
        <p:spPr>
          <a:xfrm>
            <a:off x="844315" y="3088844"/>
            <a:ext cx="926998" cy="180425"/>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chorCtr="0">
            <a:spAutoFit/>
          </a:bodyPr>
          <a:lstStyle/>
          <a:p>
            <a:pPr algn="ctr">
              <a:buSzPct val="120000"/>
            </a:pPr>
            <a:r>
              <a:rPr kumimoji="1" lang="ja-JP" altLang="en-US" sz="700">
                <a:solidFill>
                  <a:schemeClr val="bg1"/>
                </a:solidFill>
                <a:latin typeface="+mn-ea"/>
              </a:rPr>
              <a:t>カテゴリ</a:t>
            </a:r>
            <a:r>
              <a:rPr kumimoji="1" lang="en-US" altLang="ja-JP" sz="700" dirty="0">
                <a:solidFill>
                  <a:schemeClr val="bg1"/>
                </a:solidFill>
                <a:latin typeface="+mn-ea"/>
              </a:rPr>
              <a:t>1</a:t>
            </a:r>
          </a:p>
        </p:txBody>
      </p:sp>
      <p:sp>
        <p:nvSpPr>
          <p:cNvPr id="30" name="正方形/長方形 29">
            <a:extLst>
              <a:ext uri="{FF2B5EF4-FFF2-40B4-BE49-F238E27FC236}">
                <a16:creationId xmlns:a16="http://schemas.microsoft.com/office/drawing/2014/main" id="{5CB05DD1-175E-2B47-9758-78CF405F4989}"/>
              </a:ext>
            </a:extLst>
          </p:cNvPr>
          <p:cNvSpPr/>
          <p:nvPr/>
        </p:nvSpPr>
        <p:spPr>
          <a:xfrm>
            <a:off x="1996237" y="2601679"/>
            <a:ext cx="2279215" cy="323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1050" b="1" u="sng">
                <a:solidFill>
                  <a:schemeClr val="tx2"/>
                </a:solidFill>
                <a:latin typeface="+mn-ea"/>
              </a:rPr>
              <a:t>記事タイトル</a:t>
            </a:r>
            <a:r>
              <a:rPr kumimoji="1" lang="en-US" altLang="ja-JP" sz="1050" b="1" u="sng" dirty="0">
                <a:solidFill>
                  <a:schemeClr val="tx2"/>
                </a:solidFill>
                <a:latin typeface="+mn-ea"/>
              </a:rPr>
              <a:t>-------------------------------------------------------  …</a:t>
            </a:r>
          </a:p>
        </p:txBody>
      </p:sp>
      <p:sp>
        <p:nvSpPr>
          <p:cNvPr id="31" name="正方形/長方形 30">
            <a:extLst>
              <a:ext uri="{FF2B5EF4-FFF2-40B4-BE49-F238E27FC236}">
                <a16:creationId xmlns:a16="http://schemas.microsoft.com/office/drawing/2014/main" id="{FE2C5965-1BBB-0B4D-A9BC-A0A0693B65AE}"/>
              </a:ext>
            </a:extLst>
          </p:cNvPr>
          <p:cNvSpPr/>
          <p:nvPr/>
        </p:nvSpPr>
        <p:spPr>
          <a:xfrm>
            <a:off x="1996237" y="2442024"/>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sp>
        <p:nvSpPr>
          <p:cNvPr id="32" name="正方形/長方形 31">
            <a:extLst>
              <a:ext uri="{FF2B5EF4-FFF2-40B4-BE49-F238E27FC236}">
                <a16:creationId xmlns:a16="http://schemas.microsoft.com/office/drawing/2014/main" id="{699DABEC-7A02-8F49-B1F2-0996F507714C}"/>
              </a:ext>
            </a:extLst>
          </p:cNvPr>
          <p:cNvSpPr/>
          <p:nvPr/>
        </p:nvSpPr>
        <p:spPr>
          <a:xfrm>
            <a:off x="1982129" y="3041982"/>
            <a:ext cx="2279215"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700">
                <a:solidFill>
                  <a:schemeClr val="tx2"/>
                </a:solidFill>
                <a:latin typeface="+mn-ea"/>
              </a:rPr>
              <a:t>記事冒頭文</a:t>
            </a:r>
            <a:r>
              <a:rPr kumimoji="1" lang="en-US" altLang="ja-JP" sz="700" dirty="0">
                <a:solidFill>
                  <a:schemeClr val="tx2"/>
                </a:solidFill>
                <a:latin typeface="+mn-ea"/>
              </a:rPr>
              <a:t>---------------------------------------------------------------------</a:t>
            </a:r>
          </a:p>
        </p:txBody>
      </p:sp>
      <p:cxnSp>
        <p:nvCxnSpPr>
          <p:cNvPr id="69" name="直線コネクタ 68">
            <a:extLst>
              <a:ext uri="{FF2B5EF4-FFF2-40B4-BE49-F238E27FC236}">
                <a16:creationId xmlns:a16="http://schemas.microsoft.com/office/drawing/2014/main" id="{FF1E164D-3F1E-284F-930A-A929514E104D}"/>
              </a:ext>
            </a:extLst>
          </p:cNvPr>
          <p:cNvCxnSpPr>
            <a:cxnSpLocks/>
          </p:cNvCxnSpPr>
          <p:nvPr/>
        </p:nvCxnSpPr>
        <p:spPr>
          <a:xfrm>
            <a:off x="305813" y="6484895"/>
            <a:ext cx="4479834" cy="0"/>
          </a:xfrm>
          <a:prstGeom prst="line">
            <a:avLst/>
          </a:prstGeom>
          <a:ln w="15875">
            <a:solidFill>
              <a:schemeClr val="tx2"/>
            </a:solidFill>
            <a:prstDash val="lgDashDotDot"/>
          </a:ln>
        </p:spPr>
        <p:style>
          <a:lnRef idx="1">
            <a:schemeClr val="accent1"/>
          </a:lnRef>
          <a:fillRef idx="0">
            <a:schemeClr val="accent1"/>
          </a:fillRef>
          <a:effectRef idx="0">
            <a:schemeClr val="accent1"/>
          </a:effectRef>
          <a:fontRef idx="minor">
            <a:schemeClr val="tx1"/>
          </a:fontRef>
        </p:style>
      </p:cxnSp>
      <p:grpSp>
        <p:nvGrpSpPr>
          <p:cNvPr id="70" name="グループ化 69">
            <a:extLst>
              <a:ext uri="{FF2B5EF4-FFF2-40B4-BE49-F238E27FC236}">
                <a16:creationId xmlns:a16="http://schemas.microsoft.com/office/drawing/2014/main" id="{2E479628-A293-E14C-8927-F9CB33F03DCB}"/>
              </a:ext>
            </a:extLst>
          </p:cNvPr>
          <p:cNvGrpSpPr/>
          <p:nvPr/>
        </p:nvGrpSpPr>
        <p:grpSpPr>
          <a:xfrm>
            <a:off x="1776227" y="6774040"/>
            <a:ext cx="1592187" cy="194425"/>
            <a:chOff x="1712858" y="7767209"/>
            <a:chExt cx="1592187" cy="194425"/>
          </a:xfrm>
        </p:grpSpPr>
        <p:sp>
          <p:nvSpPr>
            <p:cNvPr id="71" name="角丸四角形 70">
              <a:extLst>
                <a:ext uri="{FF2B5EF4-FFF2-40B4-BE49-F238E27FC236}">
                  <a16:creationId xmlns:a16="http://schemas.microsoft.com/office/drawing/2014/main" id="{2F7F06CC-3CC6-7747-9AF7-E06F4B43D433}"/>
                </a:ext>
              </a:extLst>
            </p:cNvPr>
            <p:cNvSpPr/>
            <p:nvPr/>
          </p:nvSpPr>
          <p:spPr>
            <a:xfrm>
              <a:off x="1712858" y="7772465"/>
              <a:ext cx="647597" cy="189169"/>
            </a:xfrm>
            <a:prstGeom prst="roundRect">
              <a:avLst>
                <a:gd name="adj" fmla="val 1916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kumimoji="1" lang="ja-JP" altLang="en-US" sz="700">
                  <a:solidFill>
                    <a:schemeClr val="tx2"/>
                  </a:solidFill>
                  <a:latin typeface="+mj-ea"/>
                  <a:ea typeface="+mj-ea"/>
                </a:rPr>
                <a:t>前の</a:t>
              </a:r>
              <a:r>
                <a:rPr kumimoji="1" lang="en-US" altLang="ja-JP" sz="700" dirty="0">
                  <a:solidFill>
                    <a:schemeClr val="tx2"/>
                  </a:solidFill>
                  <a:latin typeface="+mj-ea"/>
                  <a:ea typeface="+mj-ea"/>
                </a:rPr>
                <a:t>10</a:t>
              </a:r>
              <a:r>
                <a:rPr kumimoji="1" lang="ja-JP" altLang="en-US" sz="700">
                  <a:solidFill>
                    <a:schemeClr val="tx2"/>
                  </a:solidFill>
                  <a:latin typeface="+mj-ea"/>
                  <a:ea typeface="+mj-ea"/>
                </a:rPr>
                <a:t>件</a:t>
              </a:r>
            </a:p>
          </p:txBody>
        </p:sp>
        <p:sp>
          <p:nvSpPr>
            <p:cNvPr id="72" name="角丸四角形 71">
              <a:extLst>
                <a:ext uri="{FF2B5EF4-FFF2-40B4-BE49-F238E27FC236}">
                  <a16:creationId xmlns:a16="http://schemas.microsoft.com/office/drawing/2014/main" id="{55D8FA49-D6E9-7043-BFA5-1EB932B851D7}"/>
                </a:ext>
              </a:extLst>
            </p:cNvPr>
            <p:cNvSpPr/>
            <p:nvPr/>
          </p:nvSpPr>
          <p:spPr>
            <a:xfrm>
              <a:off x="2657448" y="7767209"/>
              <a:ext cx="647597" cy="189169"/>
            </a:xfrm>
            <a:prstGeom prst="roundRect">
              <a:avLst>
                <a:gd name="adj" fmla="val 1916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kumimoji="1" lang="ja-JP" altLang="en-US" sz="700">
                  <a:solidFill>
                    <a:schemeClr val="tx2"/>
                  </a:solidFill>
                  <a:latin typeface="+mj-ea"/>
                  <a:ea typeface="+mj-ea"/>
                </a:rPr>
                <a:t>次の</a:t>
              </a:r>
              <a:r>
                <a:rPr kumimoji="1" lang="en-US" altLang="ja-JP" sz="700" dirty="0">
                  <a:solidFill>
                    <a:schemeClr val="tx2"/>
                  </a:solidFill>
                  <a:latin typeface="+mj-ea"/>
                  <a:ea typeface="+mj-ea"/>
                </a:rPr>
                <a:t>10</a:t>
              </a:r>
              <a:r>
                <a:rPr kumimoji="1" lang="ja-JP" altLang="en-US" sz="700">
                  <a:solidFill>
                    <a:schemeClr val="tx2"/>
                  </a:solidFill>
                  <a:latin typeface="+mj-ea"/>
                  <a:ea typeface="+mj-ea"/>
                </a:rPr>
                <a:t>件</a:t>
              </a:r>
            </a:p>
          </p:txBody>
        </p:sp>
        <p:sp>
          <p:nvSpPr>
            <p:cNvPr id="73" name="角丸四角形 72">
              <a:extLst>
                <a:ext uri="{FF2B5EF4-FFF2-40B4-BE49-F238E27FC236}">
                  <a16:creationId xmlns:a16="http://schemas.microsoft.com/office/drawing/2014/main" id="{310B248A-D822-D040-B086-7DA5DF613AA1}"/>
                </a:ext>
              </a:extLst>
            </p:cNvPr>
            <p:cNvSpPr/>
            <p:nvPr/>
          </p:nvSpPr>
          <p:spPr>
            <a:xfrm>
              <a:off x="2432672" y="7806936"/>
              <a:ext cx="151192" cy="120223"/>
            </a:xfrm>
            <a:prstGeom prst="roundRect">
              <a:avLst>
                <a:gd name="adj" fmla="val 1916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en-US" altLang="ja-JP" sz="700" dirty="0">
                  <a:solidFill>
                    <a:schemeClr val="tx2"/>
                  </a:solidFill>
                  <a:latin typeface="+mj-ea"/>
                  <a:ea typeface="+mj-ea"/>
                </a:rPr>
                <a:t>1/3</a:t>
              </a:r>
              <a:endParaRPr kumimoji="1" lang="ja-JP" altLang="en-US" sz="700">
                <a:solidFill>
                  <a:schemeClr val="tx2"/>
                </a:solidFill>
                <a:latin typeface="+mj-ea"/>
                <a:ea typeface="+mj-ea"/>
              </a:endParaRPr>
            </a:p>
          </p:txBody>
        </p:sp>
      </p:grpSp>
      <p:sp>
        <p:nvSpPr>
          <p:cNvPr id="45" name="正方形/長方形 44">
            <a:extLst>
              <a:ext uri="{FF2B5EF4-FFF2-40B4-BE49-F238E27FC236}">
                <a16:creationId xmlns:a16="http://schemas.microsoft.com/office/drawing/2014/main" id="{1AF8AF2E-6CCB-6645-8099-80E3B8A733FA}"/>
              </a:ext>
            </a:extLst>
          </p:cNvPr>
          <p:cNvSpPr/>
          <p:nvPr/>
        </p:nvSpPr>
        <p:spPr>
          <a:xfrm>
            <a:off x="449711" y="1429617"/>
            <a:ext cx="4245222" cy="227282"/>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36000" rIns="216000" bIns="0" rtlCol="0" anchor="ctr" anchorCtr="0"/>
          <a:lstStyle/>
          <a:p>
            <a:r>
              <a:rPr kumimoji="1" lang="ja-JP" altLang="en-US" sz="800">
                <a:solidFill>
                  <a:schemeClr val="tx2"/>
                </a:solidFill>
                <a:latin typeface="+mn-ea"/>
              </a:rPr>
              <a:t>パンくずリスト</a:t>
            </a:r>
            <a:endParaRPr kumimoji="1" lang="en-US" altLang="ja-JP" sz="800" dirty="0">
              <a:solidFill>
                <a:schemeClr val="tx2"/>
              </a:solidFill>
              <a:latin typeface="+mn-ea"/>
            </a:endParaRPr>
          </a:p>
        </p:txBody>
      </p:sp>
      <p:sp>
        <p:nvSpPr>
          <p:cNvPr id="54" name="正方形/長方形 53">
            <a:extLst>
              <a:ext uri="{FF2B5EF4-FFF2-40B4-BE49-F238E27FC236}">
                <a16:creationId xmlns:a16="http://schemas.microsoft.com/office/drawing/2014/main" id="{1126EE58-28D6-4749-9703-7702F94AA89C}"/>
              </a:ext>
            </a:extLst>
          </p:cNvPr>
          <p:cNvSpPr/>
          <p:nvPr/>
        </p:nvSpPr>
        <p:spPr>
          <a:xfrm>
            <a:off x="449710" y="1048579"/>
            <a:ext cx="4245223" cy="381984"/>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55" name="正方形/長方形 54">
            <a:extLst>
              <a:ext uri="{FF2B5EF4-FFF2-40B4-BE49-F238E27FC236}">
                <a16:creationId xmlns:a16="http://schemas.microsoft.com/office/drawing/2014/main" id="{88D1D079-4360-1145-938D-CF2C5BF2A495}"/>
              </a:ext>
            </a:extLst>
          </p:cNvPr>
          <p:cNvSpPr/>
          <p:nvPr/>
        </p:nvSpPr>
        <p:spPr>
          <a:xfrm>
            <a:off x="640693" y="1165552"/>
            <a:ext cx="423193" cy="169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100" b="1">
                <a:solidFill>
                  <a:schemeClr val="tx2"/>
                </a:solidFill>
                <a:latin typeface="+mn-ea"/>
              </a:rPr>
              <a:t>ブログ</a:t>
            </a:r>
          </a:p>
        </p:txBody>
      </p:sp>
      <p:sp>
        <p:nvSpPr>
          <p:cNvPr id="56" name="正方形/長方形 55">
            <a:extLst>
              <a:ext uri="{FF2B5EF4-FFF2-40B4-BE49-F238E27FC236}">
                <a16:creationId xmlns:a16="http://schemas.microsoft.com/office/drawing/2014/main" id="{94E338A8-C69D-2249-AA12-584A9DE2B609}"/>
              </a:ext>
            </a:extLst>
          </p:cNvPr>
          <p:cNvSpPr/>
          <p:nvPr/>
        </p:nvSpPr>
        <p:spPr>
          <a:xfrm>
            <a:off x="2344425" y="1196178"/>
            <a:ext cx="2180084"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spAutoFit/>
          </a:bodyPr>
          <a:lstStyle/>
          <a:p>
            <a:pPr algn="ctr">
              <a:buSzPct val="120000"/>
            </a:pPr>
            <a:r>
              <a:rPr kumimoji="1" lang="ja-JP" altLang="en-US" sz="700" b="1">
                <a:solidFill>
                  <a:schemeClr val="tx2"/>
                </a:solidFill>
                <a:latin typeface="+mn-ea"/>
              </a:rPr>
              <a:t>｜</a:t>
            </a:r>
            <a:r>
              <a:rPr kumimoji="1" lang="en-US" altLang="ja-JP" sz="700" b="1" dirty="0">
                <a:solidFill>
                  <a:schemeClr val="tx2"/>
                </a:solidFill>
                <a:latin typeface="+mn-ea"/>
              </a:rPr>
              <a:t> </a:t>
            </a:r>
            <a:r>
              <a:rPr kumimoji="1" lang="ja-JP" altLang="en-US" sz="700" b="1">
                <a:solidFill>
                  <a:schemeClr val="tx2"/>
                </a:solidFill>
                <a:latin typeface="+mn-ea"/>
              </a:rPr>
              <a:t>新着</a:t>
            </a:r>
            <a:r>
              <a:rPr kumimoji="1" lang="en-US" altLang="ja-JP" sz="700" b="1" dirty="0">
                <a:solidFill>
                  <a:schemeClr val="tx2"/>
                </a:solidFill>
                <a:latin typeface="+mn-ea"/>
              </a:rPr>
              <a:t> </a:t>
            </a:r>
            <a:r>
              <a:rPr kumimoji="1" lang="ja-JP" altLang="en-US" sz="700" b="1">
                <a:solidFill>
                  <a:schemeClr val="tx2"/>
                </a:solidFill>
                <a:latin typeface="+mn-ea"/>
              </a:rPr>
              <a:t>｜</a:t>
            </a:r>
            <a:r>
              <a:rPr kumimoji="1" lang="en-US" altLang="ja-JP" sz="700" b="1" dirty="0">
                <a:solidFill>
                  <a:schemeClr val="tx2"/>
                </a:solidFill>
                <a:latin typeface="+mn-ea"/>
              </a:rPr>
              <a:t> </a:t>
            </a:r>
            <a:r>
              <a:rPr kumimoji="1" lang="ja-JP" altLang="en-US" sz="700" b="1">
                <a:solidFill>
                  <a:schemeClr val="accent5"/>
                </a:solidFill>
                <a:latin typeface="+mn-ea"/>
              </a:rPr>
              <a:t>カテゴリ１</a:t>
            </a:r>
            <a:r>
              <a:rPr kumimoji="1" lang="en-US" altLang="ja-JP" sz="700" b="1" dirty="0">
                <a:solidFill>
                  <a:schemeClr val="accent5"/>
                </a:solidFill>
                <a:latin typeface="+mn-ea"/>
              </a:rPr>
              <a:t> </a:t>
            </a:r>
            <a:r>
              <a:rPr kumimoji="1" lang="ja-JP" altLang="en-US" sz="700" b="1">
                <a:solidFill>
                  <a:schemeClr val="tx2"/>
                </a:solidFill>
                <a:latin typeface="+mn-ea"/>
              </a:rPr>
              <a:t>｜</a:t>
            </a:r>
            <a:r>
              <a:rPr kumimoji="1" lang="en-US" altLang="ja-JP" sz="700" b="1" dirty="0">
                <a:solidFill>
                  <a:schemeClr val="tx2"/>
                </a:solidFill>
                <a:latin typeface="+mn-ea"/>
              </a:rPr>
              <a:t> </a:t>
            </a:r>
            <a:r>
              <a:rPr kumimoji="1" lang="ja-JP" altLang="en-US" sz="700" b="1">
                <a:solidFill>
                  <a:schemeClr val="tx2"/>
                </a:solidFill>
                <a:latin typeface="+mn-ea"/>
              </a:rPr>
              <a:t>カテゴリ２</a:t>
            </a:r>
            <a:r>
              <a:rPr kumimoji="1" lang="en-US" altLang="ja-JP" sz="700" b="1" dirty="0">
                <a:solidFill>
                  <a:schemeClr val="tx2"/>
                </a:solidFill>
                <a:latin typeface="+mn-ea"/>
              </a:rPr>
              <a:t> </a:t>
            </a:r>
            <a:r>
              <a:rPr kumimoji="1" lang="ja-JP" altLang="en-US" sz="700" b="1">
                <a:solidFill>
                  <a:schemeClr val="tx2"/>
                </a:solidFill>
                <a:latin typeface="+mn-ea"/>
              </a:rPr>
              <a:t>｜</a:t>
            </a:r>
            <a:r>
              <a:rPr kumimoji="1" lang="en-US" altLang="ja-JP" sz="700" b="1" dirty="0">
                <a:solidFill>
                  <a:schemeClr val="tx2"/>
                </a:solidFill>
                <a:latin typeface="+mn-ea"/>
              </a:rPr>
              <a:t> </a:t>
            </a:r>
            <a:r>
              <a:rPr kumimoji="1" lang="ja-JP" altLang="en-US" sz="700" b="1">
                <a:solidFill>
                  <a:schemeClr val="tx2"/>
                </a:solidFill>
                <a:latin typeface="+mn-ea"/>
              </a:rPr>
              <a:t>カテゴリ３</a:t>
            </a:r>
            <a:r>
              <a:rPr kumimoji="1" lang="en-US" altLang="ja-JP" sz="700" b="1" dirty="0">
                <a:solidFill>
                  <a:schemeClr val="tx2"/>
                </a:solidFill>
                <a:latin typeface="+mn-ea"/>
              </a:rPr>
              <a:t> </a:t>
            </a:r>
            <a:r>
              <a:rPr kumimoji="1" lang="ja-JP" altLang="en-US" sz="700" b="1">
                <a:solidFill>
                  <a:schemeClr val="tx2"/>
                </a:solidFill>
                <a:latin typeface="+mn-ea"/>
              </a:rPr>
              <a:t>｜</a:t>
            </a:r>
            <a:endParaRPr kumimoji="1" lang="en-US" altLang="ja-JP" sz="700" b="1" dirty="0">
              <a:solidFill>
                <a:schemeClr val="tx2"/>
              </a:solidFill>
              <a:latin typeface="+mn-ea"/>
            </a:endParaRPr>
          </a:p>
        </p:txBody>
      </p:sp>
      <p:sp>
        <p:nvSpPr>
          <p:cNvPr id="57" name="正方形/長方形 56">
            <a:extLst>
              <a:ext uri="{FF2B5EF4-FFF2-40B4-BE49-F238E27FC236}">
                <a16:creationId xmlns:a16="http://schemas.microsoft.com/office/drawing/2014/main" id="{C6AF7239-21AE-9E48-A2B9-3D5EC3348380}"/>
              </a:ext>
            </a:extLst>
          </p:cNvPr>
          <p:cNvSpPr/>
          <p:nvPr/>
        </p:nvSpPr>
        <p:spPr>
          <a:xfrm>
            <a:off x="844314" y="3417080"/>
            <a:ext cx="928382" cy="65448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1050" dirty="0">
                <a:solidFill>
                  <a:schemeClr val="tx2"/>
                </a:solidFill>
                <a:latin typeface="+mn-ea"/>
              </a:rPr>
              <a:t>IMG</a:t>
            </a:r>
          </a:p>
        </p:txBody>
      </p:sp>
      <p:sp>
        <p:nvSpPr>
          <p:cNvPr id="58" name="正方形/長方形 57">
            <a:extLst>
              <a:ext uri="{FF2B5EF4-FFF2-40B4-BE49-F238E27FC236}">
                <a16:creationId xmlns:a16="http://schemas.microsoft.com/office/drawing/2014/main" id="{EA243268-A4F1-7A4A-9DCA-DCC0B2FBF8A7}"/>
              </a:ext>
            </a:extLst>
          </p:cNvPr>
          <p:cNvSpPr/>
          <p:nvPr/>
        </p:nvSpPr>
        <p:spPr>
          <a:xfrm>
            <a:off x="844315" y="4071568"/>
            <a:ext cx="926998" cy="180425"/>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chorCtr="0">
            <a:spAutoFit/>
          </a:bodyPr>
          <a:lstStyle/>
          <a:p>
            <a:pPr algn="ctr">
              <a:buSzPct val="120000"/>
            </a:pPr>
            <a:r>
              <a:rPr kumimoji="1" lang="ja-JP" altLang="en-US" sz="700">
                <a:solidFill>
                  <a:schemeClr val="bg1"/>
                </a:solidFill>
                <a:latin typeface="+mn-ea"/>
              </a:rPr>
              <a:t>カテゴリ</a:t>
            </a:r>
            <a:r>
              <a:rPr kumimoji="1" lang="en-US" altLang="ja-JP" sz="700" dirty="0">
                <a:solidFill>
                  <a:schemeClr val="bg1"/>
                </a:solidFill>
                <a:latin typeface="+mn-ea"/>
              </a:rPr>
              <a:t>1</a:t>
            </a:r>
          </a:p>
        </p:txBody>
      </p:sp>
      <p:sp>
        <p:nvSpPr>
          <p:cNvPr id="64" name="正方形/長方形 63">
            <a:extLst>
              <a:ext uri="{FF2B5EF4-FFF2-40B4-BE49-F238E27FC236}">
                <a16:creationId xmlns:a16="http://schemas.microsoft.com/office/drawing/2014/main" id="{17652AB8-603F-1141-9796-4D1E0B709A7A}"/>
              </a:ext>
            </a:extLst>
          </p:cNvPr>
          <p:cNvSpPr/>
          <p:nvPr/>
        </p:nvSpPr>
        <p:spPr>
          <a:xfrm>
            <a:off x="1996237" y="3584403"/>
            <a:ext cx="2279215" cy="323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1050" b="1" u="sng">
                <a:solidFill>
                  <a:schemeClr val="tx2"/>
                </a:solidFill>
                <a:latin typeface="+mn-ea"/>
              </a:rPr>
              <a:t>記事タイトル</a:t>
            </a:r>
            <a:r>
              <a:rPr kumimoji="1" lang="en-US" altLang="ja-JP" sz="1050" b="1" u="sng" dirty="0">
                <a:solidFill>
                  <a:schemeClr val="tx2"/>
                </a:solidFill>
                <a:latin typeface="+mn-ea"/>
              </a:rPr>
              <a:t>-------------------------------------------------------  …</a:t>
            </a:r>
          </a:p>
        </p:txBody>
      </p:sp>
      <p:sp>
        <p:nvSpPr>
          <p:cNvPr id="65" name="正方形/長方形 64">
            <a:extLst>
              <a:ext uri="{FF2B5EF4-FFF2-40B4-BE49-F238E27FC236}">
                <a16:creationId xmlns:a16="http://schemas.microsoft.com/office/drawing/2014/main" id="{CE43538B-5B7F-B043-8AD6-9D76CDE46A61}"/>
              </a:ext>
            </a:extLst>
          </p:cNvPr>
          <p:cNvSpPr/>
          <p:nvPr/>
        </p:nvSpPr>
        <p:spPr>
          <a:xfrm>
            <a:off x="1996237" y="3424748"/>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sp>
        <p:nvSpPr>
          <p:cNvPr id="66" name="正方形/長方形 65">
            <a:extLst>
              <a:ext uri="{FF2B5EF4-FFF2-40B4-BE49-F238E27FC236}">
                <a16:creationId xmlns:a16="http://schemas.microsoft.com/office/drawing/2014/main" id="{E6380220-B0F3-3946-9CE8-50E4BFAD5F64}"/>
              </a:ext>
            </a:extLst>
          </p:cNvPr>
          <p:cNvSpPr/>
          <p:nvPr/>
        </p:nvSpPr>
        <p:spPr>
          <a:xfrm>
            <a:off x="1982129" y="4024706"/>
            <a:ext cx="2279215"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700">
                <a:solidFill>
                  <a:schemeClr val="tx2"/>
                </a:solidFill>
                <a:latin typeface="+mn-ea"/>
              </a:rPr>
              <a:t>記事冒頭文</a:t>
            </a:r>
            <a:r>
              <a:rPr kumimoji="1" lang="en-US" altLang="ja-JP" sz="700" dirty="0">
                <a:solidFill>
                  <a:schemeClr val="tx2"/>
                </a:solidFill>
                <a:latin typeface="+mn-ea"/>
              </a:rPr>
              <a:t>---------------------------------------------------------------------</a:t>
            </a:r>
          </a:p>
        </p:txBody>
      </p:sp>
      <p:sp>
        <p:nvSpPr>
          <p:cNvPr id="67" name="正方形/長方形 66">
            <a:extLst>
              <a:ext uri="{FF2B5EF4-FFF2-40B4-BE49-F238E27FC236}">
                <a16:creationId xmlns:a16="http://schemas.microsoft.com/office/drawing/2014/main" id="{77AE5FA4-63C3-9A40-8246-A1665328EA4E}"/>
              </a:ext>
            </a:extLst>
          </p:cNvPr>
          <p:cNvSpPr/>
          <p:nvPr/>
        </p:nvSpPr>
        <p:spPr>
          <a:xfrm>
            <a:off x="848513" y="4412646"/>
            <a:ext cx="928382" cy="65448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1050" dirty="0">
                <a:solidFill>
                  <a:schemeClr val="tx2"/>
                </a:solidFill>
                <a:latin typeface="+mn-ea"/>
              </a:rPr>
              <a:t>IMG</a:t>
            </a:r>
          </a:p>
        </p:txBody>
      </p:sp>
      <p:sp>
        <p:nvSpPr>
          <p:cNvPr id="68" name="正方形/長方形 67">
            <a:extLst>
              <a:ext uri="{FF2B5EF4-FFF2-40B4-BE49-F238E27FC236}">
                <a16:creationId xmlns:a16="http://schemas.microsoft.com/office/drawing/2014/main" id="{886748AB-8B70-DE4F-BBCB-E463C9EAA84A}"/>
              </a:ext>
            </a:extLst>
          </p:cNvPr>
          <p:cNvSpPr/>
          <p:nvPr/>
        </p:nvSpPr>
        <p:spPr>
          <a:xfrm>
            <a:off x="848514" y="5067134"/>
            <a:ext cx="926998" cy="180425"/>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chorCtr="0">
            <a:spAutoFit/>
          </a:bodyPr>
          <a:lstStyle/>
          <a:p>
            <a:pPr algn="ctr">
              <a:buSzPct val="120000"/>
            </a:pPr>
            <a:r>
              <a:rPr kumimoji="1" lang="ja-JP" altLang="en-US" sz="700">
                <a:solidFill>
                  <a:schemeClr val="bg1"/>
                </a:solidFill>
                <a:latin typeface="+mn-ea"/>
              </a:rPr>
              <a:t>カテゴリ</a:t>
            </a:r>
            <a:r>
              <a:rPr kumimoji="1" lang="en-US" altLang="ja-JP" sz="700" dirty="0">
                <a:solidFill>
                  <a:schemeClr val="bg1"/>
                </a:solidFill>
                <a:latin typeface="+mn-ea"/>
              </a:rPr>
              <a:t>1</a:t>
            </a:r>
          </a:p>
        </p:txBody>
      </p:sp>
      <p:sp>
        <p:nvSpPr>
          <p:cNvPr id="81" name="正方形/長方形 80">
            <a:extLst>
              <a:ext uri="{FF2B5EF4-FFF2-40B4-BE49-F238E27FC236}">
                <a16:creationId xmlns:a16="http://schemas.microsoft.com/office/drawing/2014/main" id="{D66B5801-F8C8-6A40-87D6-5B8080CE4049}"/>
              </a:ext>
            </a:extLst>
          </p:cNvPr>
          <p:cNvSpPr/>
          <p:nvPr/>
        </p:nvSpPr>
        <p:spPr>
          <a:xfrm>
            <a:off x="2000436" y="4579969"/>
            <a:ext cx="2279215" cy="323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1050" b="1" u="sng">
                <a:solidFill>
                  <a:schemeClr val="tx2"/>
                </a:solidFill>
                <a:latin typeface="+mn-ea"/>
              </a:rPr>
              <a:t>記事タイトル</a:t>
            </a:r>
            <a:r>
              <a:rPr kumimoji="1" lang="en-US" altLang="ja-JP" sz="1050" b="1" u="sng" dirty="0">
                <a:solidFill>
                  <a:schemeClr val="tx2"/>
                </a:solidFill>
                <a:latin typeface="+mn-ea"/>
              </a:rPr>
              <a:t>-------------------------------------------------------  …</a:t>
            </a:r>
          </a:p>
        </p:txBody>
      </p:sp>
      <p:sp>
        <p:nvSpPr>
          <p:cNvPr id="82" name="正方形/長方形 81">
            <a:extLst>
              <a:ext uri="{FF2B5EF4-FFF2-40B4-BE49-F238E27FC236}">
                <a16:creationId xmlns:a16="http://schemas.microsoft.com/office/drawing/2014/main" id="{A80D3B89-8E87-4F49-8447-55CD52884155}"/>
              </a:ext>
            </a:extLst>
          </p:cNvPr>
          <p:cNvSpPr/>
          <p:nvPr/>
        </p:nvSpPr>
        <p:spPr>
          <a:xfrm>
            <a:off x="2000436" y="4420314"/>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sp>
        <p:nvSpPr>
          <p:cNvPr id="83" name="正方形/長方形 82">
            <a:extLst>
              <a:ext uri="{FF2B5EF4-FFF2-40B4-BE49-F238E27FC236}">
                <a16:creationId xmlns:a16="http://schemas.microsoft.com/office/drawing/2014/main" id="{ACBAA3FA-FC92-3B41-B222-9DDA1E6804D6}"/>
              </a:ext>
            </a:extLst>
          </p:cNvPr>
          <p:cNvSpPr/>
          <p:nvPr/>
        </p:nvSpPr>
        <p:spPr>
          <a:xfrm>
            <a:off x="1986328" y="5020272"/>
            <a:ext cx="2279215"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700">
                <a:solidFill>
                  <a:schemeClr val="tx2"/>
                </a:solidFill>
                <a:latin typeface="+mn-ea"/>
              </a:rPr>
              <a:t>記事冒頭文</a:t>
            </a:r>
            <a:r>
              <a:rPr kumimoji="1" lang="en-US" altLang="ja-JP" sz="700" dirty="0">
                <a:solidFill>
                  <a:schemeClr val="tx2"/>
                </a:solidFill>
                <a:latin typeface="+mn-ea"/>
              </a:rPr>
              <a:t>---------------------------------------------------------------------</a:t>
            </a:r>
          </a:p>
        </p:txBody>
      </p:sp>
      <p:sp>
        <p:nvSpPr>
          <p:cNvPr id="84" name="正方形/長方形 83">
            <a:extLst>
              <a:ext uri="{FF2B5EF4-FFF2-40B4-BE49-F238E27FC236}">
                <a16:creationId xmlns:a16="http://schemas.microsoft.com/office/drawing/2014/main" id="{1DD99B89-BBAF-F04A-A089-0AE7AD391217}"/>
              </a:ext>
            </a:extLst>
          </p:cNvPr>
          <p:cNvSpPr/>
          <p:nvPr/>
        </p:nvSpPr>
        <p:spPr>
          <a:xfrm>
            <a:off x="842931" y="5398594"/>
            <a:ext cx="928382" cy="654487"/>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1050" dirty="0">
                <a:solidFill>
                  <a:schemeClr val="tx2"/>
                </a:solidFill>
                <a:latin typeface="+mn-ea"/>
              </a:rPr>
              <a:t>IMG</a:t>
            </a:r>
          </a:p>
        </p:txBody>
      </p:sp>
      <p:sp>
        <p:nvSpPr>
          <p:cNvPr id="85" name="正方形/長方形 84">
            <a:extLst>
              <a:ext uri="{FF2B5EF4-FFF2-40B4-BE49-F238E27FC236}">
                <a16:creationId xmlns:a16="http://schemas.microsoft.com/office/drawing/2014/main" id="{336EE587-6255-4D41-83C6-E56309DFF068}"/>
              </a:ext>
            </a:extLst>
          </p:cNvPr>
          <p:cNvSpPr/>
          <p:nvPr/>
        </p:nvSpPr>
        <p:spPr>
          <a:xfrm>
            <a:off x="842932" y="6053082"/>
            <a:ext cx="926998" cy="180425"/>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chorCtr="0">
            <a:spAutoFit/>
          </a:bodyPr>
          <a:lstStyle/>
          <a:p>
            <a:pPr algn="ctr">
              <a:buSzPct val="120000"/>
            </a:pPr>
            <a:r>
              <a:rPr kumimoji="1" lang="ja-JP" altLang="en-US" sz="700">
                <a:solidFill>
                  <a:schemeClr val="bg1"/>
                </a:solidFill>
                <a:latin typeface="+mn-ea"/>
              </a:rPr>
              <a:t>カテゴリ</a:t>
            </a:r>
            <a:r>
              <a:rPr kumimoji="1" lang="en-US" altLang="ja-JP" sz="700" dirty="0">
                <a:solidFill>
                  <a:schemeClr val="bg1"/>
                </a:solidFill>
                <a:latin typeface="+mn-ea"/>
              </a:rPr>
              <a:t>1</a:t>
            </a:r>
          </a:p>
        </p:txBody>
      </p:sp>
      <p:sp>
        <p:nvSpPr>
          <p:cNvPr id="86" name="正方形/長方形 85">
            <a:extLst>
              <a:ext uri="{FF2B5EF4-FFF2-40B4-BE49-F238E27FC236}">
                <a16:creationId xmlns:a16="http://schemas.microsoft.com/office/drawing/2014/main" id="{21446228-C30B-0F44-AACC-7B7B65AD399F}"/>
              </a:ext>
            </a:extLst>
          </p:cNvPr>
          <p:cNvSpPr/>
          <p:nvPr/>
        </p:nvSpPr>
        <p:spPr>
          <a:xfrm>
            <a:off x="1994854" y="5565917"/>
            <a:ext cx="2279215" cy="323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1050" b="1" u="sng">
                <a:solidFill>
                  <a:schemeClr val="tx2"/>
                </a:solidFill>
                <a:latin typeface="+mn-ea"/>
              </a:rPr>
              <a:t>記事タイトル</a:t>
            </a:r>
            <a:r>
              <a:rPr kumimoji="1" lang="en-US" altLang="ja-JP" sz="1050" b="1" u="sng" dirty="0">
                <a:solidFill>
                  <a:schemeClr val="tx2"/>
                </a:solidFill>
                <a:latin typeface="+mn-ea"/>
              </a:rPr>
              <a:t>-------------------------------------------------------  …</a:t>
            </a:r>
          </a:p>
        </p:txBody>
      </p:sp>
      <p:sp>
        <p:nvSpPr>
          <p:cNvPr id="87" name="正方形/長方形 86">
            <a:extLst>
              <a:ext uri="{FF2B5EF4-FFF2-40B4-BE49-F238E27FC236}">
                <a16:creationId xmlns:a16="http://schemas.microsoft.com/office/drawing/2014/main" id="{5D380A0E-E00D-C34C-9CD7-F649AF96E32A}"/>
              </a:ext>
            </a:extLst>
          </p:cNvPr>
          <p:cNvSpPr/>
          <p:nvPr/>
        </p:nvSpPr>
        <p:spPr>
          <a:xfrm>
            <a:off x="1994854" y="5406262"/>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sp>
        <p:nvSpPr>
          <p:cNvPr id="88" name="正方形/長方形 87">
            <a:extLst>
              <a:ext uri="{FF2B5EF4-FFF2-40B4-BE49-F238E27FC236}">
                <a16:creationId xmlns:a16="http://schemas.microsoft.com/office/drawing/2014/main" id="{F8676167-06E0-F848-8B2C-E089A0208AF5}"/>
              </a:ext>
            </a:extLst>
          </p:cNvPr>
          <p:cNvSpPr/>
          <p:nvPr/>
        </p:nvSpPr>
        <p:spPr>
          <a:xfrm>
            <a:off x="1980746" y="6006220"/>
            <a:ext cx="2279215"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nchorCtr="0">
            <a:spAutoFit/>
          </a:bodyPr>
          <a:lstStyle/>
          <a:p>
            <a:pPr>
              <a:buSzPct val="120000"/>
            </a:pPr>
            <a:r>
              <a:rPr kumimoji="1" lang="ja-JP" altLang="en-US" sz="700">
                <a:solidFill>
                  <a:schemeClr val="tx2"/>
                </a:solidFill>
                <a:latin typeface="+mn-ea"/>
              </a:rPr>
              <a:t>記事冒頭文</a:t>
            </a:r>
            <a:r>
              <a:rPr kumimoji="1" lang="en-US" altLang="ja-JP" sz="700" dirty="0">
                <a:solidFill>
                  <a:schemeClr val="tx2"/>
                </a:solidFill>
                <a:latin typeface="+mn-ea"/>
              </a:rPr>
              <a:t>---------------------------------------------------------------------</a:t>
            </a:r>
          </a:p>
        </p:txBody>
      </p:sp>
      <p:sp>
        <p:nvSpPr>
          <p:cNvPr id="89" name="正方形/長方形 88">
            <a:extLst>
              <a:ext uri="{FF2B5EF4-FFF2-40B4-BE49-F238E27FC236}">
                <a16:creationId xmlns:a16="http://schemas.microsoft.com/office/drawing/2014/main" id="{1FEC9CCD-78D2-AE47-8FE4-E83A651B3942}"/>
              </a:ext>
            </a:extLst>
          </p:cNvPr>
          <p:cNvSpPr/>
          <p:nvPr/>
        </p:nvSpPr>
        <p:spPr>
          <a:xfrm>
            <a:off x="449707" y="7195866"/>
            <a:ext cx="4245213" cy="381785"/>
          </a:xfrm>
          <a:prstGeom prst="rect">
            <a:avLst/>
          </a:prstGeom>
          <a:solidFill>
            <a:schemeClr val="bg1">
              <a:lumMod val="7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pPr algn="ctr"/>
            <a:r>
              <a:rPr kumimoji="1" lang="en-US" altLang="ja-JP" sz="1200" b="1" dirty="0">
                <a:solidFill>
                  <a:schemeClr val="tx2"/>
                </a:solidFill>
                <a:latin typeface="+mn-ea"/>
              </a:rPr>
              <a:t>CTA</a:t>
            </a:r>
          </a:p>
        </p:txBody>
      </p:sp>
    </p:spTree>
    <p:extLst>
      <p:ext uri="{BB962C8B-B14F-4D97-AF65-F5344CB8AC3E}">
        <p14:creationId xmlns:p14="http://schemas.microsoft.com/office/powerpoint/2010/main" val="1769706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1C9703-ECDD-CF4F-BAD4-5679558FBCB0}"/>
              </a:ext>
            </a:extLst>
          </p:cNvPr>
          <p:cNvSpPr>
            <a:spLocks noGrp="1"/>
          </p:cNvSpPr>
          <p:nvPr>
            <p:ph type="title"/>
          </p:nvPr>
        </p:nvSpPr>
        <p:spPr/>
        <p:txBody>
          <a:bodyPr/>
          <a:lstStyle/>
          <a:p>
            <a:r>
              <a:rPr kumimoji="1" lang="ja-JP" altLang="en-US"/>
              <a:t>お知らせ</a:t>
            </a:r>
          </a:p>
        </p:txBody>
      </p:sp>
      <p:sp>
        <p:nvSpPr>
          <p:cNvPr id="9" name="正方形/長方形 8">
            <a:extLst>
              <a:ext uri="{FF2B5EF4-FFF2-40B4-BE49-F238E27FC236}">
                <a16:creationId xmlns:a16="http://schemas.microsoft.com/office/drawing/2014/main" id="{4BD8D2C4-9CB0-0B4B-A6D3-3073926FAC74}"/>
              </a:ext>
            </a:extLst>
          </p:cNvPr>
          <p:cNvSpPr/>
          <p:nvPr/>
        </p:nvSpPr>
        <p:spPr>
          <a:xfrm>
            <a:off x="449710" y="1051679"/>
            <a:ext cx="4171909" cy="227282"/>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36000" rIns="216000" bIns="0" rtlCol="0" anchor="ctr" anchorCtr="0"/>
          <a:lstStyle/>
          <a:p>
            <a:r>
              <a:rPr kumimoji="1" lang="ja-JP" altLang="en-US" sz="800">
                <a:solidFill>
                  <a:schemeClr val="tx2"/>
                </a:solidFill>
                <a:latin typeface="+mn-ea"/>
              </a:rPr>
              <a:t>パンくずリスト</a:t>
            </a:r>
            <a:endParaRPr kumimoji="1" lang="en-US" altLang="ja-JP" sz="800" dirty="0">
              <a:solidFill>
                <a:schemeClr val="tx2"/>
              </a:solidFill>
              <a:latin typeface="+mn-ea"/>
            </a:endParaRPr>
          </a:p>
        </p:txBody>
      </p:sp>
      <p:sp>
        <p:nvSpPr>
          <p:cNvPr id="11" name="正方形/長方形 10">
            <a:extLst>
              <a:ext uri="{FF2B5EF4-FFF2-40B4-BE49-F238E27FC236}">
                <a16:creationId xmlns:a16="http://schemas.microsoft.com/office/drawing/2014/main" id="{11E84599-7FCE-C644-A68E-061533FE895C}"/>
              </a:ext>
            </a:extLst>
          </p:cNvPr>
          <p:cNvSpPr/>
          <p:nvPr/>
        </p:nvSpPr>
        <p:spPr>
          <a:xfrm>
            <a:off x="449710" y="1278961"/>
            <a:ext cx="4171909" cy="910014"/>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2" name="正方形/長方形 11">
            <a:extLst>
              <a:ext uri="{FF2B5EF4-FFF2-40B4-BE49-F238E27FC236}">
                <a16:creationId xmlns:a16="http://schemas.microsoft.com/office/drawing/2014/main" id="{9239A3D8-C1F8-B441-A835-8705F12F77C7}"/>
              </a:ext>
            </a:extLst>
          </p:cNvPr>
          <p:cNvSpPr/>
          <p:nvPr/>
        </p:nvSpPr>
        <p:spPr>
          <a:xfrm>
            <a:off x="2178923" y="1465907"/>
            <a:ext cx="718146"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お知らせ</a:t>
            </a:r>
          </a:p>
        </p:txBody>
      </p:sp>
      <p:sp>
        <p:nvSpPr>
          <p:cNvPr id="13" name="正方形/長方形 12">
            <a:extLst>
              <a:ext uri="{FF2B5EF4-FFF2-40B4-BE49-F238E27FC236}">
                <a16:creationId xmlns:a16="http://schemas.microsoft.com/office/drawing/2014/main" id="{76C01ECC-5272-B848-AE5C-3A39C3A54529}"/>
              </a:ext>
            </a:extLst>
          </p:cNvPr>
          <p:cNvSpPr/>
          <p:nvPr/>
        </p:nvSpPr>
        <p:spPr>
          <a:xfrm>
            <a:off x="801268" y="1772306"/>
            <a:ext cx="3431138"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lgn="ctr"/>
            <a:r>
              <a:rPr kumimoji="1" lang="ja-JP" altLang="en-US" sz="800">
                <a:solidFill>
                  <a:schemeClr val="tx2"/>
                </a:solidFill>
                <a:latin typeface="+mn-ea"/>
              </a:rPr>
              <a:t>ショルダーコピーショルダーコピーショルダーコピー</a:t>
            </a:r>
            <a:endParaRPr kumimoji="1" lang="en-US" altLang="ja-JP" sz="800" dirty="0">
              <a:solidFill>
                <a:schemeClr val="tx2"/>
              </a:solidFill>
              <a:latin typeface="+mn-ea"/>
            </a:endParaRPr>
          </a:p>
          <a:p>
            <a:pPr algn="ctr"/>
            <a:r>
              <a:rPr kumimoji="1" lang="ja-JP" altLang="en-US" sz="800">
                <a:solidFill>
                  <a:schemeClr val="tx2"/>
                </a:solidFill>
                <a:latin typeface="+mn-ea"/>
              </a:rPr>
              <a:t>ショルダーコピーショルダーコピー</a:t>
            </a:r>
            <a:endParaRPr kumimoji="1" lang="en-US" altLang="ja-JP" sz="800" dirty="0">
              <a:solidFill>
                <a:schemeClr val="tx2"/>
              </a:solidFill>
              <a:latin typeface="+mn-ea"/>
            </a:endParaRPr>
          </a:p>
        </p:txBody>
      </p:sp>
      <p:sp>
        <p:nvSpPr>
          <p:cNvPr id="112" name="Slide Number Placeholder 5">
            <a:extLst>
              <a:ext uri="{FF2B5EF4-FFF2-40B4-BE49-F238E27FC236}">
                <a16:creationId xmlns:a16="http://schemas.microsoft.com/office/drawing/2014/main" id="{3A3FFC55-8F6A-9A42-8A7C-361134AC19BB}"/>
              </a:ext>
            </a:extLst>
          </p:cNvPr>
          <p:cNvSpPr>
            <a:spLocks noGrp="1"/>
          </p:cNvSpPr>
          <p:nvPr>
            <p:ph type="sldNum" sz="quarter" idx="12"/>
          </p:nvPr>
        </p:nvSpPr>
        <p:spPr>
          <a:xfrm>
            <a:off x="7304641" y="10420565"/>
            <a:ext cx="139461" cy="153888"/>
          </a:xfrm>
        </p:spPr>
        <p:txBody>
          <a:bodyPr/>
          <a:lstStyle>
            <a:lvl1pPr algn="r">
              <a:defRPr>
                <a:latin typeface="+mj-ea"/>
                <a:ea typeface="+mj-ea"/>
              </a:defRPr>
            </a:lvl1pPr>
          </a:lstStyle>
          <a:p>
            <a:fld id="{BDAF3A46-BB46-C846-A957-87752CFF5CED}" type="slidenum">
              <a:rPr kumimoji="1" lang="ja-JP" altLang="en-US" smtClean="0"/>
              <a:pPr/>
              <a:t>21</a:t>
            </a:fld>
            <a:endParaRPr kumimoji="1" lang="ja-JP" altLang="en-US"/>
          </a:p>
        </p:txBody>
      </p:sp>
      <p:sp>
        <p:nvSpPr>
          <p:cNvPr id="131" name="正方形/長方形 130">
            <a:extLst>
              <a:ext uri="{FF2B5EF4-FFF2-40B4-BE49-F238E27FC236}">
                <a16:creationId xmlns:a16="http://schemas.microsoft.com/office/drawing/2014/main" id="{8A0182FE-36D9-C948-A0E6-64270226DACA}"/>
              </a:ext>
            </a:extLst>
          </p:cNvPr>
          <p:cNvSpPr/>
          <p:nvPr/>
        </p:nvSpPr>
        <p:spPr>
          <a:xfrm>
            <a:off x="449710" y="2188975"/>
            <a:ext cx="4171909" cy="4857284"/>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37" name="正方形/長方形 136">
            <a:extLst>
              <a:ext uri="{FF2B5EF4-FFF2-40B4-BE49-F238E27FC236}">
                <a16:creationId xmlns:a16="http://schemas.microsoft.com/office/drawing/2014/main" id="{8782AAD7-2439-3D4B-9A94-CCCD40D042BA}"/>
              </a:ext>
            </a:extLst>
          </p:cNvPr>
          <p:cNvSpPr/>
          <p:nvPr/>
        </p:nvSpPr>
        <p:spPr>
          <a:xfrm>
            <a:off x="5017116" y="1024581"/>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a:solidFill>
                  <a:schemeClr val="tx2"/>
                </a:solidFill>
                <a:latin typeface="+mn-ea"/>
              </a:rPr>
              <a:t>会社のニュースやリリース情報などを蓄積する</a:t>
            </a:r>
            <a:endParaRPr kumimoji="1" lang="en-US" altLang="ja-JP" sz="1100" b="1" dirty="0">
              <a:solidFill>
                <a:schemeClr val="tx2"/>
              </a:solidFill>
              <a:latin typeface="+mn-ea"/>
            </a:endParaRPr>
          </a:p>
        </p:txBody>
      </p:sp>
      <p:sp>
        <p:nvSpPr>
          <p:cNvPr id="30" name="正方形/長方形 29">
            <a:extLst>
              <a:ext uri="{FF2B5EF4-FFF2-40B4-BE49-F238E27FC236}">
                <a16:creationId xmlns:a16="http://schemas.microsoft.com/office/drawing/2014/main" id="{5CB05DD1-175E-2B47-9758-78CF405F4989}"/>
              </a:ext>
            </a:extLst>
          </p:cNvPr>
          <p:cNvSpPr/>
          <p:nvPr/>
        </p:nvSpPr>
        <p:spPr>
          <a:xfrm>
            <a:off x="832763" y="2548678"/>
            <a:ext cx="3399643"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900" u="sng">
                <a:solidFill>
                  <a:schemeClr val="tx2"/>
                </a:solidFill>
                <a:latin typeface="+mn-ea"/>
              </a:rPr>
              <a:t>お知らせ記事タイトル</a:t>
            </a:r>
            <a:r>
              <a:rPr kumimoji="1" lang="en-US" altLang="ja-JP" sz="900" u="sng" dirty="0">
                <a:solidFill>
                  <a:schemeClr val="tx2"/>
                </a:solidFill>
                <a:latin typeface="+mn-ea"/>
              </a:rPr>
              <a:t>---------------------------------  …</a:t>
            </a:r>
          </a:p>
        </p:txBody>
      </p:sp>
      <p:sp>
        <p:nvSpPr>
          <p:cNvPr id="31" name="正方形/長方形 30">
            <a:extLst>
              <a:ext uri="{FF2B5EF4-FFF2-40B4-BE49-F238E27FC236}">
                <a16:creationId xmlns:a16="http://schemas.microsoft.com/office/drawing/2014/main" id="{FE2C5965-1BBB-0B4D-A9BC-A0A0693B65AE}"/>
              </a:ext>
            </a:extLst>
          </p:cNvPr>
          <p:cNvSpPr/>
          <p:nvPr/>
        </p:nvSpPr>
        <p:spPr>
          <a:xfrm>
            <a:off x="820319" y="2408186"/>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grpSp>
        <p:nvGrpSpPr>
          <p:cNvPr id="70" name="グループ化 69">
            <a:extLst>
              <a:ext uri="{FF2B5EF4-FFF2-40B4-BE49-F238E27FC236}">
                <a16:creationId xmlns:a16="http://schemas.microsoft.com/office/drawing/2014/main" id="{2E479628-A293-E14C-8927-F9CB33F03DCB}"/>
              </a:ext>
            </a:extLst>
          </p:cNvPr>
          <p:cNvGrpSpPr/>
          <p:nvPr/>
        </p:nvGrpSpPr>
        <p:grpSpPr>
          <a:xfrm>
            <a:off x="1637366" y="6680249"/>
            <a:ext cx="1592187" cy="194425"/>
            <a:chOff x="1712858" y="7767209"/>
            <a:chExt cx="1592187" cy="194425"/>
          </a:xfrm>
        </p:grpSpPr>
        <p:sp>
          <p:nvSpPr>
            <p:cNvPr id="71" name="角丸四角形 70">
              <a:extLst>
                <a:ext uri="{FF2B5EF4-FFF2-40B4-BE49-F238E27FC236}">
                  <a16:creationId xmlns:a16="http://schemas.microsoft.com/office/drawing/2014/main" id="{2F7F06CC-3CC6-7747-9AF7-E06F4B43D433}"/>
                </a:ext>
              </a:extLst>
            </p:cNvPr>
            <p:cNvSpPr/>
            <p:nvPr/>
          </p:nvSpPr>
          <p:spPr>
            <a:xfrm>
              <a:off x="1712858" y="7772465"/>
              <a:ext cx="647597" cy="189169"/>
            </a:xfrm>
            <a:prstGeom prst="roundRect">
              <a:avLst>
                <a:gd name="adj" fmla="val 1916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kumimoji="1" lang="ja-JP" altLang="en-US" sz="700">
                  <a:solidFill>
                    <a:schemeClr val="tx2"/>
                  </a:solidFill>
                  <a:latin typeface="+mj-ea"/>
                  <a:ea typeface="+mj-ea"/>
                </a:rPr>
                <a:t>前の</a:t>
              </a:r>
              <a:r>
                <a:rPr kumimoji="1" lang="en-US" altLang="ja-JP" sz="700" dirty="0">
                  <a:solidFill>
                    <a:schemeClr val="tx2"/>
                  </a:solidFill>
                  <a:latin typeface="+mj-ea"/>
                  <a:ea typeface="+mj-ea"/>
                </a:rPr>
                <a:t>10</a:t>
              </a:r>
              <a:r>
                <a:rPr kumimoji="1" lang="ja-JP" altLang="en-US" sz="700">
                  <a:solidFill>
                    <a:schemeClr val="tx2"/>
                  </a:solidFill>
                  <a:latin typeface="+mj-ea"/>
                  <a:ea typeface="+mj-ea"/>
                </a:rPr>
                <a:t>件</a:t>
              </a:r>
            </a:p>
          </p:txBody>
        </p:sp>
        <p:sp>
          <p:nvSpPr>
            <p:cNvPr id="72" name="角丸四角形 71">
              <a:extLst>
                <a:ext uri="{FF2B5EF4-FFF2-40B4-BE49-F238E27FC236}">
                  <a16:creationId xmlns:a16="http://schemas.microsoft.com/office/drawing/2014/main" id="{55D8FA49-D6E9-7043-BFA5-1EB932B851D7}"/>
                </a:ext>
              </a:extLst>
            </p:cNvPr>
            <p:cNvSpPr/>
            <p:nvPr/>
          </p:nvSpPr>
          <p:spPr>
            <a:xfrm>
              <a:off x="2657448" y="7767209"/>
              <a:ext cx="647597" cy="189169"/>
            </a:xfrm>
            <a:prstGeom prst="roundRect">
              <a:avLst>
                <a:gd name="adj" fmla="val 1916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kumimoji="1" lang="ja-JP" altLang="en-US" sz="700">
                  <a:solidFill>
                    <a:schemeClr val="tx2"/>
                  </a:solidFill>
                  <a:latin typeface="+mj-ea"/>
                  <a:ea typeface="+mj-ea"/>
                </a:rPr>
                <a:t>次の</a:t>
              </a:r>
              <a:r>
                <a:rPr kumimoji="1" lang="en-US" altLang="ja-JP" sz="700" dirty="0">
                  <a:solidFill>
                    <a:schemeClr val="tx2"/>
                  </a:solidFill>
                  <a:latin typeface="+mj-ea"/>
                  <a:ea typeface="+mj-ea"/>
                </a:rPr>
                <a:t>10</a:t>
              </a:r>
              <a:r>
                <a:rPr kumimoji="1" lang="ja-JP" altLang="en-US" sz="700">
                  <a:solidFill>
                    <a:schemeClr val="tx2"/>
                  </a:solidFill>
                  <a:latin typeface="+mj-ea"/>
                  <a:ea typeface="+mj-ea"/>
                </a:rPr>
                <a:t>件</a:t>
              </a:r>
            </a:p>
          </p:txBody>
        </p:sp>
        <p:sp>
          <p:nvSpPr>
            <p:cNvPr id="73" name="角丸四角形 72">
              <a:extLst>
                <a:ext uri="{FF2B5EF4-FFF2-40B4-BE49-F238E27FC236}">
                  <a16:creationId xmlns:a16="http://schemas.microsoft.com/office/drawing/2014/main" id="{310B248A-D822-D040-B086-7DA5DF613AA1}"/>
                </a:ext>
              </a:extLst>
            </p:cNvPr>
            <p:cNvSpPr/>
            <p:nvPr/>
          </p:nvSpPr>
          <p:spPr>
            <a:xfrm>
              <a:off x="2432672" y="7806936"/>
              <a:ext cx="151192" cy="120223"/>
            </a:xfrm>
            <a:prstGeom prst="roundRect">
              <a:avLst>
                <a:gd name="adj" fmla="val 1916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en-US" altLang="ja-JP" sz="700" dirty="0">
                  <a:solidFill>
                    <a:schemeClr val="tx2"/>
                  </a:solidFill>
                  <a:latin typeface="+mj-ea"/>
                  <a:ea typeface="+mj-ea"/>
                </a:rPr>
                <a:t>1/3</a:t>
              </a:r>
              <a:endParaRPr kumimoji="1" lang="ja-JP" altLang="en-US" sz="700">
                <a:solidFill>
                  <a:schemeClr val="tx2"/>
                </a:solidFill>
                <a:latin typeface="+mj-ea"/>
                <a:ea typeface="+mj-ea"/>
              </a:endParaRPr>
            </a:p>
          </p:txBody>
        </p:sp>
      </p:grpSp>
      <p:sp>
        <p:nvSpPr>
          <p:cNvPr id="42" name="正方形/長方形 41">
            <a:extLst>
              <a:ext uri="{FF2B5EF4-FFF2-40B4-BE49-F238E27FC236}">
                <a16:creationId xmlns:a16="http://schemas.microsoft.com/office/drawing/2014/main" id="{0B140E20-D087-D24A-A0FD-B626BB3A57B6}"/>
              </a:ext>
            </a:extLst>
          </p:cNvPr>
          <p:cNvSpPr/>
          <p:nvPr/>
        </p:nvSpPr>
        <p:spPr>
          <a:xfrm>
            <a:off x="845207" y="2960490"/>
            <a:ext cx="3399643"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900" u="sng">
                <a:solidFill>
                  <a:schemeClr val="tx2"/>
                </a:solidFill>
                <a:latin typeface="+mn-ea"/>
              </a:rPr>
              <a:t>お知らせ記事タイトル</a:t>
            </a:r>
            <a:r>
              <a:rPr kumimoji="1" lang="en-US" altLang="ja-JP" sz="900" u="sng" dirty="0">
                <a:solidFill>
                  <a:schemeClr val="tx2"/>
                </a:solidFill>
                <a:latin typeface="+mn-ea"/>
              </a:rPr>
              <a:t>---------------------------------  …</a:t>
            </a:r>
          </a:p>
        </p:txBody>
      </p:sp>
      <p:sp>
        <p:nvSpPr>
          <p:cNvPr id="43" name="正方形/長方形 42">
            <a:extLst>
              <a:ext uri="{FF2B5EF4-FFF2-40B4-BE49-F238E27FC236}">
                <a16:creationId xmlns:a16="http://schemas.microsoft.com/office/drawing/2014/main" id="{54175009-6C21-1047-9844-D8931B846506}"/>
              </a:ext>
            </a:extLst>
          </p:cNvPr>
          <p:cNvSpPr/>
          <p:nvPr/>
        </p:nvSpPr>
        <p:spPr>
          <a:xfrm>
            <a:off x="832763" y="2819998"/>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sp>
        <p:nvSpPr>
          <p:cNvPr id="44" name="正方形/長方形 43">
            <a:extLst>
              <a:ext uri="{FF2B5EF4-FFF2-40B4-BE49-F238E27FC236}">
                <a16:creationId xmlns:a16="http://schemas.microsoft.com/office/drawing/2014/main" id="{0743DF14-CF99-AD4B-9520-46F2670B5BD5}"/>
              </a:ext>
            </a:extLst>
          </p:cNvPr>
          <p:cNvSpPr/>
          <p:nvPr/>
        </p:nvSpPr>
        <p:spPr>
          <a:xfrm>
            <a:off x="845207" y="3376281"/>
            <a:ext cx="3399643"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900" u="sng">
                <a:solidFill>
                  <a:schemeClr val="tx2"/>
                </a:solidFill>
                <a:latin typeface="+mn-ea"/>
              </a:rPr>
              <a:t>お知らせ記事タイトル</a:t>
            </a:r>
            <a:r>
              <a:rPr kumimoji="1" lang="en-US" altLang="ja-JP" sz="900" u="sng" dirty="0">
                <a:solidFill>
                  <a:schemeClr val="tx2"/>
                </a:solidFill>
                <a:latin typeface="+mn-ea"/>
              </a:rPr>
              <a:t>---------------------------------  …</a:t>
            </a:r>
          </a:p>
        </p:txBody>
      </p:sp>
      <p:sp>
        <p:nvSpPr>
          <p:cNvPr id="53" name="正方形/長方形 52">
            <a:extLst>
              <a:ext uri="{FF2B5EF4-FFF2-40B4-BE49-F238E27FC236}">
                <a16:creationId xmlns:a16="http://schemas.microsoft.com/office/drawing/2014/main" id="{7FBFAD80-78FF-CB4F-802F-9B102D15C146}"/>
              </a:ext>
            </a:extLst>
          </p:cNvPr>
          <p:cNvSpPr/>
          <p:nvPr/>
        </p:nvSpPr>
        <p:spPr>
          <a:xfrm>
            <a:off x="832763" y="3235789"/>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sp>
        <p:nvSpPr>
          <p:cNvPr id="54" name="正方形/長方形 53">
            <a:extLst>
              <a:ext uri="{FF2B5EF4-FFF2-40B4-BE49-F238E27FC236}">
                <a16:creationId xmlns:a16="http://schemas.microsoft.com/office/drawing/2014/main" id="{D7513FFA-5D1C-A048-B775-59ACE6AB1E53}"/>
              </a:ext>
            </a:extLst>
          </p:cNvPr>
          <p:cNvSpPr/>
          <p:nvPr/>
        </p:nvSpPr>
        <p:spPr>
          <a:xfrm>
            <a:off x="849412" y="3791055"/>
            <a:ext cx="3399643"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900" u="sng">
                <a:solidFill>
                  <a:schemeClr val="tx2"/>
                </a:solidFill>
                <a:latin typeface="+mn-ea"/>
              </a:rPr>
              <a:t>お知らせ記事タイトル</a:t>
            </a:r>
            <a:r>
              <a:rPr kumimoji="1" lang="en-US" altLang="ja-JP" sz="900" u="sng" dirty="0">
                <a:solidFill>
                  <a:schemeClr val="tx2"/>
                </a:solidFill>
                <a:latin typeface="+mn-ea"/>
              </a:rPr>
              <a:t>---------------------------------  …</a:t>
            </a:r>
          </a:p>
        </p:txBody>
      </p:sp>
      <p:sp>
        <p:nvSpPr>
          <p:cNvPr id="59" name="正方形/長方形 58">
            <a:extLst>
              <a:ext uri="{FF2B5EF4-FFF2-40B4-BE49-F238E27FC236}">
                <a16:creationId xmlns:a16="http://schemas.microsoft.com/office/drawing/2014/main" id="{6B7E4F55-6E57-C849-9856-D4BEF65E9D0A}"/>
              </a:ext>
            </a:extLst>
          </p:cNvPr>
          <p:cNvSpPr/>
          <p:nvPr/>
        </p:nvSpPr>
        <p:spPr>
          <a:xfrm>
            <a:off x="836968" y="3650563"/>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sp>
        <p:nvSpPr>
          <p:cNvPr id="60" name="正方形/長方形 59">
            <a:extLst>
              <a:ext uri="{FF2B5EF4-FFF2-40B4-BE49-F238E27FC236}">
                <a16:creationId xmlns:a16="http://schemas.microsoft.com/office/drawing/2014/main" id="{EABF49D5-4DB8-6A4A-B6E0-1348909B065D}"/>
              </a:ext>
            </a:extLst>
          </p:cNvPr>
          <p:cNvSpPr/>
          <p:nvPr/>
        </p:nvSpPr>
        <p:spPr>
          <a:xfrm>
            <a:off x="857100" y="4209280"/>
            <a:ext cx="3399643"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900" u="sng">
                <a:solidFill>
                  <a:schemeClr val="tx2"/>
                </a:solidFill>
                <a:latin typeface="+mn-ea"/>
              </a:rPr>
              <a:t>お知らせ記事タイトル</a:t>
            </a:r>
            <a:r>
              <a:rPr kumimoji="1" lang="en-US" altLang="ja-JP" sz="900" u="sng" dirty="0">
                <a:solidFill>
                  <a:schemeClr val="tx2"/>
                </a:solidFill>
                <a:latin typeface="+mn-ea"/>
              </a:rPr>
              <a:t>---------------------------------  …</a:t>
            </a:r>
          </a:p>
        </p:txBody>
      </p:sp>
      <p:sp>
        <p:nvSpPr>
          <p:cNvPr id="61" name="正方形/長方形 60">
            <a:extLst>
              <a:ext uri="{FF2B5EF4-FFF2-40B4-BE49-F238E27FC236}">
                <a16:creationId xmlns:a16="http://schemas.microsoft.com/office/drawing/2014/main" id="{3E710F24-168F-AC40-9434-73C24662152A}"/>
              </a:ext>
            </a:extLst>
          </p:cNvPr>
          <p:cNvSpPr/>
          <p:nvPr/>
        </p:nvSpPr>
        <p:spPr>
          <a:xfrm>
            <a:off x="844656" y="4068788"/>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sp>
        <p:nvSpPr>
          <p:cNvPr id="62" name="正方形/長方形 61">
            <a:extLst>
              <a:ext uri="{FF2B5EF4-FFF2-40B4-BE49-F238E27FC236}">
                <a16:creationId xmlns:a16="http://schemas.microsoft.com/office/drawing/2014/main" id="{F4E58541-B9EB-9C4C-8456-BC189F799EED}"/>
              </a:ext>
            </a:extLst>
          </p:cNvPr>
          <p:cNvSpPr/>
          <p:nvPr/>
        </p:nvSpPr>
        <p:spPr>
          <a:xfrm>
            <a:off x="869544" y="4621092"/>
            <a:ext cx="3399643"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900" u="sng">
                <a:solidFill>
                  <a:schemeClr val="tx2"/>
                </a:solidFill>
                <a:latin typeface="+mn-ea"/>
              </a:rPr>
              <a:t>お知らせ記事タイトル</a:t>
            </a:r>
            <a:r>
              <a:rPr kumimoji="1" lang="en-US" altLang="ja-JP" sz="900" u="sng" dirty="0">
                <a:solidFill>
                  <a:schemeClr val="tx2"/>
                </a:solidFill>
                <a:latin typeface="+mn-ea"/>
              </a:rPr>
              <a:t>---------------------------------  …</a:t>
            </a:r>
          </a:p>
        </p:txBody>
      </p:sp>
      <p:sp>
        <p:nvSpPr>
          <p:cNvPr id="63" name="正方形/長方形 62">
            <a:extLst>
              <a:ext uri="{FF2B5EF4-FFF2-40B4-BE49-F238E27FC236}">
                <a16:creationId xmlns:a16="http://schemas.microsoft.com/office/drawing/2014/main" id="{635FD5DC-ACD3-6742-BC3B-C8931200F7DC}"/>
              </a:ext>
            </a:extLst>
          </p:cNvPr>
          <p:cNvSpPr/>
          <p:nvPr/>
        </p:nvSpPr>
        <p:spPr>
          <a:xfrm>
            <a:off x="857100" y="4480600"/>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sp>
        <p:nvSpPr>
          <p:cNvPr id="69" name="正方形/長方形 68">
            <a:extLst>
              <a:ext uri="{FF2B5EF4-FFF2-40B4-BE49-F238E27FC236}">
                <a16:creationId xmlns:a16="http://schemas.microsoft.com/office/drawing/2014/main" id="{F509CF97-652D-B648-A0E9-1C28E7010267}"/>
              </a:ext>
            </a:extLst>
          </p:cNvPr>
          <p:cNvSpPr/>
          <p:nvPr/>
        </p:nvSpPr>
        <p:spPr>
          <a:xfrm>
            <a:off x="869544" y="5036883"/>
            <a:ext cx="3399643"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900" u="sng">
                <a:solidFill>
                  <a:schemeClr val="tx2"/>
                </a:solidFill>
                <a:latin typeface="+mn-ea"/>
              </a:rPr>
              <a:t>お知らせ記事タイトル</a:t>
            </a:r>
            <a:r>
              <a:rPr kumimoji="1" lang="en-US" altLang="ja-JP" sz="900" u="sng" dirty="0">
                <a:solidFill>
                  <a:schemeClr val="tx2"/>
                </a:solidFill>
                <a:latin typeface="+mn-ea"/>
              </a:rPr>
              <a:t>---------------------------------  …</a:t>
            </a:r>
          </a:p>
        </p:txBody>
      </p:sp>
      <p:sp>
        <p:nvSpPr>
          <p:cNvPr id="80" name="正方形/長方形 79">
            <a:extLst>
              <a:ext uri="{FF2B5EF4-FFF2-40B4-BE49-F238E27FC236}">
                <a16:creationId xmlns:a16="http://schemas.microsoft.com/office/drawing/2014/main" id="{AFAA60F2-F7C8-9A45-A163-92B33749DA57}"/>
              </a:ext>
            </a:extLst>
          </p:cNvPr>
          <p:cNvSpPr/>
          <p:nvPr/>
        </p:nvSpPr>
        <p:spPr>
          <a:xfrm>
            <a:off x="857100" y="4896391"/>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sp>
        <p:nvSpPr>
          <p:cNvPr id="82" name="正方形/長方形 81">
            <a:extLst>
              <a:ext uri="{FF2B5EF4-FFF2-40B4-BE49-F238E27FC236}">
                <a16:creationId xmlns:a16="http://schemas.microsoft.com/office/drawing/2014/main" id="{129AAEB3-9831-E14C-AF8A-D227CFB27692}"/>
              </a:ext>
            </a:extLst>
          </p:cNvPr>
          <p:cNvSpPr/>
          <p:nvPr/>
        </p:nvSpPr>
        <p:spPr>
          <a:xfrm>
            <a:off x="873749" y="5451657"/>
            <a:ext cx="3399643"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900" u="sng">
                <a:solidFill>
                  <a:schemeClr val="tx2"/>
                </a:solidFill>
                <a:latin typeface="+mn-ea"/>
              </a:rPr>
              <a:t>お知らせ記事タイトル</a:t>
            </a:r>
            <a:r>
              <a:rPr kumimoji="1" lang="en-US" altLang="ja-JP" sz="900" u="sng" dirty="0">
                <a:solidFill>
                  <a:schemeClr val="tx2"/>
                </a:solidFill>
                <a:latin typeface="+mn-ea"/>
              </a:rPr>
              <a:t>---------------------------------  …</a:t>
            </a:r>
          </a:p>
        </p:txBody>
      </p:sp>
      <p:sp>
        <p:nvSpPr>
          <p:cNvPr id="83" name="正方形/長方形 82">
            <a:extLst>
              <a:ext uri="{FF2B5EF4-FFF2-40B4-BE49-F238E27FC236}">
                <a16:creationId xmlns:a16="http://schemas.microsoft.com/office/drawing/2014/main" id="{EA885846-FB7D-8D43-B489-7285A689D429}"/>
              </a:ext>
            </a:extLst>
          </p:cNvPr>
          <p:cNvSpPr/>
          <p:nvPr/>
        </p:nvSpPr>
        <p:spPr>
          <a:xfrm>
            <a:off x="861305" y="5311165"/>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sp>
        <p:nvSpPr>
          <p:cNvPr id="84" name="正方形/長方形 83">
            <a:extLst>
              <a:ext uri="{FF2B5EF4-FFF2-40B4-BE49-F238E27FC236}">
                <a16:creationId xmlns:a16="http://schemas.microsoft.com/office/drawing/2014/main" id="{50B17CCD-C115-3A45-A8A3-C5704AD1B293}"/>
              </a:ext>
            </a:extLst>
          </p:cNvPr>
          <p:cNvSpPr/>
          <p:nvPr/>
        </p:nvSpPr>
        <p:spPr>
          <a:xfrm>
            <a:off x="881988" y="5877558"/>
            <a:ext cx="3399643"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900" u="sng">
                <a:solidFill>
                  <a:schemeClr val="tx2"/>
                </a:solidFill>
                <a:latin typeface="+mn-ea"/>
              </a:rPr>
              <a:t>お知らせ記事タイトル</a:t>
            </a:r>
            <a:r>
              <a:rPr kumimoji="1" lang="en-US" altLang="ja-JP" sz="900" u="sng" dirty="0">
                <a:solidFill>
                  <a:schemeClr val="tx2"/>
                </a:solidFill>
                <a:latin typeface="+mn-ea"/>
              </a:rPr>
              <a:t>---------------------------------  …</a:t>
            </a:r>
          </a:p>
        </p:txBody>
      </p:sp>
      <p:sp>
        <p:nvSpPr>
          <p:cNvPr id="85" name="正方形/長方形 84">
            <a:extLst>
              <a:ext uri="{FF2B5EF4-FFF2-40B4-BE49-F238E27FC236}">
                <a16:creationId xmlns:a16="http://schemas.microsoft.com/office/drawing/2014/main" id="{194ACE35-1BFF-EE4C-8516-EA97976F867B}"/>
              </a:ext>
            </a:extLst>
          </p:cNvPr>
          <p:cNvSpPr/>
          <p:nvPr/>
        </p:nvSpPr>
        <p:spPr>
          <a:xfrm>
            <a:off x="869544" y="5737066"/>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sp>
        <p:nvSpPr>
          <p:cNvPr id="86" name="正方形/長方形 85">
            <a:extLst>
              <a:ext uri="{FF2B5EF4-FFF2-40B4-BE49-F238E27FC236}">
                <a16:creationId xmlns:a16="http://schemas.microsoft.com/office/drawing/2014/main" id="{35A70824-BA3A-2D4C-BA16-67EF49E4D20E}"/>
              </a:ext>
            </a:extLst>
          </p:cNvPr>
          <p:cNvSpPr/>
          <p:nvPr/>
        </p:nvSpPr>
        <p:spPr>
          <a:xfrm>
            <a:off x="886193" y="6292332"/>
            <a:ext cx="3399643"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900" u="sng">
                <a:solidFill>
                  <a:schemeClr val="tx2"/>
                </a:solidFill>
                <a:latin typeface="+mn-ea"/>
              </a:rPr>
              <a:t>お知らせ記事タイトル</a:t>
            </a:r>
            <a:r>
              <a:rPr kumimoji="1" lang="en-US" altLang="ja-JP" sz="900" u="sng" dirty="0">
                <a:solidFill>
                  <a:schemeClr val="tx2"/>
                </a:solidFill>
                <a:latin typeface="+mn-ea"/>
              </a:rPr>
              <a:t>---------------------------------  …</a:t>
            </a:r>
          </a:p>
        </p:txBody>
      </p:sp>
      <p:sp>
        <p:nvSpPr>
          <p:cNvPr id="87" name="正方形/長方形 86">
            <a:extLst>
              <a:ext uri="{FF2B5EF4-FFF2-40B4-BE49-F238E27FC236}">
                <a16:creationId xmlns:a16="http://schemas.microsoft.com/office/drawing/2014/main" id="{E6CCFC0E-E077-ED40-BF16-F2F141F75CAF}"/>
              </a:ext>
            </a:extLst>
          </p:cNvPr>
          <p:cNvSpPr/>
          <p:nvPr/>
        </p:nvSpPr>
        <p:spPr>
          <a:xfrm>
            <a:off x="873749" y="6151840"/>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sp>
        <p:nvSpPr>
          <p:cNvPr id="88" name="正方形/長方形 87">
            <a:extLst>
              <a:ext uri="{FF2B5EF4-FFF2-40B4-BE49-F238E27FC236}">
                <a16:creationId xmlns:a16="http://schemas.microsoft.com/office/drawing/2014/main" id="{CAB8DE95-C48B-DB46-84D8-B86647D7B26B}"/>
              </a:ext>
            </a:extLst>
          </p:cNvPr>
          <p:cNvSpPr/>
          <p:nvPr/>
        </p:nvSpPr>
        <p:spPr>
          <a:xfrm>
            <a:off x="449708" y="7046259"/>
            <a:ext cx="4171910" cy="381785"/>
          </a:xfrm>
          <a:prstGeom prst="rect">
            <a:avLst/>
          </a:prstGeom>
          <a:solidFill>
            <a:schemeClr val="bg1">
              <a:lumMod val="7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pPr algn="ctr"/>
            <a:r>
              <a:rPr kumimoji="1" lang="en-US" altLang="ja-JP" sz="1200" b="1" dirty="0">
                <a:solidFill>
                  <a:schemeClr val="tx2"/>
                </a:solidFill>
                <a:latin typeface="+mn-ea"/>
              </a:rPr>
              <a:t>CTA</a:t>
            </a:r>
          </a:p>
        </p:txBody>
      </p:sp>
    </p:spTree>
    <p:extLst>
      <p:ext uri="{BB962C8B-B14F-4D97-AF65-F5344CB8AC3E}">
        <p14:creationId xmlns:p14="http://schemas.microsoft.com/office/powerpoint/2010/main" val="4040226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1C9703-ECDD-CF4F-BAD4-5679558FBCB0}"/>
              </a:ext>
            </a:extLst>
          </p:cNvPr>
          <p:cNvSpPr>
            <a:spLocks noGrp="1"/>
          </p:cNvSpPr>
          <p:nvPr>
            <p:ph type="title"/>
          </p:nvPr>
        </p:nvSpPr>
        <p:spPr>
          <a:xfrm>
            <a:off x="554142" y="391584"/>
            <a:ext cx="2428550" cy="307777"/>
          </a:xfrm>
        </p:spPr>
        <p:txBody>
          <a:bodyPr/>
          <a:lstStyle/>
          <a:p>
            <a:r>
              <a:rPr kumimoji="1" lang="ja-JP" altLang="en-US"/>
              <a:t>お知らせ</a:t>
            </a:r>
            <a:r>
              <a:rPr kumimoji="1" lang="en-US" altLang="ja-JP" dirty="0"/>
              <a:t> </a:t>
            </a:r>
            <a:r>
              <a:rPr kumimoji="1" lang="ja-JP" altLang="en-US" sz="1400"/>
              <a:t>（詳細ページ</a:t>
            </a:r>
            <a:r>
              <a:rPr kumimoji="1" lang="en-US" altLang="ja-JP" sz="1400" dirty="0"/>
              <a:t>)</a:t>
            </a:r>
            <a:r>
              <a:rPr kumimoji="1" lang="ja-JP" altLang="en-US" sz="1400"/>
              <a:t>　</a:t>
            </a:r>
            <a:endParaRPr kumimoji="1" lang="ja-JP" altLang="en-US"/>
          </a:p>
        </p:txBody>
      </p:sp>
      <p:sp>
        <p:nvSpPr>
          <p:cNvPr id="9" name="正方形/長方形 8">
            <a:extLst>
              <a:ext uri="{FF2B5EF4-FFF2-40B4-BE49-F238E27FC236}">
                <a16:creationId xmlns:a16="http://schemas.microsoft.com/office/drawing/2014/main" id="{4BD8D2C4-9CB0-0B4B-A6D3-3073926FAC74}"/>
              </a:ext>
            </a:extLst>
          </p:cNvPr>
          <p:cNvSpPr/>
          <p:nvPr/>
        </p:nvSpPr>
        <p:spPr>
          <a:xfrm>
            <a:off x="455852" y="1429617"/>
            <a:ext cx="4168090" cy="227282"/>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36000" rIns="216000" bIns="0" rtlCol="0" anchor="ctr" anchorCtr="0"/>
          <a:lstStyle/>
          <a:p>
            <a:r>
              <a:rPr kumimoji="1" lang="ja-JP" altLang="en-US" sz="800">
                <a:solidFill>
                  <a:schemeClr val="tx2"/>
                </a:solidFill>
                <a:latin typeface="+mn-ea"/>
              </a:rPr>
              <a:t>パンくずリスト</a:t>
            </a:r>
            <a:endParaRPr kumimoji="1" lang="en-US" altLang="ja-JP" sz="800" dirty="0">
              <a:solidFill>
                <a:schemeClr val="tx2"/>
              </a:solidFill>
              <a:latin typeface="+mn-ea"/>
            </a:endParaRPr>
          </a:p>
        </p:txBody>
      </p:sp>
      <p:sp>
        <p:nvSpPr>
          <p:cNvPr id="11" name="正方形/長方形 10">
            <a:extLst>
              <a:ext uri="{FF2B5EF4-FFF2-40B4-BE49-F238E27FC236}">
                <a16:creationId xmlns:a16="http://schemas.microsoft.com/office/drawing/2014/main" id="{11E84599-7FCE-C644-A68E-061533FE895C}"/>
              </a:ext>
            </a:extLst>
          </p:cNvPr>
          <p:cNvSpPr/>
          <p:nvPr/>
        </p:nvSpPr>
        <p:spPr>
          <a:xfrm>
            <a:off x="455852" y="1048579"/>
            <a:ext cx="4168090" cy="381984"/>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31" name="正方形/長方形 130">
            <a:extLst>
              <a:ext uri="{FF2B5EF4-FFF2-40B4-BE49-F238E27FC236}">
                <a16:creationId xmlns:a16="http://schemas.microsoft.com/office/drawing/2014/main" id="{8A0182FE-36D9-C948-A0E6-64270226DACA}"/>
              </a:ext>
            </a:extLst>
          </p:cNvPr>
          <p:cNvSpPr/>
          <p:nvPr/>
        </p:nvSpPr>
        <p:spPr>
          <a:xfrm>
            <a:off x="455852" y="1656899"/>
            <a:ext cx="4168090" cy="6874956"/>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37" name="正方形/長方形 136">
            <a:extLst>
              <a:ext uri="{FF2B5EF4-FFF2-40B4-BE49-F238E27FC236}">
                <a16:creationId xmlns:a16="http://schemas.microsoft.com/office/drawing/2014/main" id="{8782AAD7-2439-3D4B-9A94-CCCD40D042BA}"/>
              </a:ext>
            </a:extLst>
          </p:cNvPr>
          <p:cNvSpPr/>
          <p:nvPr/>
        </p:nvSpPr>
        <p:spPr>
          <a:xfrm>
            <a:off x="5016846" y="2683752"/>
            <a:ext cx="2123538" cy="8713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en-US" altLang="ja-JP" sz="1100" b="1" dirty="0">
                <a:solidFill>
                  <a:schemeClr val="tx2"/>
                </a:solidFill>
                <a:latin typeface="+mn-ea"/>
              </a:rPr>
              <a:t>SNS</a:t>
            </a:r>
            <a:r>
              <a:rPr kumimoji="1" lang="ja-JP" altLang="en-US" sz="1100" b="1" dirty="0">
                <a:solidFill>
                  <a:schemeClr val="tx2"/>
                </a:solidFill>
                <a:latin typeface="+mn-ea"/>
              </a:rPr>
              <a:t>で拡散されやすいようにソーシャルボタン</a:t>
            </a:r>
            <a:r>
              <a:rPr kumimoji="1" lang="ja-JP" altLang="en-US" sz="1100" b="1">
                <a:solidFill>
                  <a:schemeClr val="tx2"/>
                </a:solidFill>
                <a:latin typeface="+mn-ea"/>
              </a:rPr>
              <a:t>を設置する</a:t>
            </a:r>
            <a:endParaRPr kumimoji="1" lang="en-US" altLang="ja-JP" sz="1100" b="1" dirty="0">
              <a:solidFill>
                <a:schemeClr val="tx2"/>
              </a:solidFill>
              <a:latin typeface="+mn-ea"/>
            </a:endParaRPr>
          </a:p>
        </p:txBody>
      </p:sp>
      <p:sp>
        <p:nvSpPr>
          <p:cNvPr id="138" name="円/楕円 137">
            <a:extLst>
              <a:ext uri="{FF2B5EF4-FFF2-40B4-BE49-F238E27FC236}">
                <a16:creationId xmlns:a16="http://schemas.microsoft.com/office/drawing/2014/main" id="{26B6FD2E-C449-E446-BF12-62106A6DD414}"/>
              </a:ext>
            </a:extLst>
          </p:cNvPr>
          <p:cNvSpPr/>
          <p:nvPr/>
        </p:nvSpPr>
        <p:spPr>
          <a:xfrm>
            <a:off x="4869112" y="249960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139" name="円/楕円 138">
            <a:extLst>
              <a:ext uri="{FF2B5EF4-FFF2-40B4-BE49-F238E27FC236}">
                <a16:creationId xmlns:a16="http://schemas.microsoft.com/office/drawing/2014/main" id="{5303D4D1-A001-7144-8176-B7A922AA64A5}"/>
              </a:ext>
            </a:extLst>
          </p:cNvPr>
          <p:cNvSpPr/>
          <p:nvPr/>
        </p:nvSpPr>
        <p:spPr>
          <a:xfrm>
            <a:off x="281839" y="2505085"/>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27" name="正方形/長方形 26">
            <a:extLst>
              <a:ext uri="{FF2B5EF4-FFF2-40B4-BE49-F238E27FC236}">
                <a16:creationId xmlns:a16="http://schemas.microsoft.com/office/drawing/2014/main" id="{FE6826F8-B561-454F-9886-6B62DBEC0918}"/>
              </a:ext>
            </a:extLst>
          </p:cNvPr>
          <p:cNvSpPr/>
          <p:nvPr/>
        </p:nvSpPr>
        <p:spPr>
          <a:xfrm>
            <a:off x="701022" y="2068715"/>
            <a:ext cx="3616509" cy="430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r>
              <a:rPr kumimoji="1" lang="ja-JP" altLang="en-US" sz="1400" b="1">
                <a:solidFill>
                  <a:schemeClr val="tx2"/>
                </a:solidFill>
                <a:latin typeface="+mn-ea"/>
              </a:rPr>
              <a:t>お知らせ記事タイトル</a:t>
            </a:r>
            <a:r>
              <a:rPr kumimoji="1" lang="en-US" altLang="ja-JP" sz="1400" b="1" dirty="0">
                <a:solidFill>
                  <a:schemeClr val="tx2"/>
                </a:solidFill>
                <a:latin typeface="+mn-ea"/>
              </a:rPr>
              <a:t>--------------------------------------------------------------------</a:t>
            </a:r>
            <a:endParaRPr kumimoji="1" lang="ja-JP" altLang="en-US" sz="1400" b="1">
              <a:solidFill>
                <a:schemeClr val="tx2"/>
              </a:solidFill>
              <a:latin typeface="+mn-ea"/>
            </a:endParaRPr>
          </a:p>
        </p:txBody>
      </p:sp>
      <p:sp>
        <p:nvSpPr>
          <p:cNvPr id="62" name="正方形/長方形 61">
            <a:extLst>
              <a:ext uri="{FF2B5EF4-FFF2-40B4-BE49-F238E27FC236}">
                <a16:creationId xmlns:a16="http://schemas.microsoft.com/office/drawing/2014/main" id="{B7B7FDCB-2914-0043-867E-827CA66DA310}"/>
              </a:ext>
            </a:extLst>
          </p:cNvPr>
          <p:cNvSpPr/>
          <p:nvPr/>
        </p:nvSpPr>
        <p:spPr>
          <a:xfrm>
            <a:off x="724006" y="1871000"/>
            <a:ext cx="484107" cy="10772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700" dirty="0">
                <a:solidFill>
                  <a:schemeClr val="tx2"/>
                </a:solidFill>
                <a:latin typeface="+mn-ea"/>
              </a:rPr>
              <a:t>0000/00/00</a:t>
            </a:r>
          </a:p>
        </p:txBody>
      </p:sp>
      <p:sp>
        <p:nvSpPr>
          <p:cNvPr id="44" name="正方形/長方形 43">
            <a:extLst>
              <a:ext uri="{FF2B5EF4-FFF2-40B4-BE49-F238E27FC236}">
                <a16:creationId xmlns:a16="http://schemas.microsoft.com/office/drawing/2014/main" id="{AF7CA24C-6A69-E74A-8807-9AE153954F70}"/>
              </a:ext>
            </a:extLst>
          </p:cNvPr>
          <p:cNvSpPr/>
          <p:nvPr/>
        </p:nvSpPr>
        <p:spPr>
          <a:xfrm>
            <a:off x="2259918" y="1133238"/>
            <a:ext cx="718146"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お知らせ</a:t>
            </a:r>
          </a:p>
        </p:txBody>
      </p:sp>
      <p:sp>
        <p:nvSpPr>
          <p:cNvPr id="45" name="正方形/長方形 44">
            <a:extLst>
              <a:ext uri="{FF2B5EF4-FFF2-40B4-BE49-F238E27FC236}">
                <a16:creationId xmlns:a16="http://schemas.microsoft.com/office/drawing/2014/main" id="{91C1E281-4B4B-2A4A-8FD9-FFC40F61C77A}"/>
              </a:ext>
            </a:extLst>
          </p:cNvPr>
          <p:cNvSpPr/>
          <p:nvPr/>
        </p:nvSpPr>
        <p:spPr>
          <a:xfrm>
            <a:off x="1709676" y="4904855"/>
            <a:ext cx="1656620" cy="1049166"/>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1000" dirty="0">
                <a:solidFill>
                  <a:schemeClr val="tx2"/>
                </a:solidFill>
                <a:latin typeface="+mn-ea"/>
              </a:rPr>
              <a:t>IMG</a:t>
            </a:r>
          </a:p>
        </p:txBody>
      </p:sp>
      <p:pic>
        <p:nvPicPr>
          <p:cNvPr id="4" name="図 3">
            <a:extLst>
              <a:ext uri="{FF2B5EF4-FFF2-40B4-BE49-F238E27FC236}">
                <a16:creationId xmlns:a16="http://schemas.microsoft.com/office/drawing/2014/main" id="{81406B6C-C742-784C-A6C5-1A6CE0B27592}"/>
              </a:ext>
            </a:extLst>
          </p:cNvPr>
          <p:cNvPicPr>
            <a:picLocks noChangeAspect="1"/>
          </p:cNvPicPr>
          <p:nvPr/>
        </p:nvPicPr>
        <p:blipFill>
          <a:blip r:embed="rId3"/>
          <a:stretch>
            <a:fillRect/>
          </a:stretch>
        </p:blipFill>
        <p:spPr>
          <a:xfrm>
            <a:off x="724006" y="2605276"/>
            <a:ext cx="1412649" cy="151549"/>
          </a:xfrm>
          <a:prstGeom prst="rect">
            <a:avLst/>
          </a:prstGeom>
        </p:spPr>
      </p:pic>
      <p:sp>
        <p:nvSpPr>
          <p:cNvPr id="53" name="正方形/長方形 52">
            <a:extLst>
              <a:ext uri="{FF2B5EF4-FFF2-40B4-BE49-F238E27FC236}">
                <a16:creationId xmlns:a16="http://schemas.microsoft.com/office/drawing/2014/main" id="{47D9CC21-C4A6-D142-A687-8389AB3C2BDB}"/>
              </a:ext>
            </a:extLst>
          </p:cNvPr>
          <p:cNvSpPr/>
          <p:nvPr/>
        </p:nvSpPr>
        <p:spPr>
          <a:xfrm>
            <a:off x="748352" y="3599956"/>
            <a:ext cx="538609" cy="161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050" b="1">
                <a:solidFill>
                  <a:schemeClr val="tx2"/>
                </a:solidFill>
                <a:latin typeface="+mn-ea"/>
              </a:rPr>
              <a:t>見出し２</a:t>
            </a:r>
          </a:p>
        </p:txBody>
      </p:sp>
      <p:sp>
        <p:nvSpPr>
          <p:cNvPr id="56" name="正方形/長方形 55">
            <a:extLst>
              <a:ext uri="{FF2B5EF4-FFF2-40B4-BE49-F238E27FC236}">
                <a16:creationId xmlns:a16="http://schemas.microsoft.com/office/drawing/2014/main" id="{7C60F334-6E48-3644-94B3-B848E640F8F0}"/>
              </a:ext>
            </a:extLst>
          </p:cNvPr>
          <p:cNvSpPr/>
          <p:nvPr/>
        </p:nvSpPr>
        <p:spPr>
          <a:xfrm>
            <a:off x="761445" y="2991386"/>
            <a:ext cx="615553"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200" b="1">
                <a:solidFill>
                  <a:schemeClr val="tx2"/>
                </a:solidFill>
                <a:latin typeface="+mn-ea"/>
              </a:rPr>
              <a:t>見出し１</a:t>
            </a:r>
          </a:p>
        </p:txBody>
      </p:sp>
      <p:sp>
        <p:nvSpPr>
          <p:cNvPr id="57" name="正方形/長方形 56">
            <a:extLst>
              <a:ext uri="{FF2B5EF4-FFF2-40B4-BE49-F238E27FC236}">
                <a16:creationId xmlns:a16="http://schemas.microsoft.com/office/drawing/2014/main" id="{88ACAE66-1F28-CC40-B755-EAE906A6922A}"/>
              </a:ext>
            </a:extLst>
          </p:cNvPr>
          <p:cNvSpPr/>
          <p:nvPr/>
        </p:nvSpPr>
        <p:spPr>
          <a:xfrm>
            <a:off x="748351" y="3250183"/>
            <a:ext cx="356918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en-US" altLang="ja-JP" sz="800" dirty="0">
                <a:solidFill>
                  <a:schemeClr val="tx2"/>
                </a:solidFill>
                <a:latin typeface="+mn-ea"/>
              </a:rPr>
              <a:t>------------------------------------------------------------------------------------------------------------------------------------------</a:t>
            </a:r>
          </a:p>
        </p:txBody>
      </p:sp>
      <p:grpSp>
        <p:nvGrpSpPr>
          <p:cNvPr id="5" name="グループ化 4">
            <a:extLst>
              <a:ext uri="{FF2B5EF4-FFF2-40B4-BE49-F238E27FC236}">
                <a16:creationId xmlns:a16="http://schemas.microsoft.com/office/drawing/2014/main" id="{9C9E27F7-0E68-FF4C-AA03-0587202AD6FB}"/>
              </a:ext>
            </a:extLst>
          </p:cNvPr>
          <p:cNvGrpSpPr/>
          <p:nvPr/>
        </p:nvGrpSpPr>
        <p:grpSpPr>
          <a:xfrm>
            <a:off x="745489" y="6204155"/>
            <a:ext cx="3569179" cy="547273"/>
            <a:chOff x="665091" y="6519750"/>
            <a:chExt cx="3569179" cy="547273"/>
          </a:xfrm>
        </p:grpSpPr>
        <p:sp>
          <p:nvSpPr>
            <p:cNvPr id="55" name="角丸四角形 54">
              <a:extLst>
                <a:ext uri="{FF2B5EF4-FFF2-40B4-BE49-F238E27FC236}">
                  <a16:creationId xmlns:a16="http://schemas.microsoft.com/office/drawing/2014/main" id="{5F971203-7776-AD4E-9A82-9F071B76330F}"/>
                </a:ext>
              </a:extLst>
            </p:cNvPr>
            <p:cNvSpPr/>
            <p:nvPr/>
          </p:nvSpPr>
          <p:spPr>
            <a:xfrm>
              <a:off x="665091" y="6519750"/>
              <a:ext cx="3569179" cy="428925"/>
            </a:xfrm>
            <a:prstGeom prst="roundRect">
              <a:avLst>
                <a:gd name="adj" fmla="val 495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24000" tIns="72000" rIns="288000" bIns="72000" rtlCol="0" anchor="t" anchorCtr="0">
              <a:normAutofit fontScale="85000" lnSpcReduction="20000"/>
            </a:bodyPr>
            <a:lstStyle/>
            <a:p>
              <a:pPr>
                <a:lnSpc>
                  <a:spcPct val="150000"/>
                </a:lnSpc>
              </a:pPr>
              <a:r>
                <a:rPr kumimoji="1" lang="ja-JP" altLang="en-US" sz="800" b="1">
                  <a:solidFill>
                    <a:schemeClr val="tx2"/>
                  </a:solidFill>
                  <a:latin typeface="+mn-ea"/>
                </a:rPr>
                <a:t>引用文</a:t>
              </a:r>
              <a:r>
                <a:rPr kumimoji="1" lang="en-US" altLang="ja-JP" sz="800" dirty="0">
                  <a:solidFill>
                    <a:schemeClr val="tx2"/>
                  </a:solidFill>
                  <a:latin typeface="+mn-ea"/>
                </a:rPr>
                <a:t>--------------------------------------------------------------------------------------------------------------------------------</a:t>
              </a:r>
            </a:p>
          </p:txBody>
        </p:sp>
        <p:sp>
          <p:nvSpPr>
            <p:cNvPr id="64" name="正方形/長方形 63">
              <a:extLst>
                <a:ext uri="{FF2B5EF4-FFF2-40B4-BE49-F238E27FC236}">
                  <a16:creationId xmlns:a16="http://schemas.microsoft.com/office/drawing/2014/main" id="{4CAAD6E5-3F5A-DC40-87E2-0EFF9D0C894B}"/>
                </a:ext>
              </a:extLst>
            </p:cNvPr>
            <p:cNvSpPr/>
            <p:nvPr/>
          </p:nvSpPr>
          <p:spPr>
            <a:xfrm>
              <a:off x="744175" y="6581458"/>
              <a:ext cx="145874"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2400" b="1">
                  <a:solidFill>
                    <a:schemeClr val="bg1">
                      <a:lumMod val="65000"/>
                    </a:schemeClr>
                  </a:solidFill>
                  <a:latin typeface="+mn-ea"/>
                </a:rPr>
                <a:t>“</a:t>
              </a:r>
            </a:p>
          </p:txBody>
        </p:sp>
        <p:sp>
          <p:nvSpPr>
            <p:cNvPr id="65" name="正方形/長方形 64">
              <a:extLst>
                <a:ext uri="{FF2B5EF4-FFF2-40B4-BE49-F238E27FC236}">
                  <a16:creationId xmlns:a16="http://schemas.microsoft.com/office/drawing/2014/main" id="{F16872CD-CBBE-7D48-9043-161888025D1C}"/>
                </a:ext>
              </a:extLst>
            </p:cNvPr>
            <p:cNvSpPr/>
            <p:nvPr/>
          </p:nvSpPr>
          <p:spPr>
            <a:xfrm>
              <a:off x="4010862" y="6697691"/>
              <a:ext cx="145874"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spAutoFit/>
            </a:bodyPr>
            <a:lstStyle/>
            <a:p>
              <a:r>
                <a:rPr kumimoji="1" lang="ja-JP" altLang="en-US" sz="2400" b="1">
                  <a:solidFill>
                    <a:schemeClr val="bg1">
                      <a:lumMod val="65000"/>
                    </a:schemeClr>
                  </a:solidFill>
                  <a:latin typeface="+mn-ea"/>
                </a:rPr>
                <a:t>”</a:t>
              </a:r>
            </a:p>
          </p:txBody>
        </p:sp>
      </p:grpSp>
      <p:sp>
        <p:nvSpPr>
          <p:cNvPr id="66" name="正方形/長方形 65">
            <a:extLst>
              <a:ext uri="{FF2B5EF4-FFF2-40B4-BE49-F238E27FC236}">
                <a16:creationId xmlns:a16="http://schemas.microsoft.com/office/drawing/2014/main" id="{F28459B2-16EB-0F49-81AF-30E447FAAE84}"/>
              </a:ext>
            </a:extLst>
          </p:cNvPr>
          <p:cNvSpPr/>
          <p:nvPr/>
        </p:nvSpPr>
        <p:spPr>
          <a:xfrm>
            <a:off x="745490" y="3834660"/>
            <a:ext cx="356918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en-US" altLang="ja-JP" sz="800" dirty="0">
                <a:solidFill>
                  <a:schemeClr val="tx2"/>
                </a:solidFill>
                <a:latin typeface="+mn-ea"/>
              </a:rPr>
              <a:t>-----------------------------------------------------------------------------------------------------------------------------------------</a:t>
            </a:r>
          </a:p>
        </p:txBody>
      </p:sp>
      <p:sp>
        <p:nvSpPr>
          <p:cNvPr id="67" name="正方形/長方形 66">
            <a:extLst>
              <a:ext uri="{FF2B5EF4-FFF2-40B4-BE49-F238E27FC236}">
                <a16:creationId xmlns:a16="http://schemas.microsoft.com/office/drawing/2014/main" id="{9CA04AFD-134A-A842-A32D-67A345D184B4}"/>
              </a:ext>
            </a:extLst>
          </p:cNvPr>
          <p:cNvSpPr/>
          <p:nvPr/>
        </p:nvSpPr>
        <p:spPr>
          <a:xfrm>
            <a:off x="724006" y="4207309"/>
            <a:ext cx="527388"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900" b="1">
                <a:solidFill>
                  <a:schemeClr val="tx2"/>
                </a:solidFill>
                <a:latin typeface="+mn-ea"/>
              </a:rPr>
              <a:t>｜見出し</a:t>
            </a:r>
            <a:r>
              <a:rPr kumimoji="1" lang="en-US" altLang="ja-JP" sz="900" b="1" dirty="0">
                <a:solidFill>
                  <a:schemeClr val="tx2"/>
                </a:solidFill>
                <a:latin typeface="+mn-ea"/>
              </a:rPr>
              <a:t>3</a:t>
            </a:r>
            <a:endParaRPr kumimoji="1" lang="ja-JP" altLang="en-US" sz="900" b="1">
              <a:solidFill>
                <a:schemeClr val="tx2"/>
              </a:solidFill>
              <a:latin typeface="+mn-ea"/>
            </a:endParaRPr>
          </a:p>
        </p:txBody>
      </p:sp>
      <p:sp>
        <p:nvSpPr>
          <p:cNvPr id="68" name="正方形/長方形 67">
            <a:extLst>
              <a:ext uri="{FF2B5EF4-FFF2-40B4-BE49-F238E27FC236}">
                <a16:creationId xmlns:a16="http://schemas.microsoft.com/office/drawing/2014/main" id="{020F869B-BB31-E142-B32B-59596F668A3B}"/>
              </a:ext>
            </a:extLst>
          </p:cNvPr>
          <p:cNvSpPr/>
          <p:nvPr/>
        </p:nvSpPr>
        <p:spPr>
          <a:xfrm>
            <a:off x="745489" y="4442013"/>
            <a:ext cx="356918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en-US" altLang="ja-JP" sz="800" dirty="0">
                <a:solidFill>
                  <a:schemeClr val="tx2"/>
                </a:solidFill>
                <a:latin typeface="+mn-ea"/>
              </a:rPr>
              <a:t>-----------------------------------------------------------------------------------------------------------------------------------------</a:t>
            </a:r>
          </a:p>
        </p:txBody>
      </p:sp>
      <p:pic>
        <p:nvPicPr>
          <p:cNvPr id="98" name="図 97">
            <a:extLst>
              <a:ext uri="{FF2B5EF4-FFF2-40B4-BE49-F238E27FC236}">
                <a16:creationId xmlns:a16="http://schemas.microsoft.com/office/drawing/2014/main" id="{D551F24D-4029-9045-9818-87429EDD9B48}"/>
              </a:ext>
            </a:extLst>
          </p:cNvPr>
          <p:cNvPicPr>
            <a:picLocks noChangeAspect="1"/>
          </p:cNvPicPr>
          <p:nvPr/>
        </p:nvPicPr>
        <p:blipFill>
          <a:blip r:embed="rId3"/>
          <a:stretch>
            <a:fillRect/>
          </a:stretch>
        </p:blipFill>
        <p:spPr>
          <a:xfrm>
            <a:off x="724006" y="8140529"/>
            <a:ext cx="1412649" cy="151549"/>
          </a:xfrm>
          <a:prstGeom prst="rect">
            <a:avLst/>
          </a:prstGeom>
        </p:spPr>
      </p:pic>
      <p:sp>
        <p:nvSpPr>
          <p:cNvPr id="74" name="正方形/長方形 73">
            <a:extLst>
              <a:ext uri="{FF2B5EF4-FFF2-40B4-BE49-F238E27FC236}">
                <a16:creationId xmlns:a16="http://schemas.microsoft.com/office/drawing/2014/main" id="{2239AD32-722F-3B4E-A9E6-520AE963F7B9}"/>
              </a:ext>
            </a:extLst>
          </p:cNvPr>
          <p:cNvSpPr/>
          <p:nvPr/>
        </p:nvSpPr>
        <p:spPr>
          <a:xfrm>
            <a:off x="767382" y="6791116"/>
            <a:ext cx="2393491"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71450" indent="-171450">
              <a:buClr>
                <a:schemeClr val="tx2"/>
              </a:buClr>
              <a:buFont typeface="Wingdings" pitchFamily="2" charset="2"/>
              <a:buChar char="l"/>
            </a:pPr>
            <a:r>
              <a:rPr kumimoji="1" lang="en-US" altLang="ja-JP" sz="800" dirty="0">
                <a:solidFill>
                  <a:schemeClr val="tx2"/>
                </a:solidFill>
                <a:latin typeface="+mn-ea"/>
              </a:rPr>
              <a:t>-----------------</a:t>
            </a:r>
          </a:p>
          <a:p>
            <a:pPr marL="171450" indent="-171450">
              <a:buClr>
                <a:schemeClr val="tx2"/>
              </a:buClr>
              <a:buFont typeface="Wingdings" pitchFamily="2" charset="2"/>
              <a:buChar char="l"/>
            </a:pPr>
            <a:r>
              <a:rPr kumimoji="1" lang="en-US" altLang="ja-JP" sz="800" dirty="0">
                <a:solidFill>
                  <a:schemeClr val="tx2"/>
                </a:solidFill>
                <a:latin typeface="+mn-ea"/>
              </a:rPr>
              <a:t>-----------------------</a:t>
            </a:r>
          </a:p>
          <a:p>
            <a:pPr marL="171450" indent="-171450">
              <a:buClr>
                <a:schemeClr val="tx2"/>
              </a:buClr>
              <a:buFont typeface="Wingdings" pitchFamily="2" charset="2"/>
              <a:buChar char="l"/>
            </a:pPr>
            <a:r>
              <a:rPr kumimoji="1" lang="en-US" altLang="ja-JP" sz="800" dirty="0">
                <a:solidFill>
                  <a:schemeClr val="tx2"/>
                </a:solidFill>
                <a:latin typeface="+mn-ea"/>
              </a:rPr>
              <a:t>----------------------------------</a:t>
            </a:r>
          </a:p>
        </p:txBody>
      </p:sp>
      <p:sp>
        <p:nvSpPr>
          <p:cNvPr id="75" name="正方形/長方形 74">
            <a:extLst>
              <a:ext uri="{FF2B5EF4-FFF2-40B4-BE49-F238E27FC236}">
                <a16:creationId xmlns:a16="http://schemas.microsoft.com/office/drawing/2014/main" id="{8C5DA78B-7A83-6D40-B41F-1F4B23B2000D}"/>
              </a:ext>
            </a:extLst>
          </p:cNvPr>
          <p:cNvSpPr/>
          <p:nvPr/>
        </p:nvSpPr>
        <p:spPr>
          <a:xfrm>
            <a:off x="761445" y="7277913"/>
            <a:ext cx="2372008"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228600" indent="-228600">
              <a:buClr>
                <a:schemeClr val="tx2"/>
              </a:buClr>
              <a:buFont typeface="+mj-lt"/>
              <a:buAutoNum type="arabicPeriod"/>
            </a:pPr>
            <a:r>
              <a:rPr kumimoji="1" lang="en-US" altLang="ja-JP" sz="800" dirty="0">
                <a:solidFill>
                  <a:schemeClr val="tx2"/>
                </a:solidFill>
                <a:latin typeface="+mn-ea"/>
              </a:rPr>
              <a:t>-----------------</a:t>
            </a:r>
          </a:p>
          <a:p>
            <a:pPr marL="228600" indent="-228600">
              <a:buClr>
                <a:schemeClr val="tx2"/>
              </a:buClr>
              <a:buFont typeface="+mj-lt"/>
              <a:buAutoNum type="arabicPeriod"/>
            </a:pPr>
            <a:r>
              <a:rPr kumimoji="1" lang="en-US" altLang="ja-JP" sz="800" dirty="0">
                <a:solidFill>
                  <a:schemeClr val="tx2"/>
                </a:solidFill>
                <a:latin typeface="+mn-ea"/>
              </a:rPr>
              <a:t>-----------------------</a:t>
            </a:r>
          </a:p>
          <a:p>
            <a:pPr marL="228600" indent="-228600">
              <a:buClr>
                <a:schemeClr val="tx2"/>
              </a:buClr>
              <a:buFont typeface="+mj-lt"/>
              <a:buAutoNum type="arabicPeriod"/>
            </a:pPr>
            <a:r>
              <a:rPr kumimoji="1" lang="en-US" altLang="ja-JP" sz="800" dirty="0">
                <a:solidFill>
                  <a:schemeClr val="tx2"/>
                </a:solidFill>
                <a:latin typeface="+mn-ea"/>
              </a:rPr>
              <a:t>----------------------------------</a:t>
            </a:r>
          </a:p>
        </p:txBody>
      </p:sp>
      <p:sp>
        <p:nvSpPr>
          <p:cNvPr id="76" name="正方形/長方形 75">
            <a:extLst>
              <a:ext uri="{FF2B5EF4-FFF2-40B4-BE49-F238E27FC236}">
                <a16:creationId xmlns:a16="http://schemas.microsoft.com/office/drawing/2014/main" id="{0D85F246-FDB8-2241-95B9-4D61284727EF}"/>
              </a:ext>
            </a:extLst>
          </p:cNvPr>
          <p:cNvSpPr/>
          <p:nvPr/>
        </p:nvSpPr>
        <p:spPr>
          <a:xfrm>
            <a:off x="770567" y="7835792"/>
            <a:ext cx="2372008"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a:buClr>
                <a:schemeClr val="tx2"/>
              </a:buClr>
            </a:pPr>
            <a:r>
              <a:rPr kumimoji="1" lang="ja-JP" altLang="en-US" sz="800" u="sng">
                <a:solidFill>
                  <a:schemeClr val="accent5"/>
                </a:solidFill>
                <a:latin typeface="+mn-ea"/>
              </a:rPr>
              <a:t>テキストリンク</a:t>
            </a:r>
            <a:endParaRPr kumimoji="1" lang="en-US" altLang="ja-JP" sz="800" u="sng" dirty="0">
              <a:solidFill>
                <a:schemeClr val="accent5"/>
              </a:solidFill>
              <a:latin typeface="+mn-ea"/>
            </a:endParaRPr>
          </a:p>
        </p:txBody>
      </p:sp>
      <p:sp>
        <p:nvSpPr>
          <p:cNvPr id="35" name="正方形/長方形 34">
            <a:extLst>
              <a:ext uri="{FF2B5EF4-FFF2-40B4-BE49-F238E27FC236}">
                <a16:creationId xmlns:a16="http://schemas.microsoft.com/office/drawing/2014/main" id="{30B7521B-68E9-084C-A171-E023775CE9FE}"/>
              </a:ext>
            </a:extLst>
          </p:cNvPr>
          <p:cNvSpPr/>
          <p:nvPr/>
        </p:nvSpPr>
        <p:spPr>
          <a:xfrm>
            <a:off x="455848" y="8531855"/>
            <a:ext cx="4168091" cy="381785"/>
          </a:xfrm>
          <a:prstGeom prst="rect">
            <a:avLst/>
          </a:prstGeom>
          <a:solidFill>
            <a:schemeClr val="bg1">
              <a:lumMod val="7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pPr algn="ctr"/>
            <a:r>
              <a:rPr kumimoji="1" lang="en-US" altLang="ja-JP" sz="1200" b="1" dirty="0">
                <a:solidFill>
                  <a:schemeClr val="tx2"/>
                </a:solidFill>
                <a:latin typeface="+mn-ea"/>
              </a:rPr>
              <a:t>CTA</a:t>
            </a:r>
          </a:p>
        </p:txBody>
      </p:sp>
      <p:sp>
        <p:nvSpPr>
          <p:cNvPr id="31" name="Slide Number Placeholder 5">
            <a:extLst>
              <a:ext uri="{FF2B5EF4-FFF2-40B4-BE49-F238E27FC236}">
                <a16:creationId xmlns:a16="http://schemas.microsoft.com/office/drawing/2014/main" id="{95E4F4D1-E16F-C64E-B747-F507062B4BD2}"/>
              </a:ext>
            </a:extLst>
          </p:cNvPr>
          <p:cNvSpPr>
            <a:spLocks noGrp="1"/>
          </p:cNvSpPr>
          <p:nvPr>
            <p:ph type="sldNum" sz="quarter" idx="12"/>
          </p:nvPr>
        </p:nvSpPr>
        <p:spPr>
          <a:xfrm>
            <a:off x="7304641" y="10420565"/>
            <a:ext cx="139461" cy="153888"/>
          </a:xfrm>
        </p:spPr>
        <p:txBody>
          <a:bodyPr/>
          <a:lstStyle>
            <a:lvl1pPr algn="r">
              <a:defRPr>
                <a:latin typeface="+mj-ea"/>
                <a:ea typeface="+mj-ea"/>
              </a:defRPr>
            </a:lvl1pPr>
          </a:lstStyle>
          <a:p>
            <a:fld id="{BDAF3A46-BB46-C846-A957-87752CFF5CED}" type="slidenum">
              <a:rPr kumimoji="1" lang="ja-JP" altLang="en-US" smtClean="0"/>
              <a:pPr/>
              <a:t>22</a:t>
            </a:fld>
            <a:endParaRPr kumimoji="1" lang="ja-JP" altLang="en-US"/>
          </a:p>
        </p:txBody>
      </p:sp>
    </p:spTree>
    <p:extLst>
      <p:ext uri="{BB962C8B-B14F-4D97-AF65-F5344CB8AC3E}">
        <p14:creationId xmlns:p14="http://schemas.microsoft.com/office/powerpoint/2010/main" val="2523161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2A7DC7D-6E98-4746-BF2A-7238105B8F3F}"/>
              </a:ext>
            </a:extLst>
          </p:cNvPr>
          <p:cNvSpPr>
            <a:spLocks noGrp="1"/>
          </p:cNvSpPr>
          <p:nvPr>
            <p:ph type="title"/>
          </p:nvPr>
        </p:nvSpPr>
        <p:spPr/>
        <p:txBody>
          <a:bodyPr/>
          <a:lstStyle/>
          <a:p>
            <a:r>
              <a:rPr kumimoji="1" lang="ja-JP" altLang="en-US"/>
              <a:t>会社概要</a:t>
            </a:r>
          </a:p>
        </p:txBody>
      </p:sp>
      <p:sp>
        <p:nvSpPr>
          <p:cNvPr id="6" name="正方形/長方形 5">
            <a:extLst>
              <a:ext uri="{FF2B5EF4-FFF2-40B4-BE49-F238E27FC236}">
                <a16:creationId xmlns:a16="http://schemas.microsoft.com/office/drawing/2014/main" id="{8014019E-52CE-874B-9BB4-81C6EFC112E3}"/>
              </a:ext>
            </a:extLst>
          </p:cNvPr>
          <p:cNvSpPr/>
          <p:nvPr/>
        </p:nvSpPr>
        <p:spPr>
          <a:xfrm>
            <a:off x="5022849" y="2711702"/>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a:solidFill>
                  <a:schemeClr val="tx2"/>
                </a:solidFill>
                <a:latin typeface="+mn-ea"/>
              </a:rPr>
              <a:t>自社の考え方、行動指針を明示する</a:t>
            </a:r>
            <a:endParaRPr kumimoji="1" lang="en-US" altLang="ja-JP" sz="1100" b="1" dirty="0">
              <a:solidFill>
                <a:schemeClr val="tx2"/>
              </a:solidFill>
              <a:latin typeface="+mn-ea"/>
            </a:endParaRPr>
          </a:p>
        </p:txBody>
      </p:sp>
      <p:sp>
        <p:nvSpPr>
          <p:cNvPr id="7" name="円/楕円 6">
            <a:extLst>
              <a:ext uri="{FF2B5EF4-FFF2-40B4-BE49-F238E27FC236}">
                <a16:creationId xmlns:a16="http://schemas.microsoft.com/office/drawing/2014/main" id="{2A171C0E-20B5-6A4E-9BCC-C2DFED132B66}"/>
              </a:ext>
            </a:extLst>
          </p:cNvPr>
          <p:cNvSpPr/>
          <p:nvPr/>
        </p:nvSpPr>
        <p:spPr>
          <a:xfrm>
            <a:off x="4875115" y="252755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60" name="正方形/長方形 59">
            <a:extLst>
              <a:ext uri="{FF2B5EF4-FFF2-40B4-BE49-F238E27FC236}">
                <a16:creationId xmlns:a16="http://schemas.microsoft.com/office/drawing/2014/main" id="{7513FE17-7C3E-F64B-AD5C-0453F9C49EA5}"/>
              </a:ext>
            </a:extLst>
          </p:cNvPr>
          <p:cNvSpPr/>
          <p:nvPr/>
        </p:nvSpPr>
        <p:spPr>
          <a:xfrm>
            <a:off x="449709" y="1051679"/>
            <a:ext cx="4167264" cy="227282"/>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36000" rIns="216000" bIns="0" rtlCol="0" anchor="ctr" anchorCtr="0"/>
          <a:lstStyle/>
          <a:p>
            <a:r>
              <a:rPr kumimoji="1" lang="ja-JP" altLang="en-US" sz="800">
                <a:solidFill>
                  <a:schemeClr val="tx2"/>
                </a:solidFill>
                <a:latin typeface="+mn-ea"/>
              </a:rPr>
              <a:t>パンくずリスト</a:t>
            </a:r>
            <a:endParaRPr kumimoji="1" lang="en-US" altLang="ja-JP" sz="800" dirty="0">
              <a:solidFill>
                <a:schemeClr val="tx2"/>
              </a:solidFill>
              <a:latin typeface="+mn-ea"/>
            </a:endParaRPr>
          </a:p>
        </p:txBody>
      </p:sp>
      <p:sp>
        <p:nvSpPr>
          <p:cNvPr id="5" name="正方形/長方形 4">
            <a:extLst>
              <a:ext uri="{FF2B5EF4-FFF2-40B4-BE49-F238E27FC236}">
                <a16:creationId xmlns:a16="http://schemas.microsoft.com/office/drawing/2014/main" id="{E5DDA504-02EA-4041-A1A9-B2FF36322A97}"/>
              </a:ext>
            </a:extLst>
          </p:cNvPr>
          <p:cNvSpPr/>
          <p:nvPr/>
        </p:nvSpPr>
        <p:spPr>
          <a:xfrm>
            <a:off x="449710" y="1278961"/>
            <a:ext cx="4167264" cy="939513"/>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useBgFill="1">
        <p:nvSpPr>
          <p:cNvPr id="14" name="正方形/長方形 13">
            <a:extLst>
              <a:ext uri="{FF2B5EF4-FFF2-40B4-BE49-F238E27FC236}">
                <a16:creationId xmlns:a16="http://schemas.microsoft.com/office/drawing/2014/main" id="{CF432C87-81F3-D54E-AA31-6AF4EEFD30ED}"/>
              </a:ext>
            </a:extLst>
          </p:cNvPr>
          <p:cNvSpPr/>
          <p:nvPr/>
        </p:nvSpPr>
        <p:spPr>
          <a:xfrm>
            <a:off x="1909617" y="1459934"/>
            <a:ext cx="1256755" cy="2154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キャッチコピー</a:t>
            </a:r>
          </a:p>
        </p:txBody>
      </p:sp>
      <p:sp>
        <p:nvSpPr>
          <p:cNvPr id="99" name="正方形/長方形 98">
            <a:extLst>
              <a:ext uri="{FF2B5EF4-FFF2-40B4-BE49-F238E27FC236}">
                <a16:creationId xmlns:a16="http://schemas.microsoft.com/office/drawing/2014/main" id="{C350F561-F4F8-4042-AE91-74737A5712D3}"/>
              </a:ext>
            </a:extLst>
          </p:cNvPr>
          <p:cNvSpPr/>
          <p:nvPr/>
        </p:nvSpPr>
        <p:spPr>
          <a:xfrm>
            <a:off x="801267" y="1779230"/>
            <a:ext cx="3431138"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kumimoji="1" lang="ja-JP" altLang="en-US" sz="800">
                <a:solidFill>
                  <a:schemeClr val="tx2"/>
                </a:solidFill>
              </a:rPr>
              <a:t>企業メッセージ</a:t>
            </a:r>
            <a:r>
              <a:rPr kumimoji="1" lang="en-US" altLang="ja-JP" sz="800" dirty="0">
                <a:solidFill>
                  <a:schemeClr val="tx2"/>
                </a:solidFill>
              </a:rPr>
              <a:t>----------------------------------</a:t>
            </a:r>
          </a:p>
          <a:p>
            <a:pPr algn="ctr"/>
            <a:r>
              <a:rPr kumimoji="1" lang="en-US" altLang="ja-JP" sz="800" dirty="0">
                <a:solidFill>
                  <a:schemeClr val="tx2"/>
                </a:solidFill>
              </a:rPr>
              <a:t>----------------------------------</a:t>
            </a:r>
          </a:p>
        </p:txBody>
      </p:sp>
      <p:sp>
        <p:nvSpPr>
          <p:cNvPr id="45" name="正方形/長方形 44">
            <a:extLst>
              <a:ext uri="{FF2B5EF4-FFF2-40B4-BE49-F238E27FC236}">
                <a16:creationId xmlns:a16="http://schemas.microsoft.com/office/drawing/2014/main" id="{23EB33BC-68A6-8C43-9355-BEE8ADD7246F}"/>
              </a:ext>
            </a:extLst>
          </p:cNvPr>
          <p:cNvSpPr/>
          <p:nvPr/>
        </p:nvSpPr>
        <p:spPr>
          <a:xfrm>
            <a:off x="449710" y="2218474"/>
            <a:ext cx="4167264" cy="987641"/>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46" name="正方形/長方形 45">
            <a:extLst>
              <a:ext uri="{FF2B5EF4-FFF2-40B4-BE49-F238E27FC236}">
                <a16:creationId xmlns:a16="http://schemas.microsoft.com/office/drawing/2014/main" id="{A9BDE6BC-71B2-7944-B772-DCE9AA7DED56}"/>
              </a:ext>
            </a:extLst>
          </p:cNvPr>
          <p:cNvSpPr/>
          <p:nvPr/>
        </p:nvSpPr>
        <p:spPr>
          <a:xfrm>
            <a:off x="1640312" y="2405420"/>
            <a:ext cx="1795363"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ミッション・ビジョン</a:t>
            </a:r>
          </a:p>
        </p:txBody>
      </p:sp>
      <p:sp>
        <p:nvSpPr>
          <p:cNvPr id="47" name="正方形/長方形 46">
            <a:extLst>
              <a:ext uri="{FF2B5EF4-FFF2-40B4-BE49-F238E27FC236}">
                <a16:creationId xmlns:a16="http://schemas.microsoft.com/office/drawing/2014/main" id="{3CA7F759-BEE1-734C-BB2B-F1563FC74DFA}"/>
              </a:ext>
            </a:extLst>
          </p:cNvPr>
          <p:cNvSpPr/>
          <p:nvPr/>
        </p:nvSpPr>
        <p:spPr>
          <a:xfrm>
            <a:off x="801267" y="2742548"/>
            <a:ext cx="3431138"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r>
              <a:rPr kumimoji="1" lang="ja-JP" altLang="en-US" sz="800">
                <a:solidFill>
                  <a:schemeClr val="tx2"/>
                </a:solidFill>
              </a:rPr>
              <a:t>自社の考え方・行動指針</a:t>
            </a:r>
            <a:r>
              <a:rPr kumimoji="1" lang="en-US" altLang="ja-JP" sz="800" dirty="0">
                <a:solidFill>
                  <a:schemeClr val="tx2"/>
                </a:solidFill>
              </a:rPr>
              <a:t>-----------------------------------------------------------------------------------------------------------------------------------------------------------------------------</a:t>
            </a:r>
          </a:p>
        </p:txBody>
      </p:sp>
      <p:sp>
        <p:nvSpPr>
          <p:cNvPr id="53" name="正方形/長方形 52">
            <a:extLst>
              <a:ext uri="{FF2B5EF4-FFF2-40B4-BE49-F238E27FC236}">
                <a16:creationId xmlns:a16="http://schemas.microsoft.com/office/drawing/2014/main" id="{DE4EDBC9-906D-7840-B03B-97D480266264}"/>
              </a:ext>
            </a:extLst>
          </p:cNvPr>
          <p:cNvSpPr/>
          <p:nvPr/>
        </p:nvSpPr>
        <p:spPr>
          <a:xfrm>
            <a:off x="449710" y="5718646"/>
            <a:ext cx="4167264" cy="3193938"/>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54" name="正方形/長方形 53">
            <a:extLst>
              <a:ext uri="{FF2B5EF4-FFF2-40B4-BE49-F238E27FC236}">
                <a16:creationId xmlns:a16="http://schemas.microsoft.com/office/drawing/2014/main" id="{CBA82089-AEE8-3A41-8F9C-17993F7E5CBB}"/>
              </a:ext>
            </a:extLst>
          </p:cNvPr>
          <p:cNvSpPr/>
          <p:nvPr/>
        </p:nvSpPr>
        <p:spPr>
          <a:xfrm>
            <a:off x="2178921" y="5967784"/>
            <a:ext cx="718145"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役員紹介</a:t>
            </a:r>
          </a:p>
        </p:txBody>
      </p:sp>
      <p:sp>
        <p:nvSpPr>
          <p:cNvPr id="56" name="正方形/長方形 55">
            <a:extLst>
              <a:ext uri="{FF2B5EF4-FFF2-40B4-BE49-F238E27FC236}">
                <a16:creationId xmlns:a16="http://schemas.microsoft.com/office/drawing/2014/main" id="{32451519-F5E7-B54C-99A6-50E7F67AFE0E}"/>
              </a:ext>
            </a:extLst>
          </p:cNvPr>
          <p:cNvSpPr/>
          <p:nvPr/>
        </p:nvSpPr>
        <p:spPr>
          <a:xfrm>
            <a:off x="801268" y="6418177"/>
            <a:ext cx="1136011" cy="729648"/>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nchorCtr="0"/>
          <a:lstStyle/>
          <a:p>
            <a:r>
              <a:rPr kumimoji="1" lang="en-US" altLang="ja-JP" sz="800" dirty="0">
                <a:solidFill>
                  <a:schemeClr val="tx2"/>
                </a:solidFill>
                <a:latin typeface="+mn-ea"/>
              </a:rPr>
              <a:t>IMG</a:t>
            </a:r>
          </a:p>
        </p:txBody>
      </p:sp>
      <p:sp>
        <p:nvSpPr>
          <p:cNvPr id="48" name="正方形/長方形 47">
            <a:extLst>
              <a:ext uri="{FF2B5EF4-FFF2-40B4-BE49-F238E27FC236}">
                <a16:creationId xmlns:a16="http://schemas.microsoft.com/office/drawing/2014/main" id="{6F72676B-10CA-C448-9C2E-D372FDE35FED}"/>
              </a:ext>
            </a:extLst>
          </p:cNvPr>
          <p:cNvSpPr/>
          <p:nvPr/>
        </p:nvSpPr>
        <p:spPr>
          <a:xfrm>
            <a:off x="449710" y="3204930"/>
            <a:ext cx="4167264" cy="2513715"/>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49" name="正方形/長方形 48">
            <a:extLst>
              <a:ext uri="{FF2B5EF4-FFF2-40B4-BE49-F238E27FC236}">
                <a16:creationId xmlns:a16="http://schemas.microsoft.com/office/drawing/2014/main" id="{E9FF794E-36DE-8C44-8A1F-0CED7D6AFC25}"/>
              </a:ext>
            </a:extLst>
          </p:cNvPr>
          <p:cNvSpPr/>
          <p:nvPr/>
        </p:nvSpPr>
        <p:spPr>
          <a:xfrm>
            <a:off x="2178921" y="3391876"/>
            <a:ext cx="718145"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会社概要</a:t>
            </a:r>
          </a:p>
        </p:txBody>
      </p:sp>
      <p:sp>
        <p:nvSpPr>
          <p:cNvPr id="36" name="円/楕円 35">
            <a:extLst>
              <a:ext uri="{FF2B5EF4-FFF2-40B4-BE49-F238E27FC236}">
                <a16:creationId xmlns:a16="http://schemas.microsoft.com/office/drawing/2014/main" id="{4F454866-A3F6-E44D-9089-6126ECA4BDB5}"/>
              </a:ext>
            </a:extLst>
          </p:cNvPr>
          <p:cNvSpPr/>
          <p:nvPr/>
        </p:nvSpPr>
        <p:spPr>
          <a:xfrm>
            <a:off x="260915" y="252755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graphicFrame>
        <p:nvGraphicFramePr>
          <p:cNvPr id="10" name="表 9">
            <a:extLst>
              <a:ext uri="{FF2B5EF4-FFF2-40B4-BE49-F238E27FC236}">
                <a16:creationId xmlns:a16="http://schemas.microsoft.com/office/drawing/2014/main" id="{B2073B0F-1F28-B244-BD9C-9F17482DB431}"/>
              </a:ext>
            </a:extLst>
          </p:cNvPr>
          <p:cNvGraphicFramePr>
            <a:graphicFrameLocks noGrp="1"/>
          </p:cNvGraphicFramePr>
          <p:nvPr>
            <p:extLst>
              <p:ext uri="{D42A27DB-BD31-4B8C-83A1-F6EECF244321}">
                <p14:modId xmlns:p14="http://schemas.microsoft.com/office/powerpoint/2010/main" val="35948737"/>
              </p:ext>
            </p:extLst>
          </p:nvPr>
        </p:nvGraphicFramePr>
        <p:xfrm>
          <a:off x="825154" y="3696916"/>
          <a:ext cx="3442270" cy="1813257"/>
        </p:xfrm>
        <a:graphic>
          <a:graphicData uri="http://schemas.openxmlformats.org/drawingml/2006/table">
            <a:tbl>
              <a:tblPr firstRow="1" bandRow="1">
                <a:tableStyleId>{5C22544A-7EE6-4342-B048-85BDC9FD1C3A}</a:tableStyleId>
              </a:tblPr>
              <a:tblGrid>
                <a:gridCol w="763267">
                  <a:extLst>
                    <a:ext uri="{9D8B030D-6E8A-4147-A177-3AD203B41FA5}">
                      <a16:colId xmlns:a16="http://schemas.microsoft.com/office/drawing/2014/main" val="3837042391"/>
                    </a:ext>
                  </a:extLst>
                </a:gridCol>
                <a:gridCol w="2679003">
                  <a:extLst>
                    <a:ext uri="{9D8B030D-6E8A-4147-A177-3AD203B41FA5}">
                      <a16:colId xmlns:a16="http://schemas.microsoft.com/office/drawing/2014/main" val="181525509"/>
                    </a:ext>
                  </a:extLst>
                </a:gridCol>
              </a:tblGrid>
              <a:tr h="201473">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b="0">
                          <a:solidFill>
                            <a:schemeClr val="tx2"/>
                          </a:solidFill>
                          <a:latin typeface="+mn-ea"/>
                        </a:rPr>
                        <a:t>商号</a:t>
                      </a:r>
                      <a:endParaRPr kumimoji="1" lang="en-US" altLang="ja-JP" sz="800" b="0" dirty="0">
                        <a:solidFill>
                          <a:schemeClr val="tx2"/>
                        </a:solidFill>
                        <a:latin typeface="+mn-ea"/>
                      </a:endParaRPr>
                    </a:p>
                  </a:txBody>
                  <a:tcPr marL="0" marR="0" marT="0" marB="0" anchor="ctr">
                    <a:lnL w="12700" cmpd="sng">
                      <a:noFill/>
                    </a:lnL>
                    <a:lnR w="12700" cmpd="sng">
                      <a:noFill/>
                    </a:lnR>
                    <a:lnT w="12700" cmpd="sng">
                      <a:noFill/>
                    </a:lnT>
                    <a:lnB w="9525" cap="flat" cmpd="sng" algn="ctr">
                      <a:solidFill>
                        <a:schemeClr val="bg1">
                          <a:lumMod val="75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700" b="0">
                          <a:solidFill>
                            <a:schemeClr val="tx2"/>
                          </a:solidFill>
                          <a:latin typeface="+mn-ea"/>
                        </a:rPr>
                        <a:t>株式会社○○○○</a:t>
                      </a:r>
                      <a:endParaRPr kumimoji="1" lang="en-US" altLang="ja-JP" sz="700" b="0" dirty="0">
                        <a:solidFill>
                          <a:schemeClr val="tx2"/>
                        </a:solidFill>
                        <a:latin typeface="+mn-ea"/>
                      </a:endParaRPr>
                    </a:p>
                  </a:txBody>
                  <a:tcPr marL="0" marR="0" marT="0" marB="0" anchor="ctr">
                    <a:lnL w="12700" cmpd="sng">
                      <a:noFill/>
                    </a:lnL>
                    <a:lnR w="12700" cmpd="sng">
                      <a:noFill/>
                    </a:lnR>
                    <a:lnT w="12700" cmpd="sng">
                      <a:noFill/>
                    </a:lnT>
                    <a:lnB w="9525" cap="flat" cmpd="sng" algn="ctr">
                      <a:solidFill>
                        <a:schemeClr val="bg1">
                          <a:lumMod val="75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4677066"/>
                  </a:ext>
                </a:extLst>
              </a:tr>
              <a:tr h="201473">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b="0">
                          <a:solidFill>
                            <a:schemeClr val="tx2"/>
                          </a:solidFill>
                          <a:latin typeface="+mn-ea"/>
                        </a:rPr>
                        <a:t>代表</a:t>
                      </a:r>
                      <a:endParaRPr kumimoji="1" lang="en-US" altLang="ja-JP" sz="800" b="0" dirty="0">
                        <a:solidFill>
                          <a:schemeClr val="tx2"/>
                        </a:solidFill>
                        <a:latin typeface="+mn-ea"/>
                      </a:endParaRPr>
                    </a:p>
                  </a:txBody>
                  <a:tcPr marL="0" marR="0" marT="0" marB="0" anchor="ctr">
                    <a:lnL w="12700" cmpd="sng">
                      <a:noFill/>
                    </a:lnL>
                    <a:lnR w="12700" cmpd="sng">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700" b="0">
                          <a:solidFill>
                            <a:schemeClr val="tx2"/>
                          </a:solidFill>
                          <a:latin typeface="+mn-ea"/>
                        </a:rPr>
                        <a:t>代表者役職・氏名○○○○</a:t>
                      </a:r>
                      <a:endParaRPr kumimoji="1" lang="en-US" altLang="ja-JP" sz="700" b="0" dirty="0">
                        <a:solidFill>
                          <a:schemeClr val="tx2"/>
                        </a:solidFill>
                        <a:latin typeface="+mn-ea"/>
                      </a:endParaRPr>
                    </a:p>
                  </a:txBody>
                  <a:tcPr marL="0" marR="0" marT="0" marB="0" anchor="ctr">
                    <a:lnL w="12700" cmpd="sng">
                      <a:noFill/>
                    </a:lnL>
                    <a:lnR w="12700" cmpd="sng">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4707379"/>
                  </a:ext>
                </a:extLst>
              </a:tr>
              <a:tr h="201473">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b="0">
                          <a:solidFill>
                            <a:schemeClr val="tx2"/>
                          </a:solidFill>
                          <a:latin typeface="+mn-ea"/>
                        </a:rPr>
                        <a:t>事業内容</a:t>
                      </a:r>
                      <a:endParaRPr kumimoji="1" lang="en-US" altLang="ja-JP" sz="800" b="0" dirty="0">
                        <a:solidFill>
                          <a:schemeClr val="tx2"/>
                        </a:solidFill>
                        <a:latin typeface="+mn-ea"/>
                      </a:endParaRPr>
                    </a:p>
                  </a:txBody>
                  <a:tcPr marL="0" marR="0" marT="0" marB="0" anchor="ctr">
                    <a:lnL w="12700" cmpd="sng">
                      <a:noFill/>
                    </a:lnL>
                    <a:lnR w="12700" cmpd="sng">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700" b="0">
                          <a:solidFill>
                            <a:schemeClr val="tx2"/>
                          </a:solidFill>
                          <a:latin typeface="+mn-ea"/>
                        </a:rPr>
                        <a:t>○○○○○○○○○○○○</a:t>
                      </a:r>
                      <a:endParaRPr kumimoji="1" lang="en-US" altLang="ja-JP" sz="700" b="0" dirty="0">
                        <a:solidFill>
                          <a:schemeClr val="tx2"/>
                        </a:solidFill>
                        <a:latin typeface="+mn-ea"/>
                      </a:endParaRPr>
                    </a:p>
                  </a:txBody>
                  <a:tcPr marL="0" marR="0" marT="0" marB="0" anchor="ctr">
                    <a:lnL w="12700" cmpd="sng">
                      <a:noFill/>
                    </a:lnL>
                    <a:lnR w="12700" cmpd="sng">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8148961"/>
                  </a:ext>
                </a:extLst>
              </a:tr>
              <a:tr h="201473">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b="0">
                          <a:solidFill>
                            <a:schemeClr val="tx2"/>
                          </a:solidFill>
                          <a:latin typeface="+mn-ea"/>
                        </a:rPr>
                        <a:t>設立</a:t>
                      </a:r>
                      <a:endParaRPr kumimoji="1" lang="en-US" altLang="ja-JP" sz="800" b="0" dirty="0">
                        <a:solidFill>
                          <a:schemeClr val="tx2"/>
                        </a:solidFill>
                        <a:latin typeface="+mn-ea"/>
                      </a:endParaRPr>
                    </a:p>
                  </a:txBody>
                  <a:tcPr marL="0" marR="0" marT="0" marB="0" anchor="ctr">
                    <a:lnL w="12700" cmpd="sng">
                      <a:noFill/>
                    </a:lnL>
                    <a:lnR w="12700" cmpd="sng">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700" b="0" dirty="0">
                          <a:solidFill>
                            <a:schemeClr val="tx2"/>
                          </a:solidFill>
                          <a:latin typeface="+mn-ea"/>
                        </a:rPr>
                        <a:t>0000</a:t>
                      </a:r>
                      <a:r>
                        <a:rPr kumimoji="1" lang="ja-JP" altLang="en-US" sz="700" b="0">
                          <a:solidFill>
                            <a:schemeClr val="tx2"/>
                          </a:solidFill>
                          <a:latin typeface="+mn-ea"/>
                        </a:rPr>
                        <a:t>年</a:t>
                      </a:r>
                      <a:r>
                        <a:rPr kumimoji="1" lang="en-US" altLang="ja-JP" sz="700" b="0" dirty="0">
                          <a:solidFill>
                            <a:schemeClr val="tx2"/>
                          </a:solidFill>
                          <a:latin typeface="+mn-ea"/>
                        </a:rPr>
                        <a:t>00</a:t>
                      </a:r>
                      <a:r>
                        <a:rPr kumimoji="1" lang="ja-JP" altLang="en-US" sz="700" b="0">
                          <a:solidFill>
                            <a:schemeClr val="tx2"/>
                          </a:solidFill>
                          <a:latin typeface="+mn-ea"/>
                        </a:rPr>
                        <a:t>月</a:t>
                      </a:r>
                      <a:r>
                        <a:rPr kumimoji="1" lang="en-US" altLang="ja-JP" sz="700" b="0" dirty="0">
                          <a:solidFill>
                            <a:schemeClr val="tx2"/>
                          </a:solidFill>
                          <a:latin typeface="+mn-ea"/>
                        </a:rPr>
                        <a:t>00</a:t>
                      </a:r>
                      <a:r>
                        <a:rPr kumimoji="1" lang="ja-JP" altLang="en-US" sz="700" b="0">
                          <a:solidFill>
                            <a:schemeClr val="tx2"/>
                          </a:solidFill>
                          <a:latin typeface="+mn-ea"/>
                        </a:rPr>
                        <a:t>日</a:t>
                      </a:r>
                      <a:endParaRPr kumimoji="1" lang="en-US" altLang="ja-JP" sz="700" b="0" dirty="0">
                        <a:solidFill>
                          <a:schemeClr val="tx2"/>
                        </a:solidFill>
                        <a:latin typeface="+mn-ea"/>
                      </a:endParaRPr>
                    </a:p>
                  </a:txBody>
                  <a:tcPr marL="0" marR="0" marT="0" marB="0" anchor="ctr">
                    <a:lnL w="12700" cmpd="sng">
                      <a:noFill/>
                    </a:lnL>
                    <a:lnR w="12700" cmpd="sng">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9738385"/>
                  </a:ext>
                </a:extLst>
              </a:tr>
              <a:tr h="201473">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b="0">
                          <a:solidFill>
                            <a:schemeClr val="tx2"/>
                          </a:solidFill>
                          <a:latin typeface="+mn-ea"/>
                        </a:rPr>
                        <a:t>所在地</a:t>
                      </a:r>
                      <a:endParaRPr kumimoji="1" lang="en-US" altLang="ja-JP" sz="800" b="0" dirty="0">
                        <a:solidFill>
                          <a:schemeClr val="tx2"/>
                        </a:solidFill>
                        <a:latin typeface="+mn-ea"/>
                      </a:endParaRPr>
                    </a:p>
                  </a:txBody>
                  <a:tcPr marL="0" marR="0" marT="0" marB="0" anchor="ctr">
                    <a:lnL w="12700" cmpd="sng">
                      <a:noFill/>
                    </a:lnL>
                    <a:lnR w="12700" cmpd="sng">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700" b="0">
                          <a:solidFill>
                            <a:schemeClr val="tx2"/>
                          </a:solidFill>
                          <a:latin typeface="+mn-ea"/>
                        </a:rPr>
                        <a:t>〒</a:t>
                      </a:r>
                      <a:r>
                        <a:rPr kumimoji="1" lang="en-US" altLang="ja-JP" sz="700" b="0" dirty="0">
                          <a:solidFill>
                            <a:schemeClr val="tx2"/>
                          </a:solidFill>
                          <a:latin typeface="+mn-ea"/>
                        </a:rPr>
                        <a:t>000-0000 </a:t>
                      </a:r>
                      <a:r>
                        <a:rPr kumimoji="1" lang="ja-JP" altLang="en-US" sz="700" b="0">
                          <a:solidFill>
                            <a:schemeClr val="tx2"/>
                          </a:solidFill>
                          <a:latin typeface="+mn-ea"/>
                        </a:rPr>
                        <a:t>住所○○○○○○○○○○○○</a:t>
                      </a:r>
                      <a:endParaRPr kumimoji="1" lang="en-US" altLang="ja-JP" sz="700" b="0" dirty="0">
                        <a:solidFill>
                          <a:schemeClr val="tx2"/>
                        </a:solidFill>
                        <a:latin typeface="+mn-ea"/>
                      </a:endParaRPr>
                    </a:p>
                  </a:txBody>
                  <a:tcPr marL="0" marR="0" marT="0" marB="0" anchor="ctr">
                    <a:lnL w="12700" cmpd="sng">
                      <a:noFill/>
                    </a:lnL>
                    <a:lnR w="12700" cmpd="sng">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16077449"/>
                  </a:ext>
                </a:extLst>
              </a:tr>
              <a:tr h="201473">
                <a:tc>
                  <a:txBody>
                    <a:bodyPr/>
                    <a:lstStyle/>
                    <a:p>
                      <a:r>
                        <a:rPr kumimoji="1" lang="ja-JP" altLang="en-US" sz="800" b="0">
                          <a:solidFill>
                            <a:schemeClr val="tx2"/>
                          </a:solidFill>
                          <a:latin typeface="+mn-ea"/>
                        </a:rPr>
                        <a:t>アクセス</a:t>
                      </a:r>
                      <a:endParaRPr kumimoji="1" lang="ja-JP" altLang="en-US" sz="800" b="0"/>
                    </a:p>
                  </a:txBody>
                  <a:tcPr marL="0" marR="0" marT="0" marB="0" anchor="ctr">
                    <a:lnL w="12700" cmpd="sng">
                      <a:noFill/>
                    </a:lnL>
                    <a:lnR w="12700" cmpd="sng">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700" b="0">
                          <a:solidFill>
                            <a:schemeClr val="tx2"/>
                          </a:solidFill>
                          <a:latin typeface="+mn-ea"/>
                        </a:rPr>
                        <a:t>テキスト○○○○○○○○○○○○</a:t>
                      </a:r>
                      <a:endParaRPr kumimoji="1" lang="en-US" altLang="ja-JP" sz="700" b="0" dirty="0">
                        <a:solidFill>
                          <a:schemeClr val="tx2"/>
                        </a:solidFill>
                        <a:latin typeface="+mn-ea"/>
                      </a:endParaRPr>
                    </a:p>
                  </a:txBody>
                  <a:tcPr marL="0" marR="0" marT="0" marB="0" anchor="ctr">
                    <a:lnL w="12700" cmpd="sng">
                      <a:noFill/>
                    </a:lnL>
                    <a:lnR w="12700" cmpd="sng">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7988564"/>
                  </a:ext>
                </a:extLst>
              </a:tr>
              <a:tr h="201473">
                <a:tc>
                  <a:txBody>
                    <a:bodyPr/>
                    <a:lstStyle/>
                    <a:p>
                      <a:r>
                        <a:rPr kumimoji="1" lang="en-US" altLang="ja-JP" sz="800" b="0" dirty="0">
                          <a:solidFill>
                            <a:schemeClr val="tx2"/>
                          </a:solidFill>
                          <a:latin typeface="+mn-ea"/>
                        </a:rPr>
                        <a:t>TEL</a:t>
                      </a:r>
                      <a:endParaRPr kumimoji="1" lang="ja-JP" altLang="en-US" sz="800" b="0"/>
                    </a:p>
                  </a:txBody>
                  <a:tcPr marL="0" marR="0" marT="0" marB="0" anchor="ctr">
                    <a:lnL w="12700" cmpd="sng">
                      <a:noFill/>
                    </a:lnL>
                    <a:lnR w="12700" cmpd="sng">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700" b="0" dirty="0">
                          <a:solidFill>
                            <a:schemeClr val="tx2"/>
                          </a:solidFill>
                          <a:latin typeface="+mn-ea"/>
                        </a:rPr>
                        <a:t>000-0000-0000</a:t>
                      </a:r>
                      <a:endParaRPr kumimoji="1" lang="ja-JP" altLang="en-US" sz="700" b="0"/>
                    </a:p>
                  </a:txBody>
                  <a:tcPr marL="0" marR="0" marT="0" marB="0" anchor="ctr">
                    <a:lnL w="12700" cmpd="sng">
                      <a:noFill/>
                    </a:lnL>
                    <a:lnR w="12700" cmpd="sng">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595675"/>
                  </a:ext>
                </a:extLst>
              </a:tr>
              <a:tr h="201473">
                <a:tc>
                  <a:txBody>
                    <a:bodyPr/>
                    <a:lstStyle/>
                    <a:p>
                      <a:r>
                        <a:rPr kumimoji="1" lang="en-US" altLang="ja-JP" sz="800" b="0" dirty="0">
                          <a:solidFill>
                            <a:schemeClr val="tx2"/>
                          </a:solidFill>
                          <a:latin typeface="+mn-ea"/>
                        </a:rPr>
                        <a:t>FAX</a:t>
                      </a:r>
                      <a:endParaRPr kumimoji="1" lang="ja-JP" altLang="en-US" sz="800" b="0"/>
                    </a:p>
                  </a:txBody>
                  <a:tcPr marL="0" marR="0" marT="0" marB="0" anchor="ctr">
                    <a:lnL w="12700" cmpd="sng">
                      <a:noFill/>
                    </a:lnL>
                    <a:lnR w="12700" cmpd="sng">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700" b="0" dirty="0">
                          <a:solidFill>
                            <a:schemeClr val="tx2"/>
                          </a:solidFill>
                          <a:latin typeface="+mn-ea"/>
                        </a:rPr>
                        <a:t>000-0000-0000</a:t>
                      </a:r>
                    </a:p>
                  </a:txBody>
                  <a:tcPr marL="0" marR="0" marT="0" marB="0" anchor="ctr">
                    <a:lnL w="12700" cmpd="sng">
                      <a:noFill/>
                    </a:lnL>
                    <a:lnR w="12700" cmpd="sng">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2652356"/>
                  </a:ext>
                </a:extLst>
              </a:tr>
              <a:tr h="201473">
                <a:tc>
                  <a:txBody>
                    <a:bodyPr/>
                    <a:lstStyle/>
                    <a:p>
                      <a:r>
                        <a:rPr kumimoji="1" lang="en-US" altLang="ja-JP" sz="800" b="0" dirty="0">
                          <a:solidFill>
                            <a:schemeClr val="tx2"/>
                          </a:solidFill>
                          <a:latin typeface="+mn-ea"/>
                        </a:rPr>
                        <a:t>E-mail</a:t>
                      </a:r>
                      <a:endParaRPr kumimoji="1" lang="ja-JP" altLang="en-US" sz="800" b="0"/>
                    </a:p>
                  </a:txBody>
                  <a:tcPr marL="0" marR="0" marT="0" marB="0" anchor="ctr">
                    <a:lnL w="12700" cmpd="sng">
                      <a:noFill/>
                    </a:lnL>
                    <a:lnR w="12700" cmpd="sng">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700" b="0" dirty="0">
                          <a:solidFill>
                            <a:schemeClr val="tx2"/>
                          </a:solidFill>
                          <a:latin typeface="+mn-ea"/>
                        </a:rPr>
                        <a:t>sample000@mail.com</a:t>
                      </a:r>
                    </a:p>
                  </a:txBody>
                  <a:tcPr marL="0" marR="0" marT="0" marB="0" anchor="ctr">
                    <a:lnL w="12700" cmpd="sng">
                      <a:noFill/>
                    </a:lnL>
                    <a:lnR w="12700" cmpd="sng">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9567202"/>
                  </a:ext>
                </a:extLst>
              </a:tr>
            </a:tbl>
          </a:graphicData>
        </a:graphic>
      </p:graphicFrame>
      <p:sp>
        <p:nvSpPr>
          <p:cNvPr id="34" name="円/楕円 35">
            <a:extLst>
              <a:ext uri="{FF2B5EF4-FFF2-40B4-BE49-F238E27FC236}">
                <a16:creationId xmlns:a16="http://schemas.microsoft.com/office/drawing/2014/main" id="{9A581909-7613-4E0A-9349-2745F577D73E}"/>
              </a:ext>
            </a:extLst>
          </p:cNvPr>
          <p:cNvSpPr/>
          <p:nvPr/>
        </p:nvSpPr>
        <p:spPr>
          <a:xfrm>
            <a:off x="260915" y="5885884"/>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35" name="正方形/長方形 34">
            <a:extLst>
              <a:ext uri="{FF2B5EF4-FFF2-40B4-BE49-F238E27FC236}">
                <a16:creationId xmlns:a16="http://schemas.microsoft.com/office/drawing/2014/main" id="{9B036A33-1909-4B6D-8F29-35CC2544DAB9}"/>
              </a:ext>
            </a:extLst>
          </p:cNvPr>
          <p:cNvSpPr/>
          <p:nvPr/>
        </p:nvSpPr>
        <p:spPr>
          <a:xfrm>
            <a:off x="5022849" y="6082713"/>
            <a:ext cx="2123538" cy="15022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1450" indent="-171450">
              <a:spcAft>
                <a:spcPts val="1200"/>
              </a:spcAft>
              <a:buClr>
                <a:schemeClr val="accent5"/>
              </a:buClr>
              <a:buFont typeface="Wingdings" pitchFamily="2" charset="2"/>
              <a:buChar char="l"/>
            </a:pPr>
            <a:r>
              <a:rPr kumimoji="1" lang="ja-JP" altLang="en-US" sz="1100" b="1">
                <a:solidFill>
                  <a:schemeClr val="tx2"/>
                </a:solidFill>
                <a:latin typeface="+mn-ea"/>
              </a:rPr>
              <a:t>代表者の経歴を記載する</a:t>
            </a:r>
            <a:endParaRPr kumimoji="1" lang="en-US" altLang="ja-JP" sz="1100" b="1" dirty="0">
              <a:solidFill>
                <a:schemeClr val="tx2"/>
              </a:solidFill>
              <a:latin typeface="+mn-ea"/>
            </a:endParaRPr>
          </a:p>
          <a:p>
            <a:pPr marL="171450" indent="-171450">
              <a:spcAft>
                <a:spcPts val="1200"/>
              </a:spcAft>
              <a:buClr>
                <a:schemeClr val="accent5"/>
              </a:buClr>
              <a:buFont typeface="Wingdings" pitchFamily="2" charset="2"/>
              <a:buChar char="l"/>
            </a:pPr>
            <a:r>
              <a:rPr kumimoji="1" lang="ja-JP" altLang="en-US" sz="1100" b="1">
                <a:solidFill>
                  <a:schemeClr val="tx2"/>
                </a:solidFill>
                <a:latin typeface="+mn-ea"/>
              </a:rPr>
              <a:t>代表者の紹介以外に、</a:t>
            </a:r>
            <a:br>
              <a:rPr kumimoji="1" lang="en-US" altLang="ja-JP" sz="1100" b="1" dirty="0">
                <a:solidFill>
                  <a:schemeClr val="tx2"/>
                </a:solidFill>
                <a:latin typeface="+mn-ea"/>
              </a:rPr>
            </a:br>
            <a:r>
              <a:rPr kumimoji="1" lang="ja-JP" altLang="en-US" sz="1100" b="1">
                <a:solidFill>
                  <a:schemeClr val="tx2"/>
                </a:solidFill>
                <a:latin typeface="+mn-ea"/>
              </a:rPr>
              <a:t>会社</a:t>
            </a:r>
            <a:r>
              <a:rPr kumimoji="1" lang="ja-JP" altLang="en-US" sz="1100" b="1" dirty="0">
                <a:solidFill>
                  <a:schemeClr val="tx2"/>
                </a:solidFill>
                <a:latin typeface="+mn-ea"/>
              </a:rPr>
              <a:t>として信頼性を伝える情報を記載する</a:t>
            </a:r>
            <a:br>
              <a:rPr kumimoji="1" lang="en-US" altLang="ja-JP" sz="1100" b="1" dirty="0">
                <a:solidFill>
                  <a:schemeClr val="tx2"/>
                </a:solidFill>
                <a:latin typeface="+mn-ea"/>
              </a:rPr>
            </a:br>
            <a:r>
              <a:rPr kumimoji="1" lang="en-US" altLang="ja-JP" sz="1000" dirty="0">
                <a:solidFill>
                  <a:schemeClr val="tx2"/>
                </a:solidFill>
                <a:latin typeface="+mn-ea"/>
              </a:rPr>
              <a:t>*</a:t>
            </a:r>
            <a:r>
              <a:rPr kumimoji="1" lang="ja-JP" altLang="en-US" sz="1000">
                <a:solidFill>
                  <a:schemeClr val="tx2"/>
                </a:solidFill>
                <a:latin typeface="+mn-ea"/>
              </a:rPr>
              <a:t>社外</a:t>
            </a:r>
            <a:r>
              <a:rPr kumimoji="1" lang="ja-JP" altLang="en-US" sz="1000" dirty="0">
                <a:solidFill>
                  <a:schemeClr val="tx2"/>
                </a:solidFill>
                <a:latin typeface="+mn-ea"/>
              </a:rPr>
              <a:t>取締役の情報、取引社数、</a:t>
            </a:r>
            <a:r>
              <a:rPr kumimoji="1" lang="ja-JP" altLang="en-US" sz="1000">
                <a:solidFill>
                  <a:schemeClr val="tx2"/>
                </a:solidFill>
                <a:latin typeface="+mn-ea"/>
              </a:rPr>
              <a:t>主要取引先など</a:t>
            </a:r>
            <a:endParaRPr kumimoji="1" lang="en-US" altLang="ja-JP" sz="1100" dirty="0">
              <a:solidFill>
                <a:schemeClr val="tx2"/>
              </a:solidFill>
              <a:latin typeface="+mn-ea"/>
            </a:endParaRPr>
          </a:p>
        </p:txBody>
      </p:sp>
      <p:sp>
        <p:nvSpPr>
          <p:cNvPr id="43" name="円/楕円 54">
            <a:extLst>
              <a:ext uri="{FF2B5EF4-FFF2-40B4-BE49-F238E27FC236}">
                <a16:creationId xmlns:a16="http://schemas.microsoft.com/office/drawing/2014/main" id="{52F1F812-30D0-450F-8BB2-DA7D73B8E80E}"/>
              </a:ext>
            </a:extLst>
          </p:cNvPr>
          <p:cNvSpPr/>
          <p:nvPr/>
        </p:nvSpPr>
        <p:spPr>
          <a:xfrm>
            <a:off x="4875115" y="589856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52" name="正方形/長方形 51">
            <a:extLst>
              <a:ext uri="{FF2B5EF4-FFF2-40B4-BE49-F238E27FC236}">
                <a16:creationId xmlns:a16="http://schemas.microsoft.com/office/drawing/2014/main" id="{6C8BF4FD-63C8-1640-B764-2532FF70E739}"/>
              </a:ext>
            </a:extLst>
          </p:cNvPr>
          <p:cNvSpPr/>
          <p:nvPr/>
        </p:nvSpPr>
        <p:spPr>
          <a:xfrm>
            <a:off x="803972" y="7441625"/>
            <a:ext cx="846386" cy="169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spAutoFit/>
          </a:bodyPr>
          <a:lstStyle/>
          <a:p>
            <a:r>
              <a:rPr kumimoji="1" lang="ja-JP" altLang="en-US" sz="1100" b="1">
                <a:solidFill>
                  <a:schemeClr val="tx2"/>
                </a:solidFill>
                <a:latin typeface="+mn-ea"/>
              </a:rPr>
              <a:t>氏名○○○○</a:t>
            </a:r>
            <a:endParaRPr kumimoji="1" lang="en-US" altLang="ja-JP" sz="1100" b="1" dirty="0">
              <a:solidFill>
                <a:schemeClr val="tx2"/>
              </a:solidFill>
              <a:latin typeface="+mn-ea"/>
            </a:endParaRPr>
          </a:p>
        </p:txBody>
      </p:sp>
      <p:sp>
        <p:nvSpPr>
          <p:cNvPr id="55" name="正方形/長方形 54">
            <a:extLst>
              <a:ext uri="{FF2B5EF4-FFF2-40B4-BE49-F238E27FC236}">
                <a16:creationId xmlns:a16="http://schemas.microsoft.com/office/drawing/2014/main" id="{0DBE6F18-FDCC-2840-87EC-B9063D8521EF}"/>
              </a:ext>
            </a:extLst>
          </p:cNvPr>
          <p:cNvSpPr/>
          <p:nvPr/>
        </p:nvSpPr>
        <p:spPr>
          <a:xfrm>
            <a:off x="801267" y="7729185"/>
            <a:ext cx="1136011" cy="8617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ja-JP" altLang="en-US" sz="700">
                <a:solidFill>
                  <a:schemeClr val="tx2"/>
                </a:solidFill>
                <a:latin typeface="+mn-ea"/>
              </a:rPr>
              <a:t>経歴</a:t>
            </a:r>
            <a:r>
              <a:rPr kumimoji="1" lang="en-US" altLang="ja-JP" sz="700" dirty="0">
                <a:solidFill>
                  <a:schemeClr val="tx2"/>
                </a:solidFill>
                <a:latin typeface="+mn-ea"/>
              </a:rPr>
              <a:t>----------------------------------------------------------------------------------------</a:t>
            </a:r>
          </a:p>
          <a:p>
            <a:r>
              <a:rPr kumimoji="1" lang="ja-JP" altLang="en-US" sz="700">
                <a:solidFill>
                  <a:schemeClr val="tx2"/>
                </a:solidFill>
                <a:latin typeface="+mn-ea"/>
              </a:rPr>
              <a:t>受賞歴・登壇歴・執筆歴</a:t>
            </a:r>
            <a:endParaRPr kumimoji="1" lang="en-US" altLang="ja-JP" sz="700" dirty="0">
              <a:solidFill>
                <a:schemeClr val="tx2"/>
              </a:solidFill>
              <a:latin typeface="+mn-ea"/>
            </a:endParaRPr>
          </a:p>
          <a:p>
            <a:r>
              <a:rPr kumimoji="1" lang="ja-JP" altLang="en-US" sz="700">
                <a:solidFill>
                  <a:schemeClr val="tx2"/>
                </a:solidFill>
                <a:latin typeface="+mn-ea"/>
              </a:rPr>
              <a:t>・</a:t>
            </a:r>
            <a:r>
              <a:rPr kumimoji="1" lang="en-US" altLang="ja-JP" sz="700" dirty="0">
                <a:solidFill>
                  <a:schemeClr val="tx2"/>
                </a:solidFill>
                <a:latin typeface="+mn-ea"/>
              </a:rPr>
              <a:t>--------------------</a:t>
            </a:r>
          </a:p>
          <a:p>
            <a:r>
              <a:rPr kumimoji="1" lang="ja-JP" altLang="en-US" sz="700">
                <a:solidFill>
                  <a:schemeClr val="tx2"/>
                </a:solidFill>
                <a:latin typeface="+mn-ea"/>
              </a:rPr>
              <a:t>・</a:t>
            </a:r>
            <a:r>
              <a:rPr kumimoji="1" lang="en-US" altLang="ja-JP" sz="700" dirty="0">
                <a:solidFill>
                  <a:schemeClr val="tx2"/>
                </a:solidFill>
                <a:latin typeface="+mn-ea"/>
              </a:rPr>
              <a:t>--------------------------</a:t>
            </a:r>
          </a:p>
          <a:p>
            <a:r>
              <a:rPr kumimoji="1" lang="en-US" altLang="ja-JP" sz="700" dirty="0">
                <a:solidFill>
                  <a:schemeClr val="tx2"/>
                </a:solidFill>
                <a:latin typeface="+mn-ea"/>
              </a:rPr>
              <a:t>SNS</a:t>
            </a:r>
            <a:r>
              <a:rPr kumimoji="1" lang="ja-JP" altLang="en-US" sz="700">
                <a:solidFill>
                  <a:schemeClr val="tx2"/>
                </a:solidFill>
                <a:latin typeface="+mn-ea"/>
              </a:rPr>
              <a:t>アカウント</a:t>
            </a:r>
            <a:endParaRPr kumimoji="1" lang="en-US" altLang="ja-JP" sz="700" dirty="0">
              <a:solidFill>
                <a:schemeClr val="tx2"/>
              </a:solidFill>
              <a:latin typeface="+mn-ea"/>
            </a:endParaRPr>
          </a:p>
        </p:txBody>
      </p:sp>
      <p:pic>
        <p:nvPicPr>
          <p:cNvPr id="63" name="グラフィックス 62" descr="男性のプロフィール">
            <a:extLst>
              <a:ext uri="{FF2B5EF4-FFF2-40B4-BE49-F238E27FC236}">
                <a16:creationId xmlns:a16="http://schemas.microsoft.com/office/drawing/2014/main" id="{81A633AB-9FF5-C041-8AAD-FD8D37E8C9D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1161" y="6514219"/>
            <a:ext cx="594684" cy="594684"/>
          </a:xfrm>
          <a:prstGeom prst="rect">
            <a:avLst/>
          </a:prstGeom>
        </p:spPr>
      </p:pic>
      <p:sp>
        <p:nvSpPr>
          <p:cNvPr id="73" name="正方形/長方形 72">
            <a:extLst>
              <a:ext uri="{FF2B5EF4-FFF2-40B4-BE49-F238E27FC236}">
                <a16:creationId xmlns:a16="http://schemas.microsoft.com/office/drawing/2014/main" id="{928ECA61-399F-1048-9A3B-92B96FBDC175}"/>
              </a:ext>
            </a:extLst>
          </p:cNvPr>
          <p:cNvSpPr/>
          <p:nvPr/>
        </p:nvSpPr>
        <p:spPr>
          <a:xfrm>
            <a:off x="449707" y="8912583"/>
            <a:ext cx="4167264" cy="381785"/>
          </a:xfrm>
          <a:prstGeom prst="rect">
            <a:avLst/>
          </a:prstGeom>
          <a:solidFill>
            <a:schemeClr val="bg1">
              <a:lumMod val="7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pPr algn="ctr"/>
            <a:r>
              <a:rPr kumimoji="1" lang="en-US" altLang="ja-JP" sz="1200" b="1" dirty="0">
                <a:solidFill>
                  <a:schemeClr val="tx2"/>
                </a:solidFill>
                <a:latin typeface="+mn-ea"/>
              </a:rPr>
              <a:t>CTA</a:t>
            </a:r>
          </a:p>
        </p:txBody>
      </p:sp>
      <p:sp>
        <p:nvSpPr>
          <p:cNvPr id="27" name="Slide Number Placeholder 5">
            <a:extLst>
              <a:ext uri="{FF2B5EF4-FFF2-40B4-BE49-F238E27FC236}">
                <a16:creationId xmlns:a16="http://schemas.microsoft.com/office/drawing/2014/main" id="{620F08FC-6C0B-E34B-AD0E-2D967C6B0EEC}"/>
              </a:ext>
            </a:extLst>
          </p:cNvPr>
          <p:cNvSpPr>
            <a:spLocks noGrp="1"/>
          </p:cNvSpPr>
          <p:nvPr>
            <p:ph type="sldNum" sz="quarter" idx="12"/>
          </p:nvPr>
        </p:nvSpPr>
        <p:spPr>
          <a:xfrm>
            <a:off x="7304641" y="10420565"/>
            <a:ext cx="139461" cy="153888"/>
          </a:xfrm>
        </p:spPr>
        <p:txBody>
          <a:bodyPr/>
          <a:lstStyle>
            <a:lvl1pPr algn="r">
              <a:defRPr>
                <a:latin typeface="+mj-ea"/>
                <a:ea typeface="+mj-ea"/>
              </a:defRPr>
            </a:lvl1pPr>
          </a:lstStyle>
          <a:p>
            <a:fld id="{BDAF3A46-BB46-C846-A957-87752CFF5CED}" type="slidenum">
              <a:rPr kumimoji="1" lang="ja-JP" altLang="en-US" smtClean="0"/>
              <a:pPr/>
              <a:t>23</a:t>
            </a:fld>
            <a:endParaRPr kumimoji="1" lang="ja-JP" altLang="en-US"/>
          </a:p>
        </p:txBody>
      </p:sp>
      <p:sp>
        <p:nvSpPr>
          <p:cNvPr id="29" name="正方形/長方形 28">
            <a:extLst>
              <a:ext uri="{FF2B5EF4-FFF2-40B4-BE49-F238E27FC236}">
                <a16:creationId xmlns:a16="http://schemas.microsoft.com/office/drawing/2014/main" id="{80CF9B44-70B5-4543-B45B-739C58CD6F77}"/>
              </a:ext>
            </a:extLst>
          </p:cNvPr>
          <p:cNvSpPr/>
          <p:nvPr/>
        </p:nvSpPr>
        <p:spPr>
          <a:xfrm>
            <a:off x="801267" y="7288762"/>
            <a:ext cx="807913"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spAutoFit/>
          </a:bodyPr>
          <a:lstStyle/>
          <a:p>
            <a:r>
              <a:rPr kumimoji="1" lang="ja-JP" altLang="en-US" sz="700" b="1">
                <a:solidFill>
                  <a:schemeClr val="tx2"/>
                </a:solidFill>
                <a:latin typeface="+mn-ea"/>
              </a:rPr>
              <a:t>役職○○○○○○○</a:t>
            </a:r>
            <a:endParaRPr kumimoji="1" lang="en-US" altLang="ja-JP" sz="1000" b="1" dirty="0">
              <a:solidFill>
                <a:schemeClr val="tx2"/>
              </a:solidFill>
              <a:latin typeface="+mn-ea"/>
            </a:endParaRPr>
          </a:p>
        </p:txBody>
      </p:sp>
      <p:sp>
        <p:nvSpPr>
          <p:cNvPr id="44" name="正方形/長方形 43">
            <a:extLst>
              <a:ext uri="{FF2B5EF4-FFF2-40B4-BE49-F238E27FC236}">
                <a16:creationId xmlns:a16="http://schemas.microsoft.com/office/drawing/2014/main" id="{F2A8CB62-3702-4048-B5D4-AA39544F659E}"/>
              </a:ext>
            </a:extLst>
          </p:cNvPr>
          <p:cNvSpPr/>
          <p:nvPr/>
        </p:nvSpPr>
        <p:spPr>
          <a:xfrm>
            <a:off x="1997655" y="6418177"/>
            <a:ext cx="1136011" cy="729648"/>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nchorCtr="0"/>
          <a:lstStyle/>
          <a:p>
            <a:r>
              <a:rPr kumimoji="1" lang="en-US" altLang="ja-JP" sz="800" dirty="0">
                <a:solidFill>
                  <a:schemeClr val="tx2"/>
                </a:solidFill>
                <a:latin typeface="+mn-ea"/>
              </a:rPr>
              <a:t>IMG</a:t>
            </a:r>
          </a:p>
        </p:txBody>
      </p:sp>
      <p:sp>
        <p:nvSpPr>
          <p:cNvPr id="50" name="正方形/長方形 49">
            <a:extLst>
              <a:ext uri="{FF2B5EF4-FFF2-40B4-BE49-F238E27FC236}">
                <a16:creationId xmlns:a16="http://schemas.microsoft.com/office/drawing/2014/main" id="{A9F7A411-3D76-434E-B7CF-FF75AC636833}"/>
              </a:ext>
            </a:extLst>
          </p:cNvPr>
          <p:cNvSpPr/>
          <p:nvPr/>
        </p:nvSpPr>
        <p:spPr>
          <a:xfrm>
            <a:off x="2000359" y="7441625"/>
            <a:ext cx="846386" cy="169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spAutoFit/>
          </a:bodyPr>
          <a:lstStyle/>
          <a:p>
            <a:r>
              <a:rPr kumimoji="1" lang="ja-JP" altLang="en-US" sz="1100" b="1">
                <a:solidFill>
                  <a:schemeClr val="tx2"/>
                </a:solidFill>
                <a:latin typeface="+mn-ea"/>
              </a:rPr>
              <a:t>氏名○○○○</a:t>
            </a:r>
            <a:endParaRPr kumimoji="1" lang="en-US" altLang="ja-JP" sz="1100" b="1" dirty="0">
              <a:solidFill>
                <a:schemeClr val="tx2"/>
              </a:solidFill>
              <a:latin typeface="+mn-ea"/>
            </a:endParaRPr>
          </a:p>
        </p:txBody>
      </p:sp>
      <p:sp>
        <p:nvSpPr>
          <p:cNvPr id="51" name="正方形/長方形 50">
            <a:extLst>
              <a:ext uri="{FF2B5EF4-FFF2-40B4-BE49-F238E27FC236}">
                <a16:creationId xmlns:a16="http://schemas.microsoft.com/office/drawing/2014/main" id="{A2AA01FC-49F1-2546-93E3-AFB953991F45}"/>
              </a:ext>
            </a:extLst>
          </p:cNvPr>
          <p:cNvSpPr/>
          <p:nvPr/>
        </p:nvSpPr>
        <p:spPr>
          <a:xfrm>
            <a:off x="1997654" y="7729185"/>
            <a:ext cx="1136011" cy="8617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ja-JP" altLang="en-US" sz="700">
                <a:solidFill>
                  <a:schemeClr val="tx2"/>
                </a:solidFill>
                <a:latin typeface="+mn-ea"/>
              </a:rPr>
              <a:t>経歴</a:t>
            </a:r>
            <a:r>
              <a:rPr kumimoji="1" lang="en-US" altLang="ja-JP" sz="700" dirty="0">
                <a:solidFill>
                  <a:schemeClr val="tx2"/>
                </a:solidFill>
                <a:latin typeface="+mn-ea"/>
              </a:rPr>
              <a:t>----------------------------------------------------------------------------------------</a:t>
            </a:r>
          </a:p>
          <a:p>
            <a:r>
              <a:rPr kumimoji="1" lang="ja-JP" altLang="en-US" sz="700">
                <a:solidFill>
                  <a:schemeClr val="tx2"/>
                </a:solidFill>
                <a:latin typeface="+mn-ea"/>
              </a:rPr>
              <a:t>受賞歴・登壇歴・執筆歴</a:t>
            </a:r>
            <a:endParaRPr kumimoji="1" lang="en-US" altLang="ja-JP" sz="700" dirty="0">
              <a:solidFill>
                <a:schemeClr val="tx2"/>
              </a:solidFill>
              <a:latin typeface="+mn-ea"/>
            </a:endParaRPr>
          </a:p>
          <a:p>
            <a:r>
              <a:rPr kumimoji="1" lang="ja-JP" altLang="en-US" sz="700">
                <a:solidFill>
                  <a:schemeClr val="tx2"/>
                </a:solidFill>
                <a:latin typeface="+mn-ea"/>
              </a:rPr>
              <a:t>・</a:t>
            </a:r>
            <a:r>
              <a:rPr kumimoji="1" lang="en-US" altLang="ja-JP" sz="700" dirty="0">
                <a:solidFill>
                  <a:schemeClr val="tx2"/>
                </a:solidFill>
                <a:latin typeface="+mn-ea"/>
              </a:rPr>
              <a:t>--------------------</a:t>
            </a:r>
          </a:p>
          <a:p>
            <a:r>
              <a:rPr kumimoji="1" lang="ja-JP" altLang="en-US" sz="700">
                <a:solidFill>
                  <a:schemeClr val="tx2"/>
                </a:solidFill>
                <a:latin typeface="+mn-ea"/>
              </a:rPr>
              <a:t>・</a:t>
            </a:r>
            <a:r>
              <a:rPr kumimoji="1" lang="en-US" altLang="ja-JP" sz="700" dirty="0">
                <a:solidFill>
                  <a:schemeClr val="tx2"/>
                </a:solidFill>
                <a:latin typeface="+mn-ea"/>
              </a:rPr>
              <a:t>--------------------------</a:t>
            </a:r>
          </a:p>
          <a:p>
            <a:r>
              <a:rPr kumimoji="1" lang="en-US" altLang="ja-JP" sz="700" dirty="0">
                <a:solidFill>
                  <a:schemeClr val="tx2"/>
                </a:solidFill>
                <a:latin typeface="+mn-ea"/>
              </a:rPr>
              <a:t>SNS</a:t>
            </a:r>
            <a:r>
              <a:rPr kumimoji="1" lang="ja-JP" altLang="en-US" sz="700">
                <a:solidFill>
                  <a:schemeClr val="tx2"/>
                </a:solidFill>
                <a:latin typeface="+mn-ea"/>
              </a:rPr>
              <a:t>アカウント</a:t>
            </a:r>
            <a:endParaRPr kumimoji="1" lang="en-US" altLang="ja-JP" sz="700" dirty="0">
              <a:solidFill>
                <a:schemeClr val="tx2"/>
              </a:solidFill>
              <a:latin typeface="+mn-ea"/>
            </a:endParaRPr>
          </a:p>
        </p:txBody>
      </p:sp>
      <p:pic>
        <p:nvPicPr>
          <p:cNvPr id="57" name="グラフィックス 56" descr="男性のプロフィール">
            <a:extLst>
              <a:ext uri="{FF2B5EF4-FFF2-40B4-BE49-F238E27FC236}">
                <a16:creationId xmlns:a16="http://schemas.microsoft.com/office/drawing/2014/main" id="{CE292A13-EC06-C64B-8456-8B06D7BA826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247548" y="6514219"/>
            <a:ext cx="594684" cy="594684"/>
          </a:xfrm>
          <a:prstGeom prst="rect">
            <a:avLst/>
          </a:prstGeom>
        </p:spPr>
      </p:pic>
      <p:sp>
        <p:nvSpPr>
          <p:cNvPr id="58" name="正方形/長方形 57">
            <a:extLst>
              <a:ext uri="{FF2B5EF4-FFF2-40B4-BE49-F238E27FC236}">
                <a16:creationId xmlns:a16="http://schemas.microsoft.com/office/drawing/2014/main" id="{FFDEF3A8-A188-F845-B602-BF865D891D4D}"/>
              </a:ext>
            </a:extLst>
          </p:cNvPr>
          <p:cNvSpPr/>
          <p:nvPr/>
        </p:nvSpPr>
        <p:spPr>
          <a:xfrm>
            <a:off x="1997654" y="7288762"/>
            <a:ext cx="807913"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spAutoFit/>
          </a:bodyPr>
          <a:lstStyle/>
          <a:p>
            <a:r>
              <a:rPr kumimoji="1" lang="ja-JP" altLang="en-US" sz="700" b="1">
                <a:solidFill>
                  <a:schemeClr val="tx2"/>
                </a:solidFill>
                <a:latin typeface="+mn-ea"/>
              </a:rPr>
              <a:t>役職○○○○○○○</a:t>
            </a:r>
            <a:endParaRPr kumimoji="1" lang="en-US" altLang="ja-JP" sz="1000" b="1" dirty="0">
              <a:solidFill>
                <a:schemeClr val="tx2"/>
              </a:solidFill>
              <a:latin typeface="+mn-ea"/>
            </a:endParaRPr>
          </a:p>
        </p:txBody>
      </p:sp>
      <p:sp>
        <p:nvSpPr>
          <p:cNvPr id="59" name="正方形/長方形 58">
            <a:extLst>
              <a:ext uri="{FF2B5EF4-FFF2-40B4-BE49-F238E27FC236}">
                <a16:creationId xmlns:a16="http://schemas.microsoft.com/office/drawing/2014/main" id="{16697A38-E726-3746-ACF5-E6179AA61D61}"/>
              </a:ext>
            </a:extLst>
          </p:cNvPr>
          <p:cNvSpPr/>
          <p:nvPr/>
        </p:nvSpPr>
        <p:spPr>
          <a:xfrm>
            <a:off x="3194038" y="6410868"/>
            <a:ext cx="1136011" cy="729648"/>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nchorCtr="0"/>
          <a:lstStyle/>
          <a:p>
            <a:r>
              <a:rPr kumimoji="1" lang="en-US" altLang="ja-JP" sz="800" dirty="0">
                <a:solidFill>
                  <a:schemeClr val="tx2"/>
                </a:solidFill>
                <a:latin typeface="+mn-ea"/>
              </a:rPr>
              <a:t>IMG</a:t>
            </a:r>
          </a:p>
        </p:txBody>
      </p:sp>
      <p:sp>
        <p:nvSpPr>
          <p:cNvPr id="61" name="正方形/長方形 60">
            <a:extLst>
              <a:ext uri="{FF2B5EF4-FFF2-40B4-BE49-F238E27FC236}">
                <a16:creationId xmlns:a16="http://schemas.microsoft.com/office/drawing/2014/main" id="{F96669A7-7C34-5648-B6C1-0F09780AAB31}"/>
              </a:ext>
            </a:extLst>
          </p:cNvPr>
          <p:cNvSpPr/>
          <p:nvPr/>
        </p:nvSpPr>
        <p:spPr>
          <a:xfrm>
            <a:off x="3196742" y="7434316"/>
            <a:ext cx="846386" cy="169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spAutoFit/>
          </a:bodyPr>
          <a:lstStyle/>
          <a:p>
            <a:r>
              <a:rPr kumimoji="1" lang="ja-JP" altLang="en-US" sz="1100" b="1">
                <a:solidFill>
                  <a:schemeClr val="tx2"/>
                </a:solidFill>
                <a:latin typeface="+mn-ea"/>
              </a:rPr>
              <a:t>氏名○○○○</a:t>
            </a:r>
            <a:endParaRPr kumimoji="1" lang="en-US" altLang="ja-JP" sz="1100" b="1" dirty="0">
              <a:solidFill>
                <a:schemeClr val="tx2"/>
              </a:solidFill>
              <a:latin typeface="+mn-ea"/>
            </a:endParaRPr>
          </a:p>
        </p:txBody>
      </p:sp>
      <p:sp>
        <p:nvSpPr>
          <p:cNvPr id="62" name="正方形/長方形 61">
            <a:extLst>
              <a:ext uri="{FF2B5EF4-FFF2-40B4-BE49-F238E27FC236}">
                <a16:creationId xmlns:a16="http://schemas.microsoft.com/office/drawing/2014/main" id="{3A1239A5-0AC9-254A-B4EC-399A7F86CFDB}"/>
              </a:ext>
            </a:extLst>
          </p:cNvPr>
          <p:cNvSpPr/>
          <p:nvPr/>
        </p:nvSpPr>
        <p:spPr>
          <a:xfrm>
            <a:off x="3194037" y="7721876"/>
            <a:ext cx="1136011" cy="8617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ja-JP" altLang="en-US" sz="700">
                <a:solidFill>
                  <a:schemeClr val="tx2"/>
                </a:solidFill>
                <a:latin typeface="+mn-ea"/>
              </a:rPr>
              <a:t>経歴</a:t>
            </a:r>
            <a:r>
              <a:rPr kumimoji="1" lang="en-US" altLang="ja-JP" sz="700" dirty="0">
                <a:solidFill>
                  <a:schemeClr val="tx2"/>
                </a:solidFill>
                <a:latin typeface="+mn-ea"/>
              </a:rPr>
              <a:t>----------------------------------------------------------------------------------------</a:t>
            </a:r>
          </a:p>
          <a:p>
            <a:r>
              <a:rPr kumimoji="1" lang="ja-JP" altLang="en-US" sz="700">
                <a:solidFill>
                  <a:schemeClr val="tx2"/>
                </a:solidFill>
                <a:latin typeface="+mn-ea"/>
              </a:rPr>
              <a:t>受賞歴・登壇歴・執筆歴</a:t>
            </a:r>
            <a:endParaRPr kumimoji="1" lang="en-US" altLang="ja-JP" sz="700" dirty="0">
              <a:solidFill>
                <a:schemeClr val="tx2"/>
              </a:solidFill>
              <a:latin typeface="+mn-ea"/>
            </a:endParaRPr>
          </a:p>
          <a:p>
            <a:r>
              <a:rPr kumimoji="1" lang="ja-JP" altLang="en-US" sz="700">
                <a:solidFill>
                  <a:schemeClr val="tx2"/>
                </a:solidFill>
                <a:latin typeface="+mn-ea"/>
              </a:rPr>
              <a:t>・</a:t>
            </a:r>
            <a:r>
              <a:rPr kumimoji="1" lang="en-US" altLang="ja-JP" sz="700" dirty="0">
                <a:solidFill>
                  <a:schemeClr val="tx2"/>
                </a:solidFill>
                <a:latin typeface="+mn-ea"/>
              </a:rPr>
              <a:t>--------------------</a:t>
            </a:r>
          </a:p>
          <a:p>
            <a:r>
              <a:rPr kumimoji="1" lang="ja-JP" altLang="en-US" sz="700">
                <a:solidFill>
                  <a:schemeClr val="tx2"/>
                </a:solidFill>
                <a:latin typeface="+mn-ea"/>
              </a:rPr>
              <a:t>・</a:t>
            </a:r>
            <a:r>
              <a:rPr kumimoji="1" lang="en-US" altLang="ja-JP" sz="700" dirty="0">
                <a:solidFill>
                  <a:schemeClr val="tx2"/>
                </a:solidFill>
                <a:latin typeface="+mn-ea"/>
              </a:rPr>
              <a:t>--------------------------</a:t>
            </a:r>
          </a:p>
          <a:p>
            <a:r>
              <a:rPr kumimoji="1" lang="en-US" altLang="ja-JP" sz="700" dirty="0">
                <a:solidFill>
                  <a:schemeClr val="tx2"/>
                </a:solidFill>
                <a:latin typeface="+mn-ea"/>
              </a:rPr>
              <a:t>SNS</a:t>
            </a:r>
            <a:r>
              <a:rPr kumimoji="1" lang="ja-JP" altLang="en-US" sz="700">
                <a:solidFill>
                  <a:schemeClr val="tx2"/>
                </a:solidFill>
                <a:latin typeface="+mn-ea"/>
              </a:rPr>
              <a:t>アカウント</a:t>
            </a:r>
            <a:endParaRPr kumimoji="1" lang="en-US" altLang="ja-JP" sz="700" dirty="0">
              <a:solidFill>
                <a:schemeClr val="tx2"/>
              </a:solidFill>
              <a:latin typeface="+mn-ea"/>
            </a:endParaRPr>
          </a:p>
        </p:txBody>
      </p:sp>
      <p:pic>
        <p:nvPicPr>
          <p:cNvPr id="64" name="グラフィックス 63" descr="男性のプロフィール">
            <a:extLst>
              <a:ext uri="{FF2B5EF4-FFF2-40B4-BE49-F238E27FC236}">
                <a16:creationId xmlns:a16="http://schemas.microsoft.com/office/drawing/2014/main" id="{DBCDC02F-2B82-5A4D-A5C0-F6F7FFFB7E8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443931" y="6506910"/>
            <a:ext cx="594684" cy="594684"/>
          </a:xfrm>
          <a:prstGeom prst="rect">
            <a:avLst/>
          </a:prstGeom>
        </p:spPr>
      </p:pic>
      <p:sp>
        <p:nvSpPr>
          <p:cNvPr id="65" name="正方形/長方形 64">
            <a:extLst>
              <a:ext uri="{FF2B5EF4-FFF2-40B4-BE49-F238E27FC236}">
                <a16:creationId xmlns:a16="http://schemas.microsoft.com/office/drawing/2014/main" id="{BF13CEC7-7272-2F46-B849-26949926EFE8}"/>
              </a:ext>
            </a:extLst>
          </p:cNvPr>
          <p:cNvSpPr/>
          <p:nvPr/>
        </p:nvSpPr>
        <p:spPr>
          <a:xfrm>
            <a:off x="3194037" y="7281453"/>
            <a:ext cx="807913"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spAutoFit/>
          </a:bodyPr>
          <a:lstStyle/>
          <a:p>
            <a:r>
              <a:rPr kumimoji="1" lang="ja-JP" altLang="en-US" sz="700" b="1">
                <a:solidFill>
                  <a:schemeClr val="tx2"/>
                </a:solidFill>
                <a:latin typeface="+mn-ea"/>
              </a:rPr>
              <a:t>役職○○○○○○○</a:t>
            </a:r>
            <a:endParaRPr kumimoji="1" lang="en-US" altLang="ja-JP" sz="1000" b="1" dirty="0">
              <a:solidFill>
                <a:schemeClr val="tx2"/>
              </a:solidFill>
              <a:latin typeface="+mn-ea"/>
            </a:endParaRPr>
          </a:p>
        </p:txBody>
      </p:sp>
    </p:spTree>
    <p:extLst>
      <p:ext uri="{BB962C8B-B14F-4D97-AF65-F5344CB8AC3E}">
        <p14:creationId xmlns:p14="http://schemas.microsoft.com/office/powerpoint/2010/main" val="3497240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2A7DC7D-6E98-4746-BF2A-7238105B8F3F}"/>
              </a:ext>
            </a:extLst>
          </p:cNvPr>
          <p:cNvSpPr>
            <a:spLocks noGrp="1"/>
          </p:cNvSpPr>
          <p:nvPr>
            <p:ph type="title"/>
          </p:nvPr>
        </p:nvSpPr>
        <p:spPr>
          <a:xfrm>
            <a:off x="554142" y="391584"/>
            <a:ext cx="2616101" cy="307777"/>
          </a:xfrm>
        </p:spPr>
        <p:txBody>
          <a:bodyPr/>
          <a:lstStyle/>
          <a:p>
            <a:r>
              <a:rPr lang="ja-JP" altLang="en-US"/>
              <a:t>お問い合わせ</a:t>
            </a:r>
            <a:r>
              <a:rPr kumimoji="1" lang="ja-JP" altLang="en-US" sz="1400"/>
              <a:t>（フォーム）</a:t>
            </a:r>
            <a:endParaRPr kumimoji="1" lang="ja-JP" altLang="en-US"/>
          </a:p>
        </p:txBody>
      </p:sp>
      <p:sp>
        <p:nvSpPr>
          <p:cNvPr id="65" name="Slide Number Placeholder 5">
            <a:extLst>
              <a:ext uri="{FF2B5EF4-FFF2-40B4-BE49-F238E27FC236}">
                <a16:creationId xmlns:a16="http://schemas.microsoft.com/office/drawing/2014/main" id="{AD2CB9C7-1725-D34C-881C-01095D7A7ECF}"/>
              </a:ext>
            </a:extLst>
          </p:cNvPr>
          <p:cNvSpPr>
            <a:spLocks noGrp="1"/>
          </p:cNvSpPr>
          <p:nvPr>
            <p:ph type="sldNum" sz="quarter" idx="12"/>
          </p:nvPr>
        </p:nvSpPr>
        <p:spPr/>
        <p:txBody>
          <a:bodyPr/>
          <a:lstStyle>
            <a:lvl1pPr algn="r">
              <a:defRPr>
                <a:latin typeface="+mj-ea"/>
                <a:ea typeface="+mj-ea"/>
              </a:defRPr>
            </a:lvl1pPr>
          </a:lstStyle>
          <a:p>
            <a:fld id="{BDAF3A46-BB46-C846-A957-87752CFF5CED}" type="slidenum">
              <a:rPr kumimoji="1" lang="ja-JP" altLang="en-US" smtClean="0"/>
              <a:pPr/>
              <a:t>24</a:t>
            </a:fld>
            <a:endParaRPr kumimoji="1" lang="ja-JP" altLang="en-US"/>
          </a:p>
        </p:txBody>
      </p:sp>
      <p:sp>
        <p:nvSpPr>
          <p:cNvPr id="6" name="正方形/長方形 5">
            <a:extLst>
              <a:ext uri="{FF2B5EF4-FFF2-40B4-BE49-F238E27FC236}">
                <a16:creationId xmlns:a16="http://schemas.microsoft.com/office/drawing/2014/main" id="{8014019E-52CE-874B-9BB4-81C6EFC112E3}"/>
              </a:ext>
            </a:extLst>
          </p:cNvPr>
          <p:cNvSpPr/>
          <p:nvPr/>
        </p:nvSpPr>
        <p:spPr>
          <a:xfrm>
            <a:off x="5022849" y="1231893"/>
            <a:ext cx="2123538" cy="8713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dirty="0">
                <a:solidFill>
                  <a:schemeClr val="tx2"/>
                </a:solidFill>
                <a:latin typeface="+mn-ea"/>
              </a:rPr>
              <a:t>ヘッダ・フッタ、ナビゲーションの要素は</a:t>
            </a:r>
            <a:r>
              <a:rPr kumimoji="1" lang="ja-JP" altLang="en-US" sz="1100" b="1">
                <a:solidFill>
                  <a:schemeClr val="tx2"/>
                </a:solidFill>
                <a:latin typeface="+mn-ea"/>
              </a:rPr>
              <a:t>最小限にし</a:t>
            </a:r>
            <a:r>
              <a:rPr kumimoji="1" lang="ja-JP" altLang="en-US" sz="1100" b="1" dirty="0">
                <a:solidFill>
                  <a:schemeClr val="tx2"/>
                </a:solidFill>
                <a:latin typeface="+mn-ea"/>
              </a:rPr>
              <a:t>離脱</a:t>
            </a:r>
            <a:r>
              <a:rPr kumimoji="1" lang="ja-JP" altLang="en-US" sz="1100" b="1">
                <a:solidFill>
                  <a:schemeClr val="tx2"/>
                </a:solidFill>
                <a:latin typeface="+mn-ea"/>
              </a:rPr>
              <a:t>を防ぐ</a:t>
            </a:r>
            <a:endParaRPr kumimoji="1" lang="en-US" altLang="ja-JP" sz="1100" b="1" dirty="0">
              <a:solidFill>
                <a:schemeClr val="tx2"/>
              </a:solidFill>
              <a:latin typeface="+mn-ea"/>
            </a:endParaRPr>
          </a:p>
        </p:txBody>
      </p:sp>
      <p:sp>
        <p:nvSpPr>
          <p:cNvPr id="7" name="円/楕円 6">
            <a:extLst>
              <a:ext uri="{FF2B5EF4-FFF2-40B4-BE49-F238E27FC236}">
                <a16:creationId xmlns:a16="http://schemas.microsoft.com/office/drawing/2014/main" id="{2A171C0E-20B5-6A4E-9BCC-C2DFED132B66}"/>
              </a:ext>
            </a:extLst>
          </p:cNvPr>
          <p:cNvSpPr/>
          <p:nvPr/>
        </p:nvSpPr>
        <p:spPr>
          <a:xfrm>
            <a:off x="4875115" y="104774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45" name="正方形/長方形 44">
            <a:extLst>
              <a:ext uri="{FF2B5EF4-FFF2-40B4-BE49-F238E27FC236}">
                <a16:creationId xmlns:a16="http://schemas.microsoft.com/office/drawing/2014/main" id="{23EB33BC-68A6-8C43-9355-BEE8ADD7246F}"/>
              </a:ext>
            </a:extLst>
          </p:cNvPr>
          <p:cNvSpPr/>
          <p:nvPr/>
        </p:nvSpPr>
        <p:spPr>
          <a:xfrm>
            <a:off x="449710" y="1479611"/>
            <a:ext cx="4171909" cy="5280960"/>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41" name="正方形/長方形 40">
            <a:extLst>
              <a:ext uri="{FF2B5EF4-FFF2-40B4-BE49-F238E27FC236}">
                <a16:creationId xmlns:a16="http://schemas.microsoft.com/office/drawing/2014/main" id="{55F7EA32-40D4-F44E-BC2A-EE018D59FA94}"/>
              </a:ext>
            </a:extLst>
          </p:cNvPr>
          <p:cNvSpPr/>
          <p:nvPr/>
        </p:nvSpPr>
        <p:spPr>
          <a:xfrm>
            <a:off x="806078" y="4130058"/>
            <a:ext cx="1897955"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お問い合わせの種類を選択してください</a:t>
            </a:r>
            <a:r>
              <a:rPr kumimoji="1" lang="en-US" altLang="ja-JP" sz="800" dirty="0">
                <a:solidFill>
                  <a:schemeClr val="tx2"/>
                </a:solidFill>
              </a:rPr>
              <a:t>*</a:t>
            </a:r>
          </a:p>
        </p:txBody>
      </p:sp>
      <p:sp>
        <p:nvSpPr>
          <p:cNvPr id="42" name="正方形/長方形 41">
            <a:extLst>
              <a:ext uri="{FF2B5EF4-FFF2-40B4-BE49-F238E27FC236}">
                <a16:creationId xmlns:a16="http://schemas.microsoft.com/office/drawing/2014/main" id="{69BE3859-5071-F249-B1FA-0B5E111E30A7}"/>
              </a:ext>
            </a:extLst>
          </p:cNvPr>
          <p:cNvSpPr/>
          <p:nvPr/>
        </p:nvSpPr>
        <p:spPr>
          <a:xfrm>
            <a:off x="806078" y="4351984"/>
            <a:ext cx="1561325" cy="492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800">
                <a:solidFill>
                  <a:schemeClr val="tx2"/>
                </a:solidFill>
              </a:rPr>
              <a:t>○ 商談のご相談</a:t>
            </a:r>
            <a:endParaRPr kumimoji="1" lang="en-US" altLang="ja-JP" sz="800" dirty="0">
              <a:solidFill>
                <a:schemeClr val="tx2"/>
              </a:solidFill>
            </a:endParaRPr>
          </a:p>
          <a:p>
            <a:r>
              <a:rPr kumimoji="1" lang="ja-JP" altLang="en-US" sz="800">
                <a:solidFill>
                  <a:schemeClr val="tx2"/>
                </a:solidFill>
              </a:rPr>
              <a:t>○</a:t>
            </a:r>
            <a:r>
              <a:rPr kumimoji="1" lang="en-US" altLang="ja-JP" sz="800" dirty="0">
                <a:solidFill>
                  <a:schemeClr val="tx2"/>
                </a:solidFill>
              </a:rPr>
              <a:t> </a:t>
            </a:r>
            <a:r>
              <a:rPr kumimoji="1" lang="ja-JP" altLang="en-US" sz="800">
                <a:solidFill>
                  <a:schemeClr val="tx2"/>
                </a:solidFill>
              </a:rPr>
              <a:t>サービスに関するお問い合わせ</a:t>
            </a:r>
            <a:endParaRPr kumimoji="1" lang="en-US" altLang="ja-JP" sz="800" dirty="0">
              <a:solidFill>
                <a:schemeClr val="tx2"/>
              </a:solidFill>
            </a:endParaRPr>
          </a:p>
          <a:p>
            <a:r>
              <a:rPr kumimoji="1" lang="ja-JP" altLang="en-US" sz="800">
                <a:solidFill>
                  <a:schemeClr val="tx2"/>
                </a:solidFill>
              </a:rPr>
              <a:t>○ 採用に関するお問い合わせ</a:t>
            </a:r>
            <a:endParaRPr kumimoji="1" lang="en-US" altLang="ja-JP" sz="800" dirty="0">
              <a:solidFill>
                <a:schemeClr val="tx2"/>
              </a:solidFill>
            </a:endParaRPr>
          </a:p>
          <a:p>
            <a:r>
              <a:rPr kumimoji="1" lang="ja-JP" altLang="en-US" sz="800">
                <a:solidFill>
                  <a:schemeClr val="tx2"/>
                </a:solidFill>
              </a:rPr>
              <a:t>○その他</a:t>
            </a:r>
            <a:endParaRPr kumimoji="1" lang="en-US" altLang="ja-JP" sz="800" dirty="0">
              <a:solidFill>
                <a:schemeClr val="tx2"/>
              </a:solidFill>
            </a:endParaRPr>
          </a:p>
        </p:txBody>
      </p:sp>
      <p:sp>
        <p:nvSpPr>
          <p:cNvPr id="43" name="正方形/長方形 42">
            <a:extLst>
              <a:ext uri="{FF2B5EF4-FFF2-40B4-BE49-F238E27FC236}">
                <a16:creationId xmlns:a16="http://schemas.microsoft.com/office/drawing/2014/main" id="{ECCFB7C2-F8F0-1640-A5B1-521BD5EE3349}"/>
              </a:ext>
            </a:extLst>
          </p:cNvPr>
          <p:cNvSpPr/>
          <p:nvPr/>
        </p:nvSpPr>
        <p:spPr>
          <a:xfrm>
            <a:off x="808441" y="4941061"/>
            <a:ext cx="872034"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お問い合わせ内容</a:t>
            </a:r>
            <a:r>
              <a:rPr kumimoji="1" lang="en-US" altLang="ja-JP" sz="800" dirty="0">
                <a:solidFill>
                  <a:schemeClr val="tx2"/>
                </a:solidFill>
              </a:rPr>
              <a:t>*</a:t>
            </a:r>
          </a:p>
        </p:txBody>
      </p:sp>
      <p:sp>
        <p:nvSpPr>
          <p:cNvPr id="48" name="正方形/長方形 47">
            <a:extLst>
              <a:ext uri="{FF2B5EF4-FFF2-40B4-BE49-F238E27FC236}">
                <a16:creationId xmlns:a16="http://schemas.microsoft.com/office/drawing/2014/main" id="{E64D70FC-1270-8345-A99F-D3C016E758DA}"/>
              </a:ext>
            </a:extLst>
          </p:cNvPr>
          <p:cNvSpPr/>
          <p:nvPr/>
        </p:nvSpPr>
        <p:spPr>
          <a:xfrm>
            <a:off x="2007180" y="2175560"/>
            <a:ext cx="697307"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700">
                <a:solidFill>
                  <a:schemeClr val="tx2"/>
                </a:solidFill>
              </a:rPr>
              <a:t>平日</a:t>
            </a:r>
            <a:r>
              <a:rPr kumimoji="1" lang="en-US" altLang="ja-JP" sz="700" dirty="0">
                <a:solidFill>
                  <a:schemeClr val="tx2"/>
                </a:solidFill>
              </a:rPr>
              <a:t> 00:00〜00:00</a:t>
            </a:r>
          </a:p>
        </p:txBody>
      </p:sp>
      <p:sp>
        <p:nvSpPr>
          <p:cNvPr id="53" name="正方形/長方形 52">
            <a:extLst>
              <a:ext uri="{FF2B5EF4-FFF2-40B4-BE49-F238E27FC236}">
                <a16:creationId xmlns:a16="http://schemas.microsoft.com/office/drawing/2014/main" id="{EE4A3B0B-C54C-1248-BBA6-CE4C5D0054AC}"/>
              </a:ext>
            </a:extLst>
          </p:cNvPr>
          <p:cNvSpPr/>
          <p:nvPr/>
        </p:nvSpPr>
        <p:spPr>
          <a:xfrm>
            <a:off x="1716583" y="5991384"/>
            <a:ext cx="1692771" cy="92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600" b="1" u="sng">
                <a:solidFill>
                  <a:schemeClr val="accent1"/>
                </a:solidFill>
              </a:rPr>
              <a:t>プライバシーポリシー</a:t>
            </a:r>
            <a:r>
              <a:rPr kumimoji="1" lang="ja-JP" altLang="en-US" sz="600">
                <a:solidFill>
                  <a:schemeClr val="tx2"/>
                </a:solidFill>
              </a:rPr>
              <a:t>に同意の上、送信ください</a:t>
            </a:r>
            <a:endParaRPr kumimoji="1" lang="en-US" altLang="ja-JP" sz="600" dirty="0">
              <a:solidFill>
                <a:schemeClr val="tx2"/>
              </a:solidFill>
            </a:endParaRPr>
          </a:p>
        </p:txBody>
      </p:sp>
      <p:sp>
        <p:nvSpPr>
          <p:cNvPr id="54" name="正方形/長方形 53">
            <a:extLst>
              <a:ext uri="{FF2B5EF4-FFF2-40B4-BE49-F238E27FC236}">
                <a16:creationId xmlns:a16="http://schemas.microsoft.com/office/drawing/2014/main" id="{96DA8A07-199D-CA4E-A516-91EE758539CD}"/>
              </a:ext>
            </a:extLst>
          </p:cNvPr>
          <p:cNvSpPr/>
          <p:nvPr/>
        </p:nvSpPr>
        <p:spPr>
          <a:xfrm>
            <a:off x="1701382" y="6154686"/>
            <a:ext cx="1663917"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a:t>
            </a:r>
            <a:r>
              <a:rPr kumimoji="1" lang="en-US" altLang="ja-JP" sz="800" dirty="0">
                <a:solidFill>
                  <a:schemeClr val="tx2"/>
                </a:solidFill>
              </a:rPr>
              <a:t> </a:t>
            </a:r>
            <a:r>
              <a:rPr kumimoji="1" lang="ja-JP" altLang="en-US" sz="800">
                <a:solidFill>
                  <a:schemeClr val="tx2"/>
                </a:solidFill>
              </a:rPr>
              <a:t>プライバシーポリシーに同意する</a:t>
            </a:r>
            <a:endParaRPr kumimoji="1" lang="en-US" altLang="ja-JP" sz="800" dirty="0">
              <a:solidFill>
                <a:schemeClr val="tx2"/>
              </a:solidFill>
            </a:endParaRPr>
          </a:p>
        </p:txBody>
      </p:sp>
      <p:sp>
        <p:nvSpPr>
          <p:cNvPr id="49" name="正方形/長方形 48">
            <a:extLst>
              <a:ext uri="{FF2B5EF4-FFF2-40B4-BE49-F238E27FC236}">
                <a16:creationId xmlns:a16="http://schemas.microsoft.com/office/drawing/2014/main" id="{4D231B4D-58F3-C341-BD18-377012B4EC4B}"/>
              </a:ext>
            </a:extLst>
          </p:cNvPr>
          <p:cNvSpPr/>
          <p:nvPr/>
        </p:nvSpPr>
        <p:spPr>
          <a:xfrm>
            <a:off x="801268" y="1678784"/>
            <a:ext cx="3431138" cy="323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r>
              <a:rPr kumimoji="1" lang="ja-JP" altLang="en-US" sz="700">
                <a:solidFill>
                  <a:schemeClr val="tx2"/>
                </a:solidFill>
              </a:rPr>
              <a:t>弊社に興味を持って頂きありがとうございます。商談やサービスのご利用について下記のフォームよりお問い合わせください。お電話からのご相談も承っておりますのでご連絡ください。</a:t>
            </a:r>
            <a:endParaRPr kumimoji="1" lang="en-US" altLang="ja-JP" sz="700" dirty="0">
              <a:solidFill>
                <a:schemeClr val="tx2"/>
              </a:solidFill>
            </a:endParaRPr>
          </a:p>
        </p:txBody>
      </p:sp>
      <p:grpSp>
        <p:nvGrpSpPr>
          <p:cNvPr id="9" name="グループ化 8">
            <a:extLst>
              <a:ext uri="{FF2B5EF4-FFF2-40B4-BE49-F238E27FC236}">
                <a16:creationId xmlns:a16="http://schemas.microsoft.com/office/drawing/2014/main" id="{8DBF459F-E2DE-D84A-9D55-64718E80EE1A}"/>
              </a:ext>
            </a:extLst>
          </p:cNvPr>
          <p:cNvGrpSpPr/>
          <p:nvPr/>
        </p:nvGrpSpPr>
        <p:grpSpPr>
          <a:xfrm>
            <a:off x="801268" y="2116851"/>
            <a:ext cx="1127888" cy="183576"/>
            <a:chOff x="853717" y="2275116"/>
            <a:chExt cx="1127888" cy="183576"/>
          </a:xfrm>
        </p:grpSpPr>
        <p:sp>
          <p:nvSpPr>
            <p:cNvPr id="52" name="正方形/長方形 51">
              <a:extLst>
                <a:ext uri="{FF2B5EF4-FFF2-40B4-BE49-F238E27FC236}">
                  <a16:creationId xmlns:a16="http://schemas.microsoft.com/office/drawing/2014/main" id="{784A48DB-CD9A-1B4A-A09C-8E6969348142}"/>
                </a:ext>
              </a:extLst>
            </p:cNvPr>
            <p:cNvSpPr/>
            <p:nvPr/>
          </p:nvSpPr>
          <p:spPr>
            <a:xfrm>
              <a:off x="1019803" y="2297109"/>
              <a:ext cx="961802" cy="161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en-US" altLang="ja-JP" sz="1050" b="1" dirty="0">
                  <a:solidFill>
                    <a:schemeClr val="tx2"/>
                  </a:solidFill>
                  <a:latin typeface="+mn-ea"/>
                </a:rPr>
                <a:t>0123-456-7890</a:t>
              </a:r>
              <a:endParaRPr kumimoji="1" lang="en-US" altLang="ja-JP" sz="700" b="1" dirty="0">
                <a:solidFill>
                  <a:schemeClr val="tx2"/>
                </a:solidFill>
                <a:latin typeface="+mn-ea"/>
              </a:endParaRPr>
            </a:p>
          </p:txBody>
        </p:sp>
        <p:pic>
          <p:nvPicPr>
            <p:cNvPr id="8" name="図 7">
              <a:extLst>
                <a:ext uri="{FF2B5EF4-FFF2-40B4-BE49-F238E27FC236}">
                  <a16:creationId xmlns:a16="http://schemas.microsoft.com/office/drawing/2014/main" id="{61D5BFAA-3284-B84F-BC8C-64C010BB3709}"/>
                </a:ext>
              </a:extLst>
            </p:cNvPr>
            <p:cNvPicPr>
              <a:picLocks noChangeAspect="1"/>
            </p:cNvPicPr>
            <p:nvPr/>
          </p:nvPicPr>
          <p:blipFill>
            <a:blip r:embed="rId3"/>
            <a:stretch>
              <a:fillRect/>
            </a:stretch>
          </p:blipFill>
          <p:spPr>
            <a:xfrm>
              <a:off x="853717" y="2275116"/>
              <a:ext cx="133350" cy="177800"/>
            </a:xfrm>
            <a:prstGeom prst="rect">
              <a:avLst/>
            </a:prstGeom>
          </p:spPr>
        </p:pic>
      </p:grpSp>
      <p:sp>
        <p:nvSpPr>
          <p:cNvPr id="56" name="正方形/長方形 55">
            <a:extLst>
              <a:ext uri="{FF2B5EF4-FFF2-40B4-BE49-F238E27FC236}">
                <a16:creationId xmlns:a16="http://schemas.microsoft.com/office/drawing/2014/main" id="{5F254B9D-6AF5-8A49-88C9-C5198A4284B8}"/>
              </a:ext>
            </a:extLst>
          </p:cNvPr>
          <p:cNvSpPr/>
          <p:nvPr/>
        </p:nvSpPr>
        <p:spPr>
          <a:xfrm>
            <a:off x="813251" y="2403761"/>
            <a:ext cx="359073"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会社名</a:t>
            </a:r>
            <a:r>
              <a:rPr kumimoji="1" lang="en-US" altLang="ja-JP" sz="800" dirty="0">
                <a:solidFill>
                  <a:schemeClr val="tx2"/>
                </a:solidFill>
              </a:rPr>
              <a:t>*</a:t>
            </a:r>
          </a:p>
        </p:txBody>
      </p:sp>
      <p:sp>
        <p:nvSpPr>
          <p:cNvPr id="59" name="正方形/長方形 58">
            <a:extLst>
              <a:ext uri="{FF2B5EF4-FFF2-40B4-BE49-F238E27FC236}">
                <a16:creationId xmlns:a16="http://schemas.microsoft.com/office/drawing/2014/main" id="{B1E4A3A0-35F7-404F-A57E-CC21BF8A079F}"/>
              </a:ext>
            </a:extLst>
          </p:cNvPr>
          <p:cNvSpPr/>
          <p:nvPr/>
        </p:nvSpPr>
        <p:spPr>
          <a:xfrm>
            <a:off x="808441" y="2562242"/>
            <a:ext cx="3423962" cy="174729"/>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nchorCtr="0">
            <a:noAutofit/>
          </a:bodyPr>
          <a:lstStyle/>
          <a:p>
            <a:pPr>
              <a:spcAft>
                <a:spcPts val="600"/>
              </a:spcAft>
            </a:pPr>
            <a:r>
              <a:rPr kumimoji="1" lang="ja-JP" altLang="en-US" sz="600">
                <a:solidFill>
                  <a:schemeClr val="bg1">
                    <a:lumMod val="65000"/>
                  </a:schemeClr>
                </a:solidFill>
              </a:rPr>
              <a:t>株式会社サンプル</a:t>
            </a:r>
            <a:endParaRPr kumimoji="1" lang="en-US" altLang="ja-JP" sz="600" dirty="0">
              <a:solidFill>
                <a:schemeClr val="bg1">
                  <a:lumMod val="65000"/>
                </a:schemeClr>
              </a:solidFill>
            </a:endParaRPr>
          </a:p>
        </p:txBody>
      </p:sp>
      <p:sp>
        <p:nvSpPr>
          <p:cNvPr id="60" name="正方形/長方形 59">
            <a:extLst>
              <a:ext uri="{FF2B5EF4-FFF2-40B4-BE49-F238E27FC236}">
                <a16:creationId xmlns:a16="http://schemas.microsoft.com/office/drawing/2014/main" id="{F0C3E2EF-DEBE-E840-8F66-97ECAEE9BCDD}"/>
              </a:ext>
            </a:extLst>
          </p:cNvPr>
          <p:cNvSpPr/>
          <p:nvPr/>
        </p:nvSpPr>
        <p:spPr>
          <a:xfrm>
            <a:off x="810804" y="2816890"/>
            <a:ext cx="256480"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氏名</a:t>
            </a:r>
            <a:r>
              <a:rPr kumimoji="1" lang="en-US" altLang="ja-JP" sz="800" dirty="0">
                <a:solidFill>
                  <a:schemeClr val="tx2"/>
                </a:solidFill>
              </a:rPr>
              <a:t>*</a:t>
            </a:r>
          </a:p>
        </p:txBody>
      </p:sp>
      <p:sp>
        <p:nvSpPr>
          <p:cNvPr id="61" name="正方形/長方形 60">
            <a:extLst>
              <a:ext uri="{FF2B5EF4-FFF2-40B4-BE49-F238E27FC236}">
                <a16:creationId xmlns:a16="http://schemas.microsoft.com/office/drawing/2014/main" id="{FFEF7E3D-88BB-794C-A164-E69DFFE7302E}"/>
              </a:ext>
            </a:extLst>
          </p:cNvPr>
          <p:cNvSpPr/>
          <p:nvPr/>
        </p:nvSpPr>
        <p:spPr>
          <a:xfrm>
            <a:off x="808441" y="2979335"/>
            <a:ext cx="3423962" cy="174729"/>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nchorCtr="0">
            <a:noAutofit/>
          </a:bodyPr>
          <a:lstStyle/>
          <a:p>
            <a:pPr>
              <a:spcAft>
                <a:spcPts val="600"/>
              </a:spcAft>
            </a:pPr>
            <a:r>
              <a:rPr kumimoji="1" lang="ja-JP" altLang="en-US" sz="600">
                <a:solidFill>
                  <a:schemeClr val="bg1">
                    <a:lumMod val="65000"/>
                  </a:schemeClr>
                </a:solidFill>
              </a:rPr>
              <a:t>山田</a:t>
            </a:r>
            <a:r>
              <a:rPr kumimoji="1" lang="en-US" altLang="ja-JP" sz="600" dirty="0">
                <a:solidFill>
                  <a:schemeClr val="bg1">
                    <a:lumMod val="65000"/>
                  </a:schemeClr>
                </a:solidFill>
              </a:rPr>
              <a:t> </a:t>
            </a:r>
            <a:r>
              <a:rPr kumimoji="1" lang="ja-JP" altLang="en-US" sz="600">
                <a:solidFill>
                  <a:schemeClr val="bg1">
                    <a:lumMod val="65000"/>
                  </a:schemeClr>
                </a:solidFill>
              </a:rPr>
              <a:t>太郎</a:t>
            </a:r>
            <a:endParaRPr kumimoji="1" lang="en-US" altLang="ja-JP" sz="600" dirty="0">
              <a:solidFill>
                <a:schemeClr val="bg1">
                  <a:lumMod val="65000"/>
                </a:schemeClr>
              </a:solidFill>
            </a:endParaRPr>
          </a:p>
        </p:txBody>
      </p:sp>
      <p:sp>
        <p:nvSpPr>
          <p:cNvPr id="62" name="正方形/長方形 61">
            <a:extLst>
              <a:ext uri="{FF2B5EF4-FFF2-40B4-BE49-F238E27FC236}">
                <a16:creationId xmlns:a16="http://schemas.microsoft.com/office/drawing/2014/main" id="{AB7213AF-A2C7-334D-8372-2A70474925BB}"/>
              </a:ext>
            </a:extLst>
          </p:cNvPr>
          <p:cNvSpPr/>
          <p:nvPr/>
        </p:nvSpPr>
        <p:spPr>
          <a:xfrm>
            <a:off x="808441" y="3239992"/>
            <a:ext cx="769441"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メールアドレス</a:t>
            </a:r>
            <a:r>
              <a:rPr kumimoji="1" lang="en-US" altLang="ja-JP" sz="800" dirty="0">
                <a:solidFill>
                  <a:schemeClr val="tx2"/>
                </a:solidFill>
              </a:rPr>
              <a:t>*</a:t>
            </a:r>
          </a:p>
        </p:txBody>
      </p:sp>
      <p:sp>
        <p:nvSpPr>
          <p:cNvPr id="63" name="正方形/長方形 62">
            <a:extLst>
              <a:ext uri="{FF2B5EF4-FFF2-40B4-BE49-F238E27FC236}">
                <a16:creationId xmlns:a16="http://schemas.microsoft.com/office/drawing/2014/main" id="{1DBB7278-1DE0-D547-BB46-2EB79A481382}"/>
              </a:ext>
            </a:extLst>
          </p:cNvPr>
          <p:cNvSpPr/>
          <p:nvPr/>
        </p:nvSpPr>
        <p:spPr>
          <a:xfrm>
            <a:off x="806078" y="3400290"/>
            <a:ext cx="3423962" cy="174729"/>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nchorCtr="0">
            <a:noAutofit/>
          </a:bodyPr>
          <a:lstStyle/>
          <a:p>
            <a:pPr>
              <a:spcAft>
                <a:spcPts val="600"/>
              </a:spcAft>
            </a:pPr>
            <a:r>
              <a:rPr kumimoji="1" lang="en-US" altLang="ja-JP" sz="600" dirty="0">
                <a:solidFill>
                  <a:schemeClr val="bg1">
                    <a:lumMod val="65000"/>
                  </a:schemeClr>
                </a:solidFill>
              </a:rPr>
              <a:t>sample000@mail.com</a:t>
            </a:r>
          </a:p>
        </p:txBody>
      </p:sp>
      <p:sp>
        <p:nvSpPr>
          <p:cNvPr id="64" name="正方形/長方形 63">
            <a:extLst>
              <a:ext uri="{FF2B5EF4-FFF2-40B4-BE49-F238E27FC236}">
                <a16:creationId xmlns:a16="http://schemas.microsoft.com/office/drawing/2014/main" id="{1D5F282D-5507-A84B-9B70-1FD6887A137C}"/>
              </a:ext>
            </a:extLst>
          </p:cNvPr>
          <p:cNvSpPr/>
          <p:nvPr/>
        </p:nvSpPr>
        <p:spPr>
          <a:xfrm>
            <a:off x="808441" y="3657646"/>
            <a:ext cx="461665"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電話番号</a:t>
            </a:r>
            <a:r>
              <a:rPr kumimoji="1" lang="en-US" altLang="ja-JP" sz="800" dirty="0">
                <a:solidFill>
                  <a:schemeClr val="tx2"/>
                </a:solidFill>
              </a:rPr>
              <a:t>*</a:t>
            </a:r>
          </a:p>
        </p:txBody>
      </p:sp>
      <p:sp>
        <p:nvSpPr>
          <p:cNvPr id="66" name="正方形/長方形 65">
            <a:extLst>
              <a:ext uri="{FF2B5EF4-FFF2-40B4-BE49-F238E27FC236}">
                <a16:creationId xmlns:a16="http://schemas.microsoft.com/office/drawing/2014/main" id="{2E254E8C-F880-1142-BB01-A178A0B7D65E}"/>
              </a:ext>
            </a:extLst>
          </p:cNvPr>
          <p:cNvSpPr/>
          <p:nvPr/>
        </p:nvSpPr>
        <p:spPr>
          <a:xfrm>
            <a:off x="806078" y="3819302"/>
            <a:ext cx="3423962" cy="174729"/>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nchorCtr="0">
            <a:noAutofit/>
          </a:bodyPr>
          <a:lstStyle/>
          <a:p>
            <a:pPr>
              <a:spcAft>
                <a:spcPts val="600"/>
              </a:spcAft>
            </a:pPr>
            <a:r>
              <a:rPr kumimoji="1" lang="en-US" altLang="ja-JP" sz="600" dirty="0">
                <a:solidFill>
                  <a:schemeClr val="bg1">
                    <a:lumMod val="65000"/>
                  </a:schemeClr>
                </a:solidFill>
              </a:rPr>
              <a:t>0123-456-7890</a:t>
            </a:r>
          </a:p>
        </p:txBody>
      </p:sp>
      <p:sp>
        <p:nvSpPr>
          <p:cNvPr id="67" name="正方形/長方形 66">
            <a:extLst>
              <a:ext uri="{FF2B5EF4-FFF2-40B4-BE49-F238E27FC236}">
                <a16:creationId xmlns:a16="http://schemas.microsoft.com/office/drawing/2014/main" id="{15A0C689-31BC-6A41-91CC-ECD16EB0B514}"/>
              </a:ext>
            </a:extLst>
          </p:cNvPr>
          <p:cNvSpPr/>
          <p:nvPr/>
        </p:nvSpPr>
        <p:spPr>
          <a:xfrm>
            <a:off x="808440" y="5093967"/>
            <a:ext cx="3421599" cy="756322"/>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nchorCtr="0">
            <a:noAutofit/>
          </a:bodyPr>
          <a:lstStyle/>
          <a:p>
            <a:pPr>
              <a:spcAft>
                <a:spcPts val="600"/>
              </a:spcAft>
            </a:pPr>
            <a:r>
              <a:rPr kumimoji="1" lang="ja-JP" altLang="en-US" sz="600">
                <a:solidFill>
                  <a:schemeClr val="bg1">
                    <a:lumMod val="65000"/>
                  </a:schemeClr>
                </a:solidFill>
              </a:rPr>
              <a:t>入力してください</a:t>
            </a:r>
            <a:endParaRPr kumimoji="1" lang="en-US" altLang="ja-JP" sz="600" dirty="0">
              <a:solidFill>
                <a:schemeClr val="bg1">
                  <a:lumMod val="65000"/>
                </a:schemeClr>
              </a:solidFill>
            </a:endParaRPr>
          </a:p>
        </p:txBody>
      </p:sp>
      <p:sp>
        <p:nvSpPr>
          <p:cNvPr id="68" name="角丸四角形 67">
            <a:extLst>
              <a:ext uri="{FF2B5EF4-FFF2-40B4-BE49-F238E27FC236}">
                <a16:creationId xmlns:a16="http://schemas.microsoft.com/office/drawing/2014/main" id="{AFA20985-4BC6-634D-916F-0EB70DD82B73}"/>
              </a:ext>
            </a:extLst>
          </p:cNvPr>
          <p:cNvSpPr/>
          <p:nvPr/>
        </p:nvSpPr>
        <p:spPr>
          <a:xfrm>
            <a:off x="2124162" y="6368317"/>
            <a:ext cx="818367" cy="277609"/>
          </a:xfrm>
          <a:prstGeom prst="roundRect">
            <a:avLst>
              <a:gd name="adj" fmla="val 1640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16000" tIns="72000" rIns="216000" bIns="72000" rtlCol="0" anchor="ctr">
            <a:spAutoFit/>
          </a:bodyPr>
          <a:lstStyle/>
          <a:p>
            <a:pPr algn="ctr"/>
            <a:r>
              <a:rPr kumimoji="1" lang="ja-JP" altLang="en-US" sz="700"/>
              <a:t>送信する</a:t>
            </a:r>
          </a:p>
        </p:txBody>
      </p:sp>
      <p:sp>
        <p:nvSpPr>
          <p:cNvPr id="70" name="正方形/長方形 69">
            <a:extLst>
              <a:ext uri="{FF2B5EF4-FFF2-40B4-BE49-F238E27FC236}">
                <a16:creationId xmlns:a16="http://schemas.microsoft.com/office/drawing/2014/main" id="{D02897D0-B038-9A4F-8FB9-2FB6B71FE34B}"/>
              </a:ext>
            </a:extLst>
          </p:cNvPr>
          <p:cNvSpPr/>
          <p:nvPr/>
        </p:nvSpPr>
        <p:spPr>
          <a:xfrm>
            <a:off x="449710" y="6760941"/>
            <a:ext cx="4171909" cy="214208"/>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0" rIns="216000" bIns="0" rtlCol="0" anchor="ctr" anchorCtr="0"/>
          <a:lstStyle/>
          <a:p>
            <a:r>
              <a:rPr kumimoji="1" lang="ja-JP" altLang="en-US" sz="600" u="sng">
                <a:solidFill>
                  <a:schemeClr val="tx2"/>
                </a:solidFill>
                <a:latin typeface="+mn-ea"/>
              </a:rPr>
              <a:t>プライバシーポリシー</a:t>
            </a:r>
            <a:r>
              <a:rPr kumimoji="1" lang="en-US" altLang="ja-JP" sz="600" dirty="0">
                <a:solidFill>
                  <a:schemeClr val="tx2"/>
                </a:solidFill>
                <a:latin typeface="+mn-ea"/>
              </a:rPr>
              <a:t> </a:t>
            </a:r>
            <a:r>
              <a:rPr kumimoji="1" lang="ja-JP" altLang="en-US" sz="600">
                <a:solidFill>
                  <a:schemeClr val="tx2"/>
                </a:solidFill>
                <a:latin typeface="+mn-ea"/>
              </a:rPr>
              <a:t>   </a:t>
            </a:r>
            <a:r>
              <a:rPr kumimoji="1" lang="ja-JP" altLang="en-US" sz="600" u="sng">
                <a:solidFill>
                  <a:schemeClr val="tx2"/>
                </a:solidFill>
                <a:latin typeface="+mn-ea"/>
              </a:rPr>
              <a:t>利用規約</a:t>
            </a:r>
            <a:endParaRPr kumimoji="1" lang="en-US" altLang="ja-JP" sz="600" u="sng" dirty="0">
              <a:solidFill>
                <a:schemeClr val="tx2"/>
              </a:solidFill>
              <a:latin typeface="+mn-ea"/>
            </a:endParaRPr>
          </a:p>
        </p:txBody>
      </p:sp>
      <p:sp>
        <p:nvSpPr>
          <p:cNvPr id="71" name="正方形/長方形 70">
            <a:extLst>
              <a:ext uri="{FF2B5EF4-FFF2-40B4-BE49-F238E27FC236}">
                <a16:creationId xmlns:a16="http://schemas.microsoft.com/office/drawing/2014/main" id="{4EDECA48-BDBF-3748-90F9-57561835B30A}"/>
              </a:ext>
            </a:extLst>
          </p:cNvPr>
          <p:cNvSpPr/>
          <p:nvPr/>
        </p:nvSpPr>
        <p:spPr>
          <a:xfrm>
            <a:off x="4058224" y="6812201"/>
            <a:ext cx="434414"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spcAft>
                <a:spcPts val="600"/>
              </a:spcAft>
            </a:pPr>
            <a:r>
              <a:rPr kumimoji="1" lang="en-US" altLang="ja-JP" sz="700" dirty="0">
                <a:solidFill>
                  <a:schemeClr val="tx2"/>
                </a:solidFill>
              </a:rPr>
              <a:t>©️Copyright</a:t>
            </a:r>
          </a:p>
        </p:txBody>
      </p:sp>
      <p:sp>
        <p:nvSpPr>
          <p:cNvPr id="89" name="正方形/長方形 88">
            <a:extLst>
              <a:ext uri="{FF2B5EF4-FFF2-40B4-BE49-F238E27FC236}">
                <a16:creationId xmlns:a16="http://schemas.microsoft.com/office/drawing/2014/main" id="{5C0D938B-5233-6F45-A0FC-BCADBCDCE062}"/>
              </a:ext>
            </a:extLst>
          </p:cNvPr>
          <p:cNvSpPr/>
          <p:nvPr/>
        </p:nvSpPr>
        <p:spPr>
          <a:xfrm>
            <a:off x="449710" y="8837095"/>
            <a:ext cx="4167263" cy="993890"/>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91" name="正方形/長方形 90">
            <a:extLst>
              <a:ext uri="{FF2B5EF4-FFF2-40B4-BE49-F238E27FC236}">
                <a16:creationId xmlns:a16="http://schemas.microsoft.com/office/drawing/2014/main" id="{EB03DF91-34C5-7745-9700-1CAD0D2DBD74}"/>
              </a:ext>
            </a:extLst>
          </p:cNvPr>
          <p:cNvSpPr/>
          <p:nvPr/>
        </p:nvSpPr>
        <p:spPr>
          <a:xfrm>
            <a:off x="447346" y="9823793"/>
            <a:ext cx="4171909" cy="214208"/>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0" rIns="216000" bIns="0" rtlCol="0" anchor="ctr" anchorCtr="0"/>
          <a:lstStyle/>
          <a:p>
            <a:r>
              <a:rPr kumimoji="1" lang="ja-JP" altLang="en-US" sz="600" u="sng">
                <a:solidFill>
                  <a:schemeClr val="tx2"/>
                </a:solidFill>
                <a:latin typeface="+mn-ea"/>
              </a:rPr>
              <a:t>プライバシーポリシー</a:t>
            </a:r>
            <a:r>
              <a:rPr kumimoji="1" lang="en-US" altLang="ja-JP" sz="600" dirty="0">
                <a:solidFill>
                  <a:schemeClr val="tx2"/>
                </a:solidFill>
                <a:latin typeface="+mn-ea"/>
              </a:rPr>
              <a:t> </a:t>
            </a:r>
            <a:r>
              <a:rPr kumimoji="1" lang="ja-JP" altLang="en-US" sz="600">
                <a:solidFill>
                  <a:schemeClr val="tx2"/>
                </a:solidFill>
                <a:latin typeface="+mn-ea"/>
              </a:rPr>
              <a:t>   </a:t>
            </a:r>
            <a:r>
              <a:rPr kumimoji="1" lang="ja-JP" altLang="en-US" sz="600" u="sng">
                <a:solidFill>
                  <a:schemeClr val="tx2"/>
                </a:solidFill>
                <a:latin typeface="+mn-ea"/>
              </a:rPr>
              <a:t>利用規約</a:t>
            </a:r>
            <a:endParaRPr kumimoji="1" lang="en-US" altLang="ja-JP" sz="600" u="sng" dirty="0">
              <a:solidFill>
                <a:schemeClr val="tx2"/>
              </a:solidFill>
              <a:latin typeface="+mn-ea"/>
            </a:endParaRPr>
          </a:p>
        </p:txBody>
      </p:sp>
      <p:sp>
        <p:nvSpPr>
          <p:cNvPr id="92" name="正方形/長方形 91">
            <a:extLst>
              <a:ext uri="{FF2B5EF4-FFF2-40B4-BE49-F238E27FC236}">
                <a16:creationId xmlns:a16="http://schemas.microsoft.com/office/drawing/2014/main" id="{9B624AAC-0823-E641-8659-D2E92DBD11F7}"/>
              </a:ext>
            </a:extLst>
          </p:cNvPr>
          <p:cNvSpPr/>
          <p:nvPr/>
        </p:nvSpPr>
        <p:spPr>
          <a:xfrm>
            <a:off x="4058224" y="9875053"/>
            <a:ext cx="434414"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spcAft>
                <a:spcPts val="600"/>
              </a:spcAft>
            </a:pPr>
            <a:r>
              <a:rPr kumimoji="1" lang="en-US" altLang="ja-JP" sz="700" dirty="0">
                <a:solidFill>
                  <a:schemeClr val="tx2"/>
                </a:solidFill>
              </a:rPr>
              <a:t>©️Copyright</a:t>
            </a:r>
          </a:p>
        </p:txBody>
      </p:sp>
      <p:sp>
        <p:nvSpPr>
          <p:cNvPr id="93" name="正方形/長方形 92">
            <a:extLst>
              <a:ext uri="{FF2B5EF4-FFF2-40B4-BE49-F238E27FC236}">
                <a16:creationId xmlns:a16="http://schemas.microsoft.com/office/drawing/2014/main" id="{B423D666-77DA-0046-B41F-1D8231F054E4}"/>
              </a:ext>
            </a:extLst>
          </p:cNvPr>
          <p:cNvSpPr/>
          <p:nvPr/>
        </p:nvSpPr>
        <p:spPr>
          <a:xfrm>
            <a:off x="434296" y="7131385"/>
            <a:ext cx="923330"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200" b="1">
                <a:solidFill>
                  <a:schemeClr val="tx2"/>
                </a:solidFill>
                <a:latin typeface="+mn-ea"/>
              </a:rPr>
              <a:t>送信完了画面</a:t>
            </a:r>
          </a:p>
        </p:txBody>
      </p:sp>
      <p:sp>
        <p:nvSpPr>
          <p:cNvPr id="5" name="正方形/長方形 4">
            <a:extLst>
              <a:ext uri="{FF2B5EF4-FFF2-40B4-BE49-F238E27FC236}">
                <a16:creationId xmlns:a16="http://schemas.microsoft.com/office/drawing/2014/main" id="{E5DDA504-02EA-4041-A1A9-B2FF36322A97}"/>
              </a:ext>
            </a:extLst>
          </p:cNvPr>
          <p:cNvSpPr/>
          <p:nvPr/>
        </p:nvSpPr>
        <p:spPr>
          <a:xfrm>
            <a:off x="449710" y="1051561"/>
            <a:ext cx="4171909" cy="428570"/>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b" anchorCtr="0"/>
          <a:lstStyle/>
          <a:p>
            <a:pPr algn="ctr"/>
            <a:r>
              <a:rPr kumimoji="1" lang="ja-JP" altLang="en-US" sz="1050" b="1">
                <a:solidFill>
                  <a:schemeClr val="tx2"/>
                </a:solidFill>
                <a:latin typeface="+mn-ea"/>
              </a:rPr>
              <a:t>お問い合わせ</a:t>
            </a:r>
            <a:endParaRPr kumimoji="1" lang="en-US" altLang="ja-JP" sz="1050" b="1" dirty="0">
              <a:solidFill>
                <a:schemeClr val="tx2"/>
              </a:solidFill>
              <a:latin typeface="+mn-ea"/>
            </a:endParaRPr>
          </a:p>
        </p:txBody>
      </p:sp>
      <p:sp>
        <p:nvSpPr>
          <p:cNvPr id="95" name="正方形/長方形 94">
            <a:extLst>
              <a:ext uri="{FF2B5EF4-FFF2-40B4-BE49-F238E27FC236}">
                <a16:creationId xmlns:a16="http://schemas.microsoft.com/office/drawing/2014/main" id="{02E39CB8-FC45-A946-8852-BBF9813E9177}"/>
              </a:ext>
            </a:extLst>
          </p:cNvPr>
          <p:cNvSpPr/>
          <p:nvPr/>
        </p:nvSpPr>
        <p:spPr>
          <a:xfrm>
            <a:off x="556720" y="1126460"/>
            <a:ext cx="261290"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en-US" altLang="ja-JP" sz="1000" b="1" dirty="0">
                <a:solidFill>
                  <a:schemeClr val="tx2"/>
                </a:solidFill>
                <a:latin typeface="+mn-ea"/>
              </a:rPr>
              <a:t>logo</a:t>
            </a:r>
            <a:endParaRPr kumimoji="1" lang="en-US" altLang="ja-JP" sz="600" b="1" dirty="0">
              <a:solidFill>
                <a:schemeClr val="tx2"/>
              </a:solidFill>
              <a:latin typeface="+mn-ea"/>
            </a:endParaRPr>
          </a:p>
        </p:txBody>
      </p:sp>
      <p:sp>
        <p:nvSpPr>
          <p:cNvPr id="96" name="円/楕円 95">
            <a:extLst>
              <a:ext uri="{FF2B5EF4-FFF2-40B4-BE49-F238E27FC236}">
                <a16:creationId xmlns:a16="http://schemas.microsoft.com/office/drawing/2014/main" id="{7A5CAB0D-4AC7-0F45-A4AD-ECFEF8AC28D1}"/>
              </a:ext>
            </a:extLst>
          </p:cNvPr>
          <p:cNvSpPr/>
          <p:nvPr/>
        </p:nvSpPr>
        <p:spPr>
          <a:xfrm>
            <a:off x="264378" y="201719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97" name="正方形/長方形 96">
            <a:extLst>
              <a:ext uri="{FF2B5EF4-FFF2-40B4-BE49-F238E27FC236}">
                <a16:creationId xmlns:a16="http://schemas.microsoft.com/office/drawing/2014/main" id="{8E838F34-B422-5345-8855-0E2962161BF5}"/>
              </a:ext>
            </a:extLst>
          </p:cNvPr>
          <p:cNvSpPr/>
          <p:nvPr/>
        </p:nvSpPr>
        <p:spPr>
          <a:xfrm>
            <a:off x="5013987" y="2478205"/>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a:solidFill>
                  <a:schemeClr val="tx2"/>
                </a:solidFill>
                <a:latin typeface="+mn-ea"/>
              </a:rPr>
              <a:t>急いでいるユーザー向けに電話番号</a:t>
            </a:r>
            <a:r>
              <a:rPr kumimoji="1" lang="ja-JP" altLang="en-US" sz="1100" b="1" dirty="0">
                <a:solidFill>
                  <a:schemeClr val="tx2"/>
                </a:solidFill>
                <a:latin typeface="+mn-ea"/>
              </a:rPr>
              <a:t>を</a:t>
            </a:r>
            <a:r>
              <a:rPr kumimoji="1" lang="ja-JP" altLang="en-US" sz="1100" b="1">
                <a:solidFill>
                  <a:schemeClr val="tx2"/>
                </a:solidFill>
                <a:latin typeface="+mn-ea"/>
              </a:rPr>
              <a:t>記載する</a:t>
            </a:r>
            <a:endParaRPr kumimoji="1" lang="en-US" altLang="ja-JP" sz="1100" b="1" dirty="0">
              <a:solidFill>
                <a:schemeClr val="tx2"/>
              </a:solidFill>
              <a:latin typeface="+mn-ea"/>
            </a:endParaRPr>
          </a:p>
        </p:txBody>
      </p:sp>
      <p:sp>
        <p:nvSpPr>
          <p:cNvPr id="98" name="円/楕円 97">
            <a:extLst>
              <a:ext uri="{FF2B5EF4-FFF2-40B4-BE49-F238E27FC236}">
                <a16:creationId xmlns:a16="http://schemas.microsoft.com/office/drawing/2014/main" id="{7D713AD2-BD45-114F-8594-F56898DFDBAE}"/>
              </a:ext>
            </a:extLst>
          </p:cNvPr>
          <p:cNvSpPr/>
          <p:nvPr/>
        </p:nvSpPr>
        <p:spPr>
          <a:xfrm>
            <a:off x="4866253" y="2294055"/>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99" name="円/楕円 98">
            <a:extLst>
              <a:ext uri="{FF2B5EF4-FFF2-40B4-BE49-F238E27FC236}">
                <a16:creationId xmlns:a16="http://schemas.microsoft.com/office/drawing/2014/main" id="{5D19BB5D-AA8A-9943-A812-811635183ADA}"/>
              </a:ext>
            </a:extLst>
          </p:cNvPr>
          <p:cNvSpPr/>
          <p:nvPr/>
        </p:nvSpPr>
        <p:spPr>
          <a:xfrm>
            <a:off x="265968" y="438630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100" name="正方形/長方形 99">
            <a:extLst>
              <a:ext uri="{FF2B5EF4-FFF2-40B4-BE49-F238E27FC236}">
                <a16:creationId xmlns:a16="http://schemas.microsoft.com/office/drawing/2014/main" id="{5DB15E05-EEF5-044A-970B-A556993C7163}"/>
              </a:ext>
            </a:extLst>
          </p:cNvPr>
          <p:cNvSpPr/>
          <p:nvPr/>
        </p:nvSpPr>
        <p:spPr>
          <a:xfrm>
            <a:off x="5022849" y="4540613"/>
            <a:ext cx="2123538" cy="8713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08000" bIns="180000" rtlCol="0" anchor="t">
            <a:spAutoFit/>
          </a:bodyPr>
          <a:lstStyle/>
          <a:p>
            <a:pPr>
              <a:spcAft>
                <a:spcPts val="1200"/>
              </a:spcAft>
              <a:buClr>
                <a:schemeClr val="accent5"/>
              </a:buClr>
            </a:pPr>
            <a:r>
              <a:rPr kumimoji="1" lang="ja-JP" altLang="en-US" sz="1100" b="1">
                <a:solidFill>
                  <a:schemeClr val="tx2"/>
                </a:solidFill>
                <a:latin typeface="+mn-ea"/>
              </a:rPr>
              <a:t>営業判断をするのに、どんな課題を抱えているのか選択肢を用意する</a:t>
            </a:r>
            <a:endParaRPr kumimoji="1" lang="en-US" altLang="ja-JP" sz="1100" b="1" dirty="0">
              <a:solidFill>
                <a:schemeClr val="tx2"/>
              </a:solidFill>
              <a:latin typeface="+mn-ea"/>
            </a:endParaRPr>
          </a:p>
        </p:txBody>
      </p:sp>
      <p:sp>
        <p:nvSpPr>
          <p:cNvPr id="101" name="円/楕円 100">
            <a:extLst>
              <a:ext uri="{FF2B5EF4-FFF2-40B4-BE49-F238E27FC236}">
                <a16:creationId xmlns:a16="http://schemas.microsoft.com/office/drawing/2014/main" id="{CA610BE0-AF21-614D-BBB0-844EBBDE8FA8}"/>
              </a:ext>
            </a:extLst>
          </p:cNvPr>
          <p:cNvSpPr/>
          <p:nvPr/>
        </p:nvSpPr>
        <p:spPr>
          <a:xfrm>
            <a:off x="4875115" y="435646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102" name="円/楕円 101">
            <a:extLst>
              <a:ext uri="{FF2B5EF4-FFF2-40B4-BE49-F238E27FC236}">
                <a16:creationId xmlns:a16="http://schemas.microsoft.com/office/drawing/2014/main" id="{3ADA9D1E-F687-AB40-B5E1-D6C32910C63F}"/>
              </a:ext>
            </a:extLst>
          </p:cNvPr>
          <p:cNvSpPr/>
          <p:nvPr/>
        </p:nvSpPr>
        <p:spPr>
          <a:xfrm>
            <a:off x="265968" y="9146294"/>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103" name="正方形/長方形 102">
            <a:extLst>
              <a:ext uri="{FF2B5EF4-FFF2-40B4-BE49-F238E27FC236}">
                <a16:creationId xmlns:a16="http://schemas.microsoft.com/office/drawing/2014/main" id="{B7F9EF57-6232-1F43-BF9F-87FF3D78A4C8}"/>
              </a:ext>
            </a:extLst>
          </p:cNvPr>
          <p:cNvSpPr/>
          <p:nvPr/>
        </p:nvSpPr>
        <p:spPr>
          <a:xfrm>
            <a:off x="5022849" y="9158127"/>
            <a:ext cx="2123538" cy="8713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a:solidFill>
                  <a:schemeClr val="tx2"/>
                </a:solidFill>
                <a:latin typeface="+mn-ea"/>
              </a:rPr>
              <a:t>送信完了後に他のサービスページやコンテンツへ誘導する</a:t>
            </a:r>
            <a:endParaRPr kumimoji="1" lang="en-US" altLang="ja-JP" sz="1100" b="1" dirty="0">
              <a:solidFill>
                <a:schemeClr val="tx2"/>
              </a:solidFill>
              <a:latin typeface="+mn-ea"/>
            </a:endParaRPr>
          </a:p>
        </p:txBody>
      </p:sp>
      <p:sp>
        <p:nvSpPr>
          <p:cNvPr id="104" name="円/楕円 103">
            <a:extLst>
              <a:ext uri="{FF2B5EF4-FFF2-40B4-BE49-F238E27FC236}">
                <a16:creationId xmlns:a16="http://schemas.microsoft.com/office/drawing/2014/main" id="{F3039D24-148C-C44E-8B02-02F6FFEFE9F2}"/>
              </a:ext>
            </a:extLst>
          </p:cNvPr>
          <p:cNvSpPr/>
          <p:nvPr/>
        </p:nvSpPr>
        <p:spPr>
          <a:xfrm>
            <a:off x="4875115" y="8973977"/>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75" name="正方形/長方形 74">
            <a:extLst>
              <a:ext uri="{FF2B5EF4-FFF2-40B4-BE49-F238E27FC236}">
                <a16:creationId xmlns:a16="http://schemas.microsoft.com/office/drawing/2014/main" id="{461CAE06-621A-D64B-AB02-C7D26A03CCA3}"/>
              </a:ext>
            </a:extLst>
          </p:cNvPr>
          <p:cNvSpPr/>
          <p:nvPr/>
        </p:nvSpPr>
        <p:spPr>
          <a:xfrm>
            <a:off x="449710" y="7823076"/>
            <a:ext cx="4167263" cy="101401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76" name="正方形/長方形 75">
            <a:extLst>
              <a:ext uri="{FF2B5EF4-FFF2-40B4-BE49-F238E27FC236}">
                <a16:creationId xmlns:a16="http://schemas.microsoft.com/office/drawing/2014/main" id="{E5059A7E-740B-1846-A95B-05C42C43F586}"/>
              </a:ext>
            </a:extLst>
          </p:cNvPr>
          <p:cNvSpPr/>
          <p:nvPr/>
        </p:nvSpPr>
        <p:spPr>
          <a:xfrm>
            <a:off x="1456142" y="8022016"/>
            <a:ext cx="2154436" cy="161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050" b="1">
                <a:solidFill>
                  <a:schemeClr val="tx2"/>
                </a:solidFill>
                <a:latin typeface="+mn-ea"/>
              </a:rPr>
              <a:t>お問い合わせありがとうございます</a:t>
            </a:r>
          </a:p>
        </p:txBody>
      </p:sp>
      <p:sp>
        <p:nvSpPr>
          <p:cNvPr id="77" name="正方形/長方形 76">
            <a:extLst>
              <a:ext uri="{FF2B5EF4-FFF2-40B4-BE49-F238E27FC236}">
                <a16:creationId xmlns:a16="http://schemas.microsoft.com/office/drawing/2014/main" id="{B326C7C4-E79D-EF41-A8A4-4D8FB13222DE}"/>
              </a:ext>
            </a:extLst>
          </p:cNvPr>
          <p:cNvSpPr/>
          <p:nvPr/>
        </p:nvSpPr>
        <p:spPr>
          <a:xfrm>
            <a:off x="786381" y="8282893"/>
            <a:ext cx="3431138"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kumimoji="1" lang="ja-JP" altLang="en-US" sz="700">
                <a:solidFill>
                  <a:schemeClr val="tx2"/>
                </a:solidFill>
              </a:rPr>
              <a:t>お問い合わせ頂いた内容を確認した上、担当者よりご連絡いたします</a:t>
            </a:r>
            <a:endParaRPr kumimoji="1" lang="en-US" altLang="ja-JP" sz="700" dirty="0">
              <a:solidFill>
                <a:schemeClr val="tx2"/>
              </a:solidFill>
            </a:endParaRPr>
          </a:p>
        </p:txBody>
      </p:sp>
      <p:sp>
        <p:nvSpPr>
          <p:cNvPr id="106" name="円/楕円 105">
            <a:extLst>
              <a:ext uri="{FF2B5EF4-FFF2-40B4-BE49-F238E27FC236}">
                <a16:creationId xmlns:a16="http://schemas.microsoft.com/office/drawing/2014/main" id="{C91FDD0D-4434-E34A-A1DA-EF60B1AAED12}"/>
              </a:ext>
            </a:extLst>
          </p:cNvPr>
          <p:cNvSpPr/>
          <p:nvPr/>
        </p:nvSpPr>
        <p:spPr>
          <a:xfrm>
            <a:off x="1678042" y="1081436"/>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112" name="正方形/長方形 111">
            <a:extLst>
              <a:ext uri="{FF2B5EF4-FFF2-40B4-BE49-F238E27FC236}">
                <a16:creationId xmlns:a16="http://schemas.microsoft.com/office/drawing/2014/main" id="{2AE33841-65F4-704B-BDB6-ED0C671A1D4D}"/>
              </a:ext>
            </a:extLst>
          </p:cNvPr>
          <p:cNvSpPr/>
          <p:nvPr/>
        </p:nvSpPr>
        <p:spPr>
          <a:xfrm>
            <a:off x="449710" y="7394413"/>
            <a:ext cx="4167263" cy="428570"/>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b" anchorCtr="0"/>
          <a:lstStyle/>
          <a:p>
            <a:pPr algn="ctr"/>
            <a:r>
              <a:rPr kumimoji="1" lang="ja-JP" altLang="en-US" sz="1050" b="1">
                <a:solidFill>
                  <a:schemeClr val="tx2"/>
                </a:solidFill>
                <a:latin typeface="+mn-ea"/>
              </a:rPr>
              <a:t>お問い合わせ</a:t>
            </a:r>
            <a:endParaRPr kumimoji="1" lang="en-US" altLang="ja-JP" sz="1050" b="1" dirty="0">
              <a:solidFill>
                <a:schemeClr val="tx2"/>
              </a:solidFill>
              <a:latin typeface="+mn-ea"/>
            </a:endParaRPr>
          </a:p>
        </p:txBody>
      </p:sp>
      <p:sp>
        <p:nvSpPr>
          <p:cNvPr id="113" name="正方形/長方形 112">
            <a:extLst>
              <a:ext uri="{FF2B5EF4-FFF2-40B4-BE49-F238E27FC236}">
                <a16:creationId xmlns:a16="http://schemas.microsoft.com/office/drawing/2014/main" id="{E17A34EC-3A46-A041-9987-CA7F1026350A}"/>
              </a:ext>
            </a:extLst>
          </p:cNvPr>
          <p:cNvSpPr/>
          <p:nvPr/>
        </p:nvSpPr>
        <p:spPr>
          <a:xfrm>
            <a:off x="556720" y="7469312"/>
            <a:ext cx="261290"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en-US" altLang="ja-JP" sz="1000" b="1" dirty="0">
                <a:solidFill>
                  <a:schemeClr val="tx2"/>
                </a:solidFill>
                <a:latin typeface="+mn-ea"/>
              </a:rPr>
              <a:t>logo</a:t>
            </a:r>
            <a:endParaRPr kumimoji="1" lang="en-US" altLang="ja-JP" sz="600" b="1" dirty="0">
              <a:solidFill>
                <a:schemeClr val="tx2"/>
              </a:solidFill>
              <a:latin typeface="+mn-ea"/>
            </a:endParaRPr>
          </a:p>
        </p:txBody>
      </p:sp>
      <p:sp>
        <p:nvSpPr>
          <p:cNvPr id="72" name="正方形/長方形 71">
            <a:extLst>
              <a:ext uri="{FF2B5EF4-FFF2-40B4-BE49-F238E27FC236}">
                <a16:creationId xmlns:a16="http://schemas.microsoft.com/office/drawing/2014/main" id="{C30ECDE4-B0CA-5C43-8908-ED05A901620D}"/>
              </a:ext>
            </a:extLst>
          </p:cNvPr>
          <p:cNvSpPr/>
          <p:nvPr/>
        </p:nvSpPr>
        <p:spPr>
          <a:xfrm>
            <a:off x="2293663" y="8539463"/>
            <a:ext cx="538609"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700" u="sng">
                <a:solidFill>
                  <a:schemeClr val="tx2"/>
                </a:solidFill>
              </a:rPr>
              <a:t>トップに戻る</a:t>
            </a:r>
            <a:endParaRPr kumimoji="1" lang="en-US" altLang="ja-JP" sz="700" u="sng" dirty="0">
              <a:solidFill>
                <a:schemeClr val="tx2"/>
              </a:solidFill>
            </a:endParaRPr>
          </a:p>
        </p:txBody>
      </p:sp>
      <p:sp>
        <p:nvSpPr>
          <p:cNvPr id="73" name="円/楕円 72">
            <a:extLst>
              <a:ext uri="{FF2B5EF4-FFF2-40B4-BE49-F238E27FC236}">
                <a16:creationId xmlns:a16="http://schemas.microsoft.com/office/drawing/2014/main" id="{4AD7976D-584A-284C-B761-C7FD8BAEC14D}"/>
              </a:ext>
            </a:extLst>
          </p:cNvPr>
          <p:cNvSpPr/>
          <p:nvPr/>
        </p:nvSpPr>
        <p:spPr>
          <a:xfrm>
            <a:off x="1197613" y="9021449"/>
            <a:ext cx="368300" cy="3683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700" dirty="0">
                <a:solidFill>
                  <a:schemeClr val="tx2"/>
                </a:solidFill>
                <a:latin typeface="+mn-ea"/>
              </a:rPr>
              <a:t>IMG</a:t>
            </a:r>
          </a:p>
        </p:txBody>
      </p:sp>
      <p:sp>
        <p:nvSpPr>
          <p:cNvPr id="74" name="正方形/長方形 73">
            <a:extLst>
              <a:ext uri="{FF2B5EF4-FFF2-40B4-BE49-F238E27FC236}">
                <a16:creationId xmlns:a16="http://schemas.microsoft.com/office/drawing/2014/main" id="{BB4AD41E-511D-4D48-A99E-8B7B90FFEE67}"/>
              </a:ext>
            </a:extLst>
          </p:cNvPr>
          <p:cNvSpPr/>
          <p:nvPr/>
        </p:nvSpPr>
        <p:spPr>
          <a:xfrm>
            <a:off x="1067694" y="9490201"/>
            <a:ext cx="692497" cy="138499"/>
          </a:xfrm>
          <a:prstGeom prst="rect">
            <a:avLst/>
          </a:prstGeom>
        </p:spPr>
        <p:txBody>
          <a:bodyPr wrap="none" lIns="0" tIns="0" rIns="0" bIns="0">
            <a:spAutoFit/>
          </a:bodyPr>
          <a:lstStyle/>
          <a:p>
            <a:r>
              <a:rPr kumimoji="1" lang="ja-JP" altLang="en-US" sz="900" b="1" u="sng">
                <a:solidFill>
                  <a:schemeClr val="tx2"/>
                </a:solidFill>
                <a:latin typeface="+mn-ea"/>
              </a:rPr>
              <a:t>サービス紹介</a:t>
            </a:r>
            <a:endParaRPr lang="ja-JP" altLang="en-US" sz="2000" b="1" u="sng"/>
          </a:p>
        </p:txBody>
      </p:sp>
      <p:sp>
        <p:nvSpPr>
          <p:cNvPr id="78" name="円/楕円 77">
            <a:extLst>
              <a:ext uri="{FF2B5EF4-FFF2-40B4-BE49-F238E27FC236}">
                <a16:creationId xmlns:a16="http://schemas.microsoft.com/office/drawing/2014/main" id="{A8C2B759-BE72-DB48-9789-B28F54986D7D}"/>
              </a:ext>
            </a:extLst>
          </p:cNvPr>
          <p:cNvSpPr/>
          <p:nvPr/>
        </p:nvSpPr>
        <p:spPr>
          <a:xfrm>
            <a:off x="2307940" y="9016523"/>
            <a:ext cx="368300" cy="3683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700" dirty="0">
                <a:solidFill>
                  <a:schemeClr val="tx2"/>
                </a:solidFill>
                <a:latin typeface="+mn-ea"/>
              </a:rPr>
              <a:t>IMG</a:t>
            </a:r>
          </a:p>
        </p:txBody>
      </p:sp>
      <p:sp>
        <p:nvSpPr>
          <p:cNvPr id="94" name="正方形/長方形 93">
            <a:extLst>
              <a:ext uri="{FF2B5EF4-FFF2-40B4-BE49-F238E27FC236}">
                <a16:creationId xmlns:a16="http://schemas.microsoft.com/office/drawing/2014/main" id="{46D4105E-16FD-9642-B573-1B413DB41360}"/>
              </a:ext>
            </a:extLst>
          </p:cNvPr>
          <p:cNvSpPr/>
          <p:nvPr/>
        </p:nvSpPr>
        <p:spPr>
          <a:xfrm>
            <a:off x="2294162" y="9484868"/>
            <a:ext cx="461665" cy="138499"/>
          </a:xfrm>
          <a:prstGeom prst="rect">
            <a:avLst/>
          </a:prstGeom>
        </p:spPr>
        <p:txBody>
          <a:bodyPr wrap="none" lIns="0" tIns="0" rIns="0" bIns="0">
            <a:spAutoFit/>
          </a:bodyPr>
          <a:lstStyle/>
          <a:p>
            <a:r>
              <a:rPr kumimoji="1" lang="ja-JP" altLang="en-US" sz="900" b="1" u="sng">
                <a:solidFill>
                  <a:schemeClr val="tx2"/>
                </a:solidFill>
                <a:latin typeface="+mn-ea"/>
              </a:rPr>
              <a:t>導入事例</a:t>
            </a:r>
            <a:endParaRPr lang="ja-JP" altLang="en-US" sz="2000" b="1" u="sng"/>
          </a:p>
        </p:txBody>
      </p:sp>
      <p:sp>
        <p:nvSpPr>
          <p:cNvPr id="107" name="円/楕円 106">
            <a:extLst>
              <a:ext uri="{FF2B5EF4-FFF2-40B4-BE49-F238E27FC236}">
                <a16:creationId xmlns:a16="http://schemas.microsoft.com/office/drawing/2014/main" id="{2C60686E-BF9C-A347-A288-E29ACC16114E}"/>
              </a:ext>
            </a:extLst>
          </p:cNvPr>
          <p:cNvSpPr/>
          <p:nvPr/>
        </p:nvSpPr>
        <p:spPr>
          <a:xfrm>
            <a:off x="3426404" y="9023300"/>
            <a:ext cx="368300" cy="3683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700" dirty="0">
                <a:solidFill>
                  <a:schemeClr val="tx2"/>
                </a:solidFill>
                <a:latin typeface="+mn-ea"/>
              </a:rPr>
              <a:t>IMG</a:t>
            </a:r>
          </a:p>
        </p:txBody>
      </p:sp>
      <p:sp>
        <p:nvSpPr>
          <p:cNvPr id="108" name="正方形/長方形 107">
            <a:extLst>
              <a:ext uri="{FF2B5EF4-FFF2-40B4-BE49-F238E27FC236}">
                <a16:creationId xmlns:a16="http://schemas.microsoft.com/office/drawing/2014/main" id="{BE3B7983-E902-5447-AE16-65B255A55C3D}"/>
              </a:ext>
            </a:extLst>
          </p:cNvPr>
          <p:cNvSpPr/>
          <p:nvPr/>
        </p:nvSpPr>
        <p:spPr>
          <a:xfrm>
            <a:off x="3399935" y="9488257"/>
            <a:ext cx="461665" cy="138499"/>
          </a:xfrm>
          <a:prstGeom prst="rect">
            <a:avLst/>
          </a:prstGeom>
        </p:spPr>
        <p:txBody>
          <a:bodyPr wrap="none" lIns="0" tIns="0" rIns="0" bIns="0">
            <a:spAutoFit/>
          </a:bodyPr>
          <a:lstStyle/>
          <a:p>
            <a:r>
              <a:rPr kumimoji="1" lang="ja-JP" altLang="en-US" sz="900" b="1" u="sng">
                <a:solidFill>
                  <a:schemeClr val="tx2"/>
                </a:solidFill>
                <a:latin typeface="+mn-ea"/>
              </a:rPr>
              <a:t>セミナー</a:t>
            </a:r>
            <a:endParaRPr lang="ja-JP" altLang="en-US" sz="2000" b="1" u="sng"/>
          </a:p>
        </p:txBody>
      </p:sp>
      <p:sp>
        <p:nvSpPr>
          <p:cNvPr id="80" name="正方形/長方形 79">
            <a:extLst>
              <a:ext uri="{FF2B5EF4-FFF2-40B4-BE49-F238E27FC236}">
                <a16:creationId xmlns:a16="http://schemas.microsoft.com/office/drawing/2014/main" id="{5827D4A7-E0D9-6B46-BE4A-82D391E54FDA}"/>
              </a:ext>
            </a:extLst>
          </p:cNvPr>
          <p:cNvSpPr/>
          <p:nvPr/>
        </p:nvSpPr>
        <p:spPr>
          <a:xfrm>
            <a:off x="5022849" y="5746802"/>
            <a:ext cx="2123538" cy="1533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1450" indent="-171450">
              <a:spcAft>
                <a:spcPts val="1200"/>
              </a:spcAft>
              <a:buClr>
                <a:schemeClr val="accent5"/>
              </a:buClr>
              <a:buFont typeface="Wingdings" pitchFamily="2" charset="2"/>
              <a:buChar char="l"/>
            </a:pPr>
            <a:r>
              <a:rPr kumimoji="1" lang="ja-JP" altLang="en-US" sz="1100" b="1">
                <a:solidFill>
                  <a:schemeClr val="tx2"/>
                </a:solidFill>
                <a:latin typeface="+mn-ea"/>
              </a:rPr>
              <a:t>入力ステップは１ページ完結がベスト</a:t>
            </a:r>
            <a:r>
              <a:rPr kumimoji="1" lang="ja-JP" altLang="en-US" sz="1100" b="1" dirty="0">
                <a:solidFill>
                  <a:schemeClr val="tx2"/>
                </a:solidFill>
                <a:latin typeface="+mn-ea"/>
              </a:rPr>
              <a:t>。ステップの数だけ離脱</a:t>
            </a:r>
            <a:r>
              <a:rPr kumimoji="1" lang="ja-JP" altLang="en-US" sz="1100" b="1">
                <a:solidFill>
                  <a:schemeClr val="tx2"/>
                </a:solidFill>
                <a:latin typeface="+mn-ea"/>
              </a:rPr>
              <a:t>が増える</a:t>
            </a:r>
            <a:endParaRPr kumimoji="1" lang="en-US" altLang="ja-JP" sz="1100" b="1" dirty="0">
              <a:solidFill>
                <a:schemeClr val="tx2"/>
              </a:solidFill>
              <a:latin typeface="+mn-ea"/>
            </a:endParaRPr>
          </a:p>
          <a:p>
            <a:pPr marL="171450" indent="-171450">
              <a:spcAft>
                <a:spcPts val="1200"/>
              </a:spcAft>
              <a:buClr>
                <a:schemeClr val="accent5"/>
              </a:buClr>
              <a:buFont typeface="Wingdings" pitchFamily="2" charset="2"/>
              <a:buChar char="l"/>
            </a:pPr>
            <a:r>
              <a:rPr kumimoji="1" lang="ja-JP" altLang="en-US" sz="1100" b="1">
                <a:solidFill>
                  <a:schemeClr val="tx2"/>
                </a:solidFill>
                <a:latin typeface="+mn-ea"/>
              </a:rPr>
              <a:t>ブラウザを閉じる操作があった場合、離脱確認のアラートを表示する</a:t>
            </a:r>
            <a:endParaRPr kumimoji="1" lang="en-US" altLang="ja-JP" sz="1100" b="1" dirty="0">
              <a:solidFill>
                <a:schemeClr val="tx2"/>
              </a:solidFill>
              <a:latin typeface="+mn-ea"/>
            </a:endParaRPr>
          </a:p>
        </p:txBody>
      </p:sp>
    </p:spTree>
    <p:extLst>
      <p:ext uri="{BB962C8B-B14F-4D97-AF65-F5344CB8AC3E}">
        <p14:creationId xmlns:p14="http://schemas.microsoft.com/office/powerpoint/2010/main" val="1421468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2A7DC7D-6E98-4746-BF2A-7238105B8F3F}"/>
              </a:ext>
            </a:extLst>
          </p:cNvPr>
          <p:cNvSpPr>
            <a:spLocks noGrp="1"/>
          </p:cNvSpPr>
          <p:nvPr>
            <p:ph type="title"/>
          </p:nvPr>
        </p:nvSpPr>
        <p:spPr>
          <a:xfrm>
            <a:off x="554142" y="391584"/>
            <a:ext cx="2103140" cy="307777"/>
          </a:xfrm>
        </p:spPr>
        <p:txBody>
          <a:bodyPr/>
          <a:lstStyle/>
          <a:p>
            <a:r>
              <a:rPr lang="ja-JP" altLang="en-US"/>
              <a:t>資料請求</a:t>
            </a:r>
            <a:r>
              <a:rPr kumimoji="1" lang="ja-JP" altLang="en-US" sz="1400"/>
              <a:t>（フォーム）</a:t>
            </a:r>
            <a:endParaRPr kumimoji="1" lang="ja-JP" altLang="en-US"/>
          </a:p>
        </p:txBody>
      </p:sp>
      <p:sp>
        <p:nvSpPr>
          <p:cNvPr id="80" name="Slide Number Placeholder 5">
            <a:extLst>
              <a:ext uri="{FF2B5EF4-FFF2-40B4-BE49-F238E27FC236}">
                <a16:creationId xmlns:a16="http://schemas.microsoft.com/office/drawing/2014/main" id="{AFDA04E4-B133-F348-A1DE-0A2AB615888E}"/>
              </a:ext>
            </a:extLst>
          </p:cNvPr>
          <p:cNvSpPr>
            <a:spLocks noGrp="1"/>
          </p:cNvSpPr>
          <p:nvPr>
            <p:ph type="sldNum" sz="quarter" idx="12"/>
          </p:nvPr>
        </p:nvSpPr>
        <p:spPr/>
        <p:txBody>
          <a:bodyPr/>
          <a:lstStyle>
            <a:lvl1pPr algn="r">
              <a:defRPr>
                <a:latin typeface="+mj-ea"/>
                <a:ea typeface="+mj-ea"/>
              </a:defRPr>
            </a:lvl1pPr>
          </a:lstStyle>
          <a:p>
            <a:fld id="{BDAF3A46-BB46-C846-A957-87752CFF5CED}" type="slidenum">
              <a:rPr kumimoji="1" lang="ja-JP" altLang="en-US" smtClean="0"/>
              <a:pPr/>
              <a:t>25</a:t>
            </a:fld>
            <a:endParaRPr kumimoji="1" lang="ja-JP" altLang="en-US"/>
          </a:p>
        </p:txBody>
      </p:sp>
      <p:sp>
        <p:nvSpPr>
          <p:cNvPr id="6" name="正方形/長方形 5">
            <a:extLst>
              <a:ext uri="{FF2B5EF4-FFF2-40B4-BE49-F238E27FC236}">
                <a16:creationId xmlns:a16="http://schemas.microsoft.com/office/drawing/2014/main" id="{8014019E-52CE-874B-9BB4-81C6EFC112E3}"/>
              </a:ext>
            </a:extLst>
          </p:cNvPr>
          <p:cNvSpPr/>
          <p:nvPr/>
        </p:nvSpPr>
        <p:spPr>
          <a:xfrm>
            <a:off x="5022849" y="4576711"/>
            <a:ext cx="2123538" cy="8713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08000" bIns="180000" rtlCol="0" anchor="t">
            <a:spAutoFit/>
          </a:bodyPr>
          <a:lstStyle/>
          <a:p>
            <a:pPr>
              <a:spcAft>
                <a:spcPts val="1200"/>
              </a:spcAft>
              <a:buClr>
                <a:schemeClr val="accent5"/>
              </a:buClr>
            </a:pPr>
            <a:r>
              <a:rPr kumimoji="1" lang="ja-JP" altLang="en-US" sz="1100" b="1">
                <a:solidFill>
                  <a:schemeClr val="tx2"/>
                </a:solidFill>
                <a:latin typeface="+mn-ea"/>
              </a:rPr>
              <a:t>営業判断をするのに、どんな課題を抱えているのか選択肢を用意する</a:t>
            </a:r>
            <a:endParaRPr kumimoji="1" lang="en-US" altLang="ja-JP" sz="1100" b="1" dirty="0">
              <a:solidFill>
                <a:schemeClr val="tx2"/>
              </a:solidFill>
              <a:latin typeface="+mn-ea"/>
            </a:endParaRPr>
          </a:p>
        </p:txBody>
      </p:sp>
      <p:sp>
        <p:nvSpPr>
          <p:cNvPr id="7" name="円/楕円 6">
            <a:extLst>
              <a:ext uri="{FF2B5EF4-FFF2-40B4-BE49-F238E27FC236}">
                <a16:creationId xmlns:a16="http://schemas.microsoft.com/office/drawing/2014/main" id="{2A171C0E-20B5-6A4E-9BCC-C2DFED132B66}"/>
              </a:ext>
            </a:extLst>
          </p:cNvPr>
          <p:cNvSpPr/>
          <p:nvPr/>
        </p:nvSpPr>
        <p:spPr>
          <a:xfrm>
            <a:off x="4875115" y="439256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45" name="正方形/長方形 44">
            <a:extLst>
              <a:ext uri="{FF2B5EF4-FFF2-40B4-BE49-F238E27FC236}">
                <a16:creationId xmlns:a16="http://schemas.microsoft.com/office/drawing/2014/main" id="{23EB33BC-68A6-8C43-9355-BEE8ADD7246F}"/>
              </a:ext>
            </a:extLst>
          </p:cNvPr>
          <p:cNvSpPr/>
          <p:nvPr/>
        </p:nvSpPr>
        <p:spPr>
          <a:xfrm>
            <a:off x="449710" y="1479611"/>
            <a:ext cx="4171909" cy="5345954"/>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41" name="正方形/長方形 40">
            <a:extLst>
              <a:ext uri="{FF2B5EF4-FFF2-40B4-BE49-F238E27FC236}">
                <a16:creationId xmlns:a16="http://schemas.microsoft.com/office/drawing/2014/main" id="{55F7EA32-40D4-F44E-BC2A-EE018D59FA94}"/>
              </a:ext>
            </a:extLst>
          </p:cNvPr>
          <p:cNvSpPr/>
          <p:nvPr/>
        </p:nvSpPr>
        <p:spPr>
          <a:xfrm>
            <a:off x="806078" y="4203256"/>
            <a:ext cx="1692771"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資料請求の目的を選択してください</a:t>
            </a:r>
            <a:r>
              <a:rPr kumimoji="1" lang="en-US" altLang="ja-JP" sz="800" dirty="0">
                <a:solidFill>
                  <a:schemeClr val="tx2"/>
                </a:solidFill>
              </a:rPr>
              <a:t>*</a:t>
            </a:r>
          </a:p>
        </p:txBody>
      </p:sp>
      <p:sp>
        <p:nvSpPr>
          <p:cNvPr id="42" name="正方形/長方形 41">
            <a:extLst>
              <a:ext uri="{FF2B5EF4-FFF2-40B4-BE49-F238E27FC236}">
                <a16:creationId xmlns:a16="http://schemas.microsoft.com/office/drawing/2014/main" id="{69BE3859-5071-F249-B1FA-0B5E111E30A7}"/>
              </a:ext>
            </a:extLst>
          </p:cNvPr>
          <p:cNvSpPr/>
          <p:nvPr/>
        </p:nvSpPr>
        <p:spPr>
          <a:xfrm>
            <a:off x="806078" y="4425182"/>
            <a:ext cx="1048364"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800">
                <a:solidFill>
                  <a:schemeClr val="tx2"/>
                </a:solidFill>
              </a:rPr>
              <a:t>○ ーーーに課題がある</a:t>
            </a:r>
            <a:endParaRPr kumimoji="1" lang="en-US" altLang="ja-JP" sz="800" dirty="0">
              <a:solidFill>
                <a:schemeClr val="tx2"/>
              </a:solidFill>
            </a:endParaRPr>
          </a:p>
          <a:p>
            <a:r>
              <a:rPr kumimoji="1" lang="ja-JP" altLang="en-US" sz="800">
                <a:solidFill>
                  <a:schemeClr val="tx2"/>
                </a:solidFill>
              </a:rPr>
              <a:t>○</a:t>
            </a:r>
            <a:r>
              <a:rPr kumimoji="1" lang="en-US" altLang="ja-JP" sz="800" dirty="0">
                <a:solidFill>
                  <a:schemeClr val="tx2"/>
                </a:solidFill>
              </a:rPr>
              <a:t> </a:t>
            </a:r>
            <a:r>
              <a:rPr kumimoji="1" lang="ja-JP" altLang="en-US" sz="800">
                <a:solidFill>
                  <a:schemeClr val="tx2"/>
                </a:solidFill>
              </a:rPr>
              <a:t>ーーーに興味がある</a:t>
            </a:r>
            <a:endParaRPr kumimoji="1" lang="en-US" altLang="ja-JP" sz="800" dirty="0">
              <a:solidFill>
                <a:schemeClr val="tx2"/>
              </a:solidFill>
            </a:endParaRPr>
          </a:p>
          <a:p>
            <a:r>
              <a:rPr kumimoji="1" lang="ja-JP" altLang="en-US" sz="800">
                <a:solidFill>
                  <a:schemeClr val="tx2"/>
                </a:solidFill>
              </a:rPr>
              <a:t>○その他</a:t>
            </a:r>
            <a:endParaRPr kumimoji="1" lang="en-US" altLang="ja-JP" sz="800" dirty="0">
              <a:solidFill>
                <a:schemeClr val="tx2"/>
              </a:solidFill>
            </a:endParaRPr>
          </a:p>
        </p:txBody>
      </p:sp>
      <p:sp>
        <p:nvSpPr>
          <p:cNvPr id="43" name="正方形/長方形 42">
            <a:extLst>
              <a:ext uri="{FF2B5EF4-FFF2-40B4-BE49-F238E27FC236}">
                <a16:creationId xmlns:a16="http://schemas.microsoft.com/office/drawing/2014/main" id="{ECCFB7C2-F8F0-1640-A5B1-521BD5EE3349}"/>
              </a:ext>
            </a:extLst>
          </p:cNvPr>
          <p:cNvSpPr/>
          <p:nvPr/>
        </p:nvSpPr>
        <p:spPr>
          <a:xfrm>
            <a:off x="808441" y="4918696"/>
            <a:ext cx="1897955"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ご相談、要望などあればご記入ください</a:t>
            </a:r>
            <a:r>
              <a:rPr kumimoji="1" lang="en-US" altLang="ja-JP" sz="800" dirty="0">
                <a:solidFill>
                  <a:schemeClr val="tx2"/>
                </a:solidFill>
              </a:rPr>
              <a:t>*</a:t>
            </a:r>
          </a:p>
        </p:txBody>
      </p:sp>
      <p:sp>
        <p:nvSpPr>
          <p:cNvPr id="48" name="正方形/長方形 47">
            <a:extLst>
              <a:ext uri="{FF2B5EF4-FFF2-40B4-BE49-F238E27FC236}">
                <a16:creationId xmlns:a16="http://schemas.microsoft.com/office/drawing/2014/main" id="{E64D70FC-1270-8345-A99F-D3C016E758DA}"/>
              </a:ext>
            </a:extLst>
          </p:cNvPr>
          <p:cNvSpPr/>
          <p:nvPr/>
        </p:nvSpPr>
        <p:spPr>
          <a:xfrm>
            <a:off x="2007180" y="2175560"/>
            <a:ext cx="697307"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700">
                <a:solidFill>
                  <a:schemeClr val="tx2"/>
                </a:solidFill>
              </a:rPr>
              <a:t>平日</a:t>
            </a:r>
            <a:r>
              <a:rPr kumimoji="1" lang="en-US" altLang="ja-JP" sz="700" dirty="0">
                <a:solidFill>
                  <a:schemeClr val="tx2"/>
                </a:solidFill>
              </a:rPr>
              <a:t> 00:00〜00:00</a:t>
            </a:r>
          </a:p>
        </p:txBody>
      </p:sp>
      <p:sp>
        <p:nvSpPr>
          <p:cNvPr id="53" name="正方形/長方形 52">
            <a:extLst>
              <a:ext uri="{FF2B5EF4-FFF2-40B4-BE49-F238E27FC236}">
                <a16:creationId xmlns:a16="http://schemas.microsoft.com/office/drawing/2014/main" id="{EE4A3B0B-C54C-1248-BBA6-CE4C5D0054AC}"/>
              </a:ext>
            </a:extLst>
          </p:cNvPr>
          <p:cNvSpPr/>
          <p:nvPr/>
        </p:nvSpPr>
        <p:spPr>
          <a:xfrm>
            <a:off x="1716583" y="5996464"/>
            <a:ext cx="1692771" cy="92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600" b="1" u="sng">
                <a:solidFill>
                  <a:schemeClr val="accent1"/>
                </a:solidFill>
              </a:rPr>
              <a:t>プライバシーポリシー</a:t>
            </a:r>
            <a:r>
              <a:rPr kumimoji="1" lang="ja-JP" altLang="en-US" sz="600">
                <a:solidFill>
                  <a:schemeClr val="tx2"/>
                </a:solidFill>
              </a:rPr>
              <a:t>に同意の上、送信ください</a:t>
            </a:r>
            <a:endParaRPr kumimoji="1" lang="en-US" altLang="ja-JP" sz="600" dirty="0">
              <a:solidFill>
                <a:schemeClr val="tx2"/>
              </a:solidFill>
            </a:endParaRPr>
          </a:p>
        </p:txBody>
      </p:sp>
      <p:sp>
        <p:nvSpPr>
          <p:cNvPr id="54" name="正方形/長方形 53">
            <a:extLst>
              <a:ext uri="{FF2B5EF4-FFF2-40B4-BE49-F238E27FC236}">
                <a16:creationId xmlns:a16="http://schemas.microsoft.com/office/drawing/2014/main" id="{96DA8A07-199D-CA4E-A516-91EE758539CD}"/>
              </a:ext>
            </a:extLst>
          </p:cNvPr>
          <p:cNvSpPr/>
          <p:nvPr/>
        </p:nvSpPr>
        <p:spPr>
          <a:xfrm>
            <a:off x="1701382" y="6159766"/>
            <a:ext cx="1663917"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a:t>
            </a:r>
            <a:r>
              <a:rPr kumimoji="1" lang="en-US" altLang="ja-JP" sz="800" dirty="0">
                <a:solidFill>
                  <a:schemeClr val="tx2"/>
                </a:solidFill>
              </a:rPr>
              <a:t> </a:t>
            </a:r>
            <a:r>
              <a:rPr kumimoji="1" lang="ja-JP" altLang="en-US" sz="800">
                <a:solidFill>
                  <a:schemeClr val="tx2"/>
                </a:solidFill>
              </a:rPr>
              <a:t>プライバシーポリシーに同意する</a:t>
            </a:r>
            <a:endParaRPr kumimoji="1" lang="en-US" altLang="ja-JP" sz="800" dirty="0">
              <a:solidFill>
                <a:schemeClr val="tx2"/>
              </a:solidFill>
            </a:endParaRPr>
          </a:p>
        </p:txBody>
      </p:sp>
      <p:sp>
        <p:nvSpPr>
          <p:cNvPr id="49" name="正方形/長方形 48">
            <a:extLst>
              <a:ext uri="{FF2B5EF4-FFF2-40B4-BE49-F238E27FC236}">
                <a16:creationId xmlns:a16="http://schemas.microsoft.com/office/drawing/2014/main" id="{4D231B4D-58F3-C341-BD18-377012B4EC4B}"/>
              </a:ext>
            </a:extLst>
          </p:cNvPr>
          <p:cNvSpPr/>
          <p:nvPr/>
        </p:nvSpPr>
        <p:spPr>
          <a:xfrm>
            <a:off x="801268" y="1678784"/>
            <a:ext cx="3431138" cy="323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r>
              <a:rPr kumimoji="1" lang="ja-JP" altLang="en-US" sz="700">
                <a:solidFill>
                  <a:schemeClr val="tx2"/>
                </a:solidFill>
              </a:rPr>
              <a:t>弊社のサービスに興味を持って頂きありがとうございます。サービスの詳細について資料を配信しておりますので下記のフォームよりご請求ください。お電話からのご請求も承っておりますのでご連絡ください。</a:t>
            </a:r>
            <a:endParaRPr kumimoji="1" lang="en-US" altLang="ja-JP" sz="700" dirty="0">
              <a:solidFill>
                <a:schemeClr val="tx2"/>
              </a:solidFill>
            </a:endParaRPr>
          </a:p>
        </p:txBody>
      </p:sp>
      <p:grpSp>
        <p:nvGrpSpPr>
          <p:cNvPr id="9" name="グループ化 8">
            <a:extLst>
              <a:ext uri="{FF2B5EF4-FFF2-40B4-BE49-F238E27FC236}">
                <a16:creationId xmlns:a16="http://schemas.microsoft.com/office/drawing/2014/main" id="{8DBF459F-E2DE-D84A-9D55-64718E80EE1A}"/>
              </a:ext>
            </a:extLst>
          </p:cNvPr>
          <p:cNvGrpSpPr/>
          <p:nvPr/>
        </p:nvGrpSpPr>
        <p:grpSpPr>
          <a:xfrm>
            <a:off x="801268" y="2116851"/>
            <a:ext cx="1127888" cy="183576"/>
            <a:chOff x="853717" y="2275116"/>
            <a:chExt cx="1127888" cy="183576"/>
          </a:xfrm>
        </p:grpSpPr>
        <p:sp>
          <p:nvSpPr>
            <p:cNvPr id="52" name="正方形/長方形 51">
              <a:extLst>
                <a:ext uri="{FF2B5EF4-FFF2-40B4-BE49-F238E27FC236}">
                  <a16:creationId xmlns:a16="http://schemas.microsoft.com/office/drawing/2014/main" id="{784A48DB-CD9A-1B4A-A09C-8E6969348142}"/>
                </a:ext>
              </a:extLst>
            </p:cNvPr>
            <p:cNvSpPr/>
            <p:nvPr/>
          </p:nvSpPr>
          <p:spPr>
            <a:xfrm>
              <a:off x="1019803" y="2297109"/>
              <a:ext cx="961802" cy="161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en-US" altLang="ja-JP" sz="1050" b="1" dirty="0">
                  <a:solidFill>
                    <a:schemeClr val="tx2"/>
                  </a:solidFill>
                  <a:latin typeface="+mn-ea"/>
                </a:rPr>
                <a:t>0123-456-7890</a:t>
              </a:r>
              <a:endParaRPr kumimoji="1" lang="en-US" altLang="ja-JP" sz="700" b="1" dirty="0">
                <a:solidFill>
                  <a:schemeClr val="tx2"/>
                </a:solidFill>
                <a:latin typeface="+mn-ea"/>
              </a:endParaRPr>
            </a:p>
          </p:txBody>
        </p:sp>
        <p:pic>
          <p:nvPicPr>
            <p:cNvPr id="8" name="図 7">
              <a:extLst>
                <a:ext uri="{FF2B5EF4-FFF2-40B4-BE49-F238E27FC236}">
                  <a16:creationId xmlns:a16="http://schemas.microsoft.com/office/drawing/2014/main" id="{61D5BFAA-3284-B84F-BC8C-64C010BB3709}"/>
                </a:ext>
              </a:extLst>
            </p:cNvPr>
            <p:cNvPicPr>
              <a:picLocks noChangeAspect="1"/>
            </p:cNvPicPr>
            <p:nvPr/>
          </p:nvPicPr>
          <p:blipFill>
            <a:blip r:embed="rId3"/>
            <a:stretch>
              <a:fillRect/>
            </a:stretch>
          </p:blipFill>
          <p:spPr>
            <a:xfrm>
              <a:off x="853717" y="2275116"/>
              <a:ext cx="133350" cy="177800"/>
            </a:xfrm>
            <a:prstGeom prst="rect">
              <a:avLst/>
            </a:prstGeom>
          </p:spPr>
        </p:pic>
      </p:grpSp>
      <p:sp>
        <p:nvSpPr>
          <p:cNvPr id="56" name="正方形/長方形 55">
            <a:extLst>
              <a:ext uri="{FF2B5EF4-FFF2-40B4-BE49-F238E27FC236}">
                <a16:creationId xmlns:a16="http://schemas.microsoft.com/office/drawing/2014/main" id="{5F254B9D-6AF5-8A49-88C9-C5198A4284B8}"/>
              </a:ext>
            </a:extLst>
          </p:cNvPr>
          <p:cNvSpPr/>
          <p:nvPr/>
        </p:nvSpPr>
        <p:spPr>
          <a:xfrm>
            <a:off x="813251" y="2476658"/>
            <a:ext cx="359073"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会社名</a:t>
            </a:r>
            <a:r>
              <a:rPr kumimoji="1" lang="en-US" altLang="ja-JP" sz="800" dirty="0">
                <a:solidFill>
                  <a:schemeClr val="tx2"/>
                </a:solidFill>
              </a:rPr>
              <a:t>*</a:t>
            </a:r>
          </a:p>
        </p:txBody>
      </p:sp>
      <p:sp>
        <p:nvSpPr>
          <p:cNvPr id="59" name="正方形/長方形 58">
            <a:extLst>
              <a:ext uri="{FF2B5EF4-FFF2-40B4-BE49-F238E27FC236}">
                <a16:creationId xmlns:a16="http://schemas.microsoft.com/office/drawing/2014/main" id="{B1E4A3A0-35F7-404F-A57E-CC21BF8A079F}"/>
              </a:ext>
            </a:extLst>
          </p:cNvPr>
          <p:cNvSpPr/>
          <p:nvPr/>
        </p:nvSpPr>
        <p:spPr>
          <a:xfrm>
            <a:off x="808441" y="2635139"/>
            <a:ext cx="3423962" cy="174729"/>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nchorCtr="0">
            <a:noAutofit/>
          </a:bodyPr>
          <a:lstStyle/>
          <a:p>
            <a:pPr>
              <a:spcAft>
                <a:spcPts val="600"/>
              </a:spcAft>
            </a:pPr>
            <a:r>
              <a:rPr kumimoji="1" lang="ja-JP" altLang="en-US" sz="600">
                <a:solidFill>
                  <a:schemeClr val="bg1">
                    <a:lumMod val="65000"/>
                  </a:schemeClr>
                </a:solidFill>
              </a:rPr>
              <a:t>株式会社サンプル</a:t>
            </a:r>
            <a:endParaRPr kumimoji="1" lang="en-US" altLang="ja-JP" sz="600" dirty="0">
              <a:solidFill>
                <a:schemeClr val="bg1">
                  <a:lumMod val="65000"/>
                </a:schemeClr>
              </a:solidFill>
            </a:endParaRPr>
          </a:p>
        </p:txBody>
      </p:sp>
      <p:sp>
        <p:nvSpPr>
          <p:cNvPr id="60" name="正方形/長方形 59">
            <a:extLst>
              <a:ext uri="{FF2B5EF4-FFF2-40B4-BE49-F238E27FC236}">
                <a16:creationId xmlns:a16="http://schemas.microsoft.com/office/drawing/2014/main" id="{F0C3E2EF-DEBE-E840-8F66-97ECAEE9BCDD}"/>
              </a:ext>
            </a:extLst>
          </p:cNvPr>
          <p:cNvSpPr/>
          <p:nvPr/>
        </p:nvSpPr>
        <p:spPr>
          <a:xfrm>
            <a:off x="810804" y="2889787"/>
            <a:ext cx="256480"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氏名</a:t>
            </a:r>
            <a:r>
              <a:rPr kumimoji="1" lang="en-US" altLang="ja-JP" sz="800" dirty="0">
                <a:solidFill>
                  <a:schemeClr val="tx2"/>
                </a:solidFill>
              </a:rPr>
              <a:t>*</a:t>
            </a:r>
          </a:p>
        </p:txBody>
      </p:sp>
      <p:sp>
        <p:nvSpPr>
          <p:cNvPr id="61" name="正方形/長方形 60">
            <a:extLst>
              <a:ext uri="{FF2B5EF4-FFF2-40B4-BE49-F238E27FC236}">
                <a16:creationId xmlns:a16="http://schemas.microsoft.com/office/drawing/2014/main" id="{FFEF7E3D-88BB-794C-A164-E69DFFE7302E}"/>
              </a:ext>
            </a:extLst>
          </p:cNvPr>
          <p:cNvSpPr/>
          <p:nvPr/>
        </p:nvSpPr>
        <p:spPr>
          <a:xfrm>
            <a:off x="808441" y="3052232"/>
            <a:ext cx="3423962" cy="174729"/>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nchorCtr="0">
            <a:noAutofit/>
          </a:bodyPr>
          <a:lstStyle/>
          <a:p>
            <a:pPr>
              <a:spcAft>
                <a:spcPts val="600"/>
              </a:spcAft>
            </a:pPr>
            <a:r>
              <a:rPr kumimoji="1" lang="ja-JP" altLang="en-US" sz="600">
                <a:solidFill>
                  <a:schemeClr val="bg1">
                    <a:lumMod val="65000"/>
                  </a:schemeClr>
                </a:solidFill>
              </a:rPr>
              <a:t>山田</a:t>
            </a:r>
            <a:r>
              <a:rPr kumimoji="1" lang="en-US" altLang="ja-JP" sz="600" dirty="0">
                <a:solidFill>
                  <a:schemeClr val="bg1">
                    <a:lumMod val="65000"/>
                  </a:schemeClr>
                </a:solidFill>
              </a:rPr>
              <a:t> </a:t>
            </a:r>
            <a:r>
              <a:rPr kumimoji="1" lang="ja-JP" altLang="en-US" sz="600">
                <a:solidFill>
                  <a:schemeClr val="bg1">
                    <a:lumMod val="65000"/>
                  </a:schemeClr>
                </a:solidFill>
              </a:rPr>
              <a:t>太郎</a:t>
            </a:r>
            <a:endParaRPr kumimoji="1" lang="en-US" altLang="ja-JP" sz="600" dirty="0">
              <a:solidFill>
                <a:schemeClr val="bg1">
                  <a:lumMod val="65000"/>
                </a:schemeClr>
              </a:solidFill>
            </a:endParaRPr>
          </a:p>
        </p:txBody>
      </p:sp>
      <p:sp>
        <p:nvSpPr>
          <p:cNvPr id="62" name="正方形/長方形 61">
            <a:extLst>
              <a:ext uri="{FF2B5EF4-FFF2-40B4-BE49-F238E27FC236}">
                <a16:creationId xmlns:a16="http://schemas.microsoft.com/office/drawing/2014/main" id="{AB7213AF-A2C7-334D-8372-2A70474925BB}"/>
              </a:ext>
            </a:extLst>
          </p:cNvPr>
          <p:cNvSpPr/>
          <p:nvPr/>
        </p:nvSpPr>
        <p:spPr>
          <a:xfrm>
            <a:off x="808441" y="3312889"/>
            <a:ext cx="769441"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メールアドレス</a:t>
            </a:r>
            <a:r>
              <a:rPr kumimoji="1" lang="en-US" altLang="ja-JP" sz="800" dirty="0">
                <a:solidFill>
                  <a:schemeClr val="tx2"/>
                </a:solidFill>
              </a:rPr>
              <a:t>*</a:t>
            </a:r>
          </a:p>
        </p:txBody>
      </p:sp>
      <p:sp>
        <p:nvSpPr>
          <p:cNvPr id="63" name="正方形/長方形 62">
            <a:extLst>
              <a:ext uri="{FF2B5EF4-FFF2-40B4-BE49-F238E27FC236}">
                <a16:creationId xmlns:a16="http://schemas.microsoft.com/office/drawing/2014/main" id="{1DBB7278-1DE0-D547-BB46-2EB79A481382}"/>
              </a:ext>
            </a:extLst>
          </p:cNvPr>
          <p:cNvSpPr/>
          <p:nvPr/>
        </p:nvSpPr>
        <p:spPr>
          <a:xfrm>
            <a:off x="806078" y="3473187"/>
            <a:ext cx="3423962" cy="174729"/>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nchorCtr="0">
            <a:noAutofit/>
          </a:bodyPr>
          <a:lstStyle/>
          <a:p>
            <a:pPr>
              <a:spcAft>
                <a:spcPts val="600"/>
              </a:spcAft>
            </a:pPr>
            <a:r>
              <a:rPr kumimoji="1" lang="en-US" altLang="ja-JP" sz="600" dirty="0">
                <a:solidFill>
                  <a:schemeClr val="bg1">
                    <a:lumMod val="65000"/>
                  </a:schemeClr>
                </a:solidFill>
              </a:rPr>
              <a:t>sample000@mail.com</a:t>
            </a:r>
          </a:p>
        </p:txBody>
      </p:sp>
      <p:sp>
        <p:nvSpPr>
          <p:cNvPr id="64" name="正方形/長方形 63">
            <a:extLst>
              <a:ext uri="{FF2B5EF4-FFF2-40B4-BE49-F238E27FC236}">
                <a16:creationId xmlns:a16="http://schemas.microsoft.com/office/drawing/2014/main" id="{1D5F282D-5507-A84B-9B70-1FD6887A137C}"/>
              </a:ext>
            </a:extLst>
          </p:cNvPr>
          <p:cNvSpPr/>
          <p:nvPr/>
        </p:nvSpPr>
        <p:spPr>
          <a:xfrm>
            <a:off x="808441" y="3730543"/>
            <a:ext cx="461665"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電話番号</a:t>
            </a:r>
            <a:r>
              <a:rPr kumimoji="1" lang="en-US" altLang="ja-JP" sz="800" dirty="0">
                <a:solidFill>
                  <a:schemeClr val="tx2"/>
                </a:solidFill>
              </a:rPr>
              <a:t>*</a:t>
            </a:r>
          </a:p>
        </p:txBody>
      </p:sp>
      <p:sp>
        <p:nvSpPr>
          <p:cNvPr id="66" name="正方形/長方形 65">
            <a:extLst>
              <a:ext uri="{FF2B5EF4-FFF2-40B4-BE49-F238E27FC236}">
                <a16:creationId xmlns:a16="http://schemas.microsoft.com/office/drawing/2014/main" id="{2E254E8C-F880-1142-BB01-A178A0B7D65E}"/>
              </a:ext>
            </a:extLst>
          </p:cNvPr>
          <p:cNvSpPr/>
          <p:nvPr/>
        </p:nvSpPr>
        <p:spPr>
          <a:xfrm>
            <a:off x="806078" y="3892199"/>
            <a:ext cx="3423962" cy="174729"/>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nchorCtr="0">
            <a:noAutofit/>
          </a:bodyPr>
          <a:lstStyle/>
          <a:p>
            <a:pPr>
              <a:spcAft>
                <a:spcPts val="600"/>
              </a:spcAft>
            </a:pPr>
            <a:r>
              <a:rPr kumimoji="1" lang="en-US" altLang="ja-JP" sz="600" dirty="0">
                <a:solidFill>
                  <a:schemeClr val="bg1">
                    <a:lumMod val="65000"/>
                  </a:schemeClr>
                </a:solidFill>
              </a:rPr>
              <a:t>0123-456-7890</a:t>
            </a:r>
          </a:p>
        </p:txBody>
      </p:sp>
      <p:sp>
        <p:nvSpPr>
          <p:cNvPr id="67" name="正方形/長方形 66">
            <a:extLst>
              <a:ext uri="{FF2B5EF4-FFF2-40B4-BE49-F238E27FC236}">
                <a16:creationId xmlns:a16="http://schemas.microsoft.com/office/drawing/2014/main" id="{15A0C689-31BC-6A41-91CC-ECD16EB0B514}"/>
              </a:ext>
            </a:extLst>
          </p:cNvPr>
          <p:cNvSpPr/>
          <p:nvPr/>
        </p:nvSpPr>
        <p:spPr>
          <a:xfrm>
            <a:off x="808440" y="5071602"/>
            <a:ext cx="3421599" cy="756322"/>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nchorCtr="0">
            <a:noAutofit/>
          </a:bodyPr>
          <a:lstStyle/>
          <a:p>
            <a:pPr>
              <a:spcAft>
                <a:spcPts val="600"/>
              </a:spcAft>
            </a:pPr>
            <a:r>
              <a:rPr kumimoji="1" lang="ja-JP" altLang="en-US" sz="600">
                <a:solidFill>
                  <a:schemeClr val="bg1">
                    <a:lumMod val="65000"/>
                  </a:schemeClr>
                </a:solidFill>
              </a:rPr>
              <a:t>入力してください</a:t>
            </a:r>
            <a:endParaRPr kumimoji="1" lang="en-US" altLang="ja-JP" sz="600" dirty="0">
              <a:solidFill>
                <a:schemeClr val="bg1">
                  <a:lumMod val="65000"/>
                </a:schemeClr>
              </a:solidFill>
            </a:endParaRPr>
          </a:p>
        </p:txBody>
      </p:sp>
      <p:sp>
        <p:nvSpPr>
          <p:cNvPr id="68" name="角丸四角形 67">
            <a:extLst>
              <a:ext uri="{FF2B5EF4-FFF2-40B4-BE49-F238E27FC236}">
                <a16:creationId xmlns:a16="http://schemas.microsoft.com/office/drawing/2014/main" id="{AFA20985-4BC6-634D-916F-0EB70DD82B73}"/>
              </a:ext>
            </a:extLst>
          </p:cNvPr>
          <p:cNvSpPr/>
          <p:nvPr/>
        </p:nvSpPr>
        <p:spPr>
          <a:xfrm>
            <a:off x="2124162" y="6373397"/>
            <a:ext cx="818367" cy="277609"/>
          </a:xfrm>
          <a:prstGeom prst="roundRect">
            <a:avLst>
              <a:gd name="adj" fmla="val 1640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16000" tIns="72000" rIns="216000" bIns="72000" rtlCol="0" anchor="ctr">
            <a:spAutoFit/>
          </a:bodyPr>
          <a:lstStyle/>
          <a:p>
            <a:pPr algn="ctr"/>
            <a:r>
              <a:rPr kumimoji="1" lang="ja-JP" altLang="en-US" sz="700"/>
              <a:t>送信する</a:t>
            </a:r>
          </a:p>
        </p:txBody>
      </p:sp>
      <p:grpSp>
        <p:nvGrpSpPr>
          <p:cNvPr id="69" name="グループ化 68">
            <a:extLst>
              <a:ext uri="{FF2B5EF4-FFF2-40B4-BE49-F238E27FC236}">
                <a16:creationId xmlns:a16="http://schemas.microsoft.com/office/drawing/2014/main" id="{BBF55250-8FD9-0440-AFC8-AB24A876E6DB}"/>
              </a:ext>
            </a:extLst>
          </p:cNvPr>
          <p:cNvGrpSpPr/>
          <p:nvPr/>
        </p:nvGrpSpPr>
        <p:grpSpPr>
          <a:xfrm>
            <a:off x="447346" y="6818373"/>
            <a:ext cx="4174273" cy="214208"/>
            <a:chOff x="490063" y="6429205"/>
            <a:chExt cx="4174273" cy="214208"/>
          </a:xfrm>
        </p:grpSpPr>
        <p:sp>
          <p:nvSpPr>
            <p:cNvPr id="70" name="正方形/長方形 69">
              <a:extLst>
                <a:ext uri="{FF2B5EF4-FFF2-40B4-BE49-F238E27FC236}">
                  <a16:creationId xmlns:a16="http://schemas.microsoft.com/office/drawing/2014/main" id="{D02897D0-B038-9A4F-8FB9-2FB6B71FE34B}"/>
                </a:ext>
              </a:extLst>
            </p:cNvPr>
            <p:cNvSpPr/>
            <p:nvPr/>
          </p:nvSpPr>
          <p:spPr>
            <a:xfrm>
              <a:off x="490063" y="6429205"/>
              <a:ext cx="4174273" cy="214208"/>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0" rIns="216000" bIns="0" rtlCol="0" anchor="ctr" anchorCtr="0"/>
            <a:lstStyle/>
            <a:p>
              <a:r>
                <a:rPr kumimoji="1" lang="ja-JP" altLang="en-US" sz="600" u="sng">
                  <a:solidFill>
                    <a:schemeClr val="tx2"/>
                  </a:solidFill>
                  <a:latin typeface="+mn-ea"/>
                </a:rPr>
                <a:t>プライバシーポリシー</a:t>
              </a:r>
              <a:r>
                <a:rPr kumimoji="1" lang="en-US" altLang="ja-JP" sz="600" dirty="0">
                  <a:solidFill>
                    <a:schemeClr val="tx2"/>
                  </a:solidFill>
                  <a:latin typeface="+mn-ea"/>
                </a:rPr>
                <a:t> </a:t>
              </a:r>
              <a:r>
                <a:rPr kumimoji="1" lang="ja-JP" altLang="en-US" sz="600">
                  <a:solidFill>
                    <a:schemeClr val="tx2"/>
                  </a:solidFill>
                  <a:latin typeface="+mn-ea"/>
                </a:rPr>
                <a:t>   </a:t>
              </a:r>
              <a:r>
                <a:rPr kumimoji="1" lang="ja-JP" altLang="en-US" sz="600" u="sng">
                  <a:solidFill>
                    <a:schemeClr val="tx2"/>
                  </a:solidFill>
                  <a:latin typeface="+mn-ea"/>
                </a:rPr>
                <a:t>利用規約</a:t>
              </a:r>
              <a:endParaRPr kumimoji="1" lang="en-US" altLang="ja-JP" sz="600" u="sng" dirty="0">
                <a:solidFill>
                  <a:schemeClr val="tx2"/>
                </a:solidFill>
                <a:latin typeface="+mn-ea"/>
              </a:endParaRPr>
            </a:p>
          </p:txBody>
        </p:sp>
        <p:sp>
          <p:nvSpPr>
            <p:cNvPr id="71" name="正方形/長方形 70">
              <a:extLst>
                <a:ext uri="{FF2B5EF4-FFF2-40B4-BE49-F238E27FC236}">
                  <a16:creationId xmlns:a16="http://schemas.microsoft.com/office/drawing/2014/main" id="{4EDECA48-BDBF-3748-90F9-57561835B30A}"/>
                </a:ext>
              </a:extLst>
            </p:cNvPr>
            <p:cNvSpPr/>
            <p:nvPr/>
          </p:nvSpPr>
          <p:spPr>
            <a:xfrm>
              <a:off x="4100941" y="6480465"/>
              <a:ext cx="434414"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spcAft>
                  <a:spcPts val="600"/>
                </a:spcAft>
              </a:pPr>
              <a:r>
                <a:rPr kumimoji="1" lang="en-US" altLang="ja-JP" sz="700" dirty="0">
                  <a:solidFill>
                    <a:schemeClr val="tx2"/>
                  </a:solidFill>
                </a:rPr>
                <a:t>©️Copyright</a:t>
              </a:r>
            </a:p>
          </p:txBody>
        </p:sp>
      </p:grpSp>
      <p:sp>
        <p:nvSpPr>
          <p:cNvPr id="93" name="正方形/長方形 92">
            <a:extLst>
              <a:ext uri="{FF2B5EF4-FFF2-40B4-BE49-F238E27FC236}">
                <a16:creationId xmlns:a16="http://schemas.microsoft.com/office/drawing/2014/main" id="{B423D666-77DA-0046-B41F-1D8231F054E4}"/>
              </a:ext>
            </a:extLst>
          </p:cNvPr>
          <p:cNvSpPr/>
          <p:nvPr/>
        </p:nvSpPr>
        <p:spPr>
          <a:xfrm>
            <a:off x="434296" y="7207150"/>
            <a:ext cx="923330"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200" b="1">
                <a:solidFill>
                  <a:schemeClr val="tx2"/>
                </a:solidFill>
                <a:latin typeface="+mn-ea"/>
              </a:rPr>
              <a:t>送信完了画面</a:t>
            </a:r>
          </a:p>
        </p:txBody>
      </p:sp>
      <p:grpSp>
        <p:nvGrpSpPr>
          <p:cNvPr id="12" name="グループ化 11">
            <a:extLst>
              <a:ext uri="{FF2B5EF4-FFF2-40B4-BE49-F238E27FC236}">
                <a16:creationId xmlns:a16="http://schemas.microsoft.com/office/drawing/2014/main" id="{4385DAD5-7587-A14B-BDB7-CF96DC0F0ABD}"/>
              </a:ext>
            </a:extLst>
          </p:cNvPr>
          <p:cNvGrpSpPr/>
          <p:nvPr/>
        </p:nvGrpSpPr>
        <p:grpSpPr>
          <a:xfrm>
            <a:off x="449710" y="1051561"/>
            <a:ext cx="4171909" cy="428570"/>
            <a:chOff x="490063" y="1051561"/>
            <a:chExt cx="4171909" cy="428570"/>
          </a:xfrm>
        </p:grpSpPr>
        <p:sp>
          <p:nvSpPr>
            <p:cNvPr id="5" name="正方形/長方形 4">
              <a:extLst>
                <a:ext uri="{FF2B5EF4-FFF2-40B4-BE49-F238E27FC236}">
                  <a16:creationId xmlns:a16="http://schemas.microsoft.com/office/drawing/2014/main" id="{E5DDA504-02EA-4041-A1A9-B2FF36322A97}"/>
                </a:ext>
              </a:extLst>
            </p:cNvPr>
            <p:cNvSpPr/>
            <p:nvPr/>
          </p:nvSpPr>
          <p:spPr>
            <a:xfrm>
              <a:off x="490063" y="1051561"/>
              <a:ext cx="4171909" cy="428570"/>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b" anchorCtr="0"/>
            <a:lstStyle/>
            <a:p>
              <a:pPr algn="ctr"/>
              <a:r>
                <a:rPr kumimoji="1" lang="ja-JP" altLang="en-US" sz="1050" b="1">
                  <a:solidFill>
                    <a:schemeClr val="tx2"/>
                  </a:solidFill>
                  <a:latin typeface="+mn-ea"/>
                </a:rPr>
                <a:t>資料請求</a:t>
              </a:r>
              <a:endParaRPr kumimoji="1" lang="en-US" altLang="ja-JP" sz="1050" b="1" dirty="0">
                <a:solidFill>
                  <a:schemeClr val="tx2"/>
                </a:solidFill>
                <a:latin typeface="+mn-ea"/>
              </a:endParaRPr>
            </a:p>
          </p:txBody>
        </p:sp>
        <p:sp>
          <p:nvSpPr>
            <p:cNvPr id="95" name="正方形/長方形 94">
              <a:extLst>
                <a:ext uri="{FF2B5EF4-FFF2-40B4-BE49-F238E27FC236}">
                  <a16:creationId xmlns:a16="http://schemas.microsoft.com/office/drawing/2014/main" id="{02E39CB8-FC45-A946-8852-BBF9813E9177}"/>
                </a:ext>
              </a:extLst>
            </p:cNvPr>
            <p:cNvSpPr/>
            <p:nvPr/>
          </p:nvSpPr>
          <p:spPr>
            <a:xfrm>
              <a:off x="597073" y="1126460"/>
              <a:ext cx="261290"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en-US" altLang="ja-JP" sz="1000" b="1" dirty="0">
                  <a:solidFill>
                    <a:schemeClr val="tx2"/>
                  </a:solidFill>
                  <a:latin typeface="+mn-ea"/>
                </a:rPr>
                <a:t>logo</a:t>
              </a:r>
              <a:endParaRPr kumimoji="1" lang="en-US" altLang="ja-JP" sz="600" b="1" dirty="0">
                <a:solidFill>
                  <a:schemeClr val="tx2"/>
                </a:solidFill>
                <a:latin typeface="+mn-ea"/>
              </a:endParaRPr>
            </a:p>
          </p:txBody>
        </p:sp>
      </p:grpSp>
      <p:sp>
        <p:nvSpPr>
          <p:cNvPr id="99" name="円/楕円 98">
            <a:extLst>
              <a:ext uri="{FF2B5EF4-FFF2-40B4-BE49-F238E27FC236}">
                <a16:creationId xmlns:a16="http://schemas.microsoft.com/office/drawing/2014/main" id="{5D19BB5D-AA8A-9943-A812-811635183ADA}"/>
              </a:ext>
            </a:extLst>
          </p:cNvPr>
          <p:cNvSpPr/>
          <p:nvPr/>
        </p:nvSpPr>
        <p:spPr>
          <a:xfrm>
            <a:off x="265968" y="438630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75" name="正方形/長方形 74">
            <a:extLst>
              <a:ext uri="{FF2B5EF4-FFF2-40B4-BE49-F238E27FC236}">
                <a16:creationId xmlns:a16="http://schemas.microsoft.com/office/drawing/2014/main" id="{461CAE06-621A-D64B-AB02-C7D26A03CCA3}"/>
              </a:ext>
            </a:extLst>
          </p:cNvPr>
          <p:cNvSpPr/>
          <p:nvPr/>
        </p:nvSpPr>
        <p:spPr>
          <a:xfrm>
            <a:off x="449710" y="7923972"/>
            <a:ext cx="4167263" cy="101401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76" name="正方形/長方形 75">
            <a:extLst>
              <a:ext uri="{FF2B5EF4-FFF2-40B4-BE49-F238E27FC236}">
                <a16:creationId xmlns:a16="http://schemas.microsoft.com/office/drawing/2014/main" id="{E5059A7E-740B-1846-A95B-05C42C43F586}"/>
              </a:ext>
            </a:extLst>
          </p:cNvPr>
          <p:cNvSpPr/>
          <p:nvPr/>
        </p:nvSpPr>
        <p:spPr>
          <a:xfrm>
            <a:off x="1725451" y="8122912"/>
            <a:ext cx="1615828" cy="161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050" b="1">
                <a:solidFill>
                  <a:schemeClr val="tx2"/>
                </a:solidFill>
                <a:latin typeface="+mn-ea"/>
              </a:rPr>
              <a:t>資料請求を受け付けました</a:t>
            </a:r>
          </a:p>
        </p:txBody>
      </p:sp>
      <p:sp>
        <p:nvSpPr>
          <p:cNvPr id="77" name="正方形/長方形 76">
            <a:extLst>
              <a:ext uri="{FF2B5EF4-FFF2-40B4-BE49-F238E27FC236}">
                <a16:creationId xmlns:a16="http://schemas.microsoft.com/office/drawing/2014/main" id="{B326C7C4-E79D-EF41-A8A4-4D8FB13222DE}"/>
              </a:ext>
            </a:extLst>
          </p:cNvPr>
          <p:cNvSpPr/>
          <p:nvPr/>
        </p:nvSpPr>
        <p:spPr>
          <a:xfrm>
            <a:off x="786381" y="8389904"/>
            <a:ext cx="3431138"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kumimoji="1" lang="ja-JP" altLang="en-US" sz="700">
                <a:solidFill>
                  <a:schemeClr val="tx2"/>
                </a:solidFill>
              </a:rPr>
              <a:t>弊社のサービスに興味を持って頂きありがとうございます</a:t>
            </a:r>
            <a:endParaRPr kumimoji="1" lang="en-US" altLang="ja-JP" sz="700" dirty="0">
              <a:solidFill>
                <a:schemeClr val="tx2"/>
              </a:solidFill>
            </a:endParaRPr>
          </a:p>
        </p:txBody>
      </p:sp>
      <p:grpSp>
        <p:nvGrpSpPr>
          <p:cNvPr id="111" name="グループ化 110">
            <a:extLst>
              <a:ext uri="{FF2B5EF4-FFF2-40B4-BE49-F238E27FC236}">
                <a16:creationId xmlns:a16="http://schemas.microsoft.com/office/drawing/2014/main" id="{CFC865FD-F58C-C947-9729-ABA937064176}"/>
              </a:ext>
            </a:extLst>
          </p:cNvPr>
          <p:cNvGrpSpPr/>
          <p:nvPr/>
        </p:nvGrpSpPr>
        <p:grpSpPr>
          <a:xfrm>
            <a:off x="445064" y="7495309"/>
            <a:ext cx="4171909" cy="428570"/>
            <a:chOff x="490063" y="1051561"/>
            <a:chExt cx="4171909" cy="428570"/>
          </a:xfrm>
        </p:grpSpPr>
        <p:sp>
          <p:nvSpPr>
            <p:cNvPr id="112" name="正方形/長方形 111">
              <a:extLst>
                <a:ext uri="{FF2B5EF4-FFF2-40B4-BE49-F238E27FC236}">
                  <a16:creationId xmlns:a16="http://schemas.microsoft.com/office/drawing/2014/main" id="{2AE33841-65F4-704B-BDB6-ED0C671A1D4D}"/>
                </a:ext>
              </a:extLst>
            </p:cNvPr>
            <p:cNvSpPr/>
            <p:nvPr/>
          </p:nvSpPr>
          <p:spPr>
            <a:xfrm>
              <a:off x="490063" y="1051561"/>
              <a:ext cx="4171909" cy="428570"/>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b" anchorCtr="0"/>
            <a:lstStyle/>
            <a:p>
              <a:pPr algn="ctr"/>
              <a:r>
                <a:rPr kumimoji="1" lang="ja-JP" altLang="en-US" sz="1050" b="1">
                  <a:solidFill>
                    <a:schemeClr val="tx2"/>
                  </a:solidFill>
                  <a:latin typeface="+mn-ea"/>
                </a:rPr>
                <a:t>資料請求</a:t>
              </a:r>
              <a:endParaRPr kumimoji="1" lang="en-US" altLang="ja-JP" sz="1050" b="1" dirty="0">
                <a:solidFill>
                  <a:schemeClr val="tx2"/>
                </a:solidFill>
                <a:latin typeface="+mn-ea"/>
              </a:endParaRPr>
            </a:p>
          </p:txBody>
        </p:sp>
        <p:sp>
          <p:nvSpPr>
            <p:cNvPr id="113" name="正方形/長方形 112">
              <a:extLst>
                <a:ext uri="{FF2B5EF4-FFF2-40B4-BE49-F238E27FC236}">
                  <a16:creationId xmlns:a16="http://schemas.microsoft.com/office/drawing/2014/main" id="{E17A34EC-3A46-A041-9987-CA7F1026350A}"/>
                </a:ext>
              </a:extLst>
            </p:cNvPr>
            <p:cNvSpPr/>
            <p:nvPr/>
          </p:nvSpPr>
          <p:spPr>
            <a:xfrm>
              <a:off x="597073" y="1126460"/>
              <a:ext cx="261290"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en-US" altLang="ja-JP" sz="1000" b="1" dirty="0">
                  <a:solidFill>
                    <a:schemeClr val="tx2"/>
                  </a:solidFill>
                  <a:latin typeface="+mn-ea"/>
                </a:rPr>
                <a:t>logo</a:t>
              </a:r>
              <a:endParaRPr kumimoji="1" lang="en-US" altLang="ja-JP" sz="600" b="1" dirty="0">
                <a:solidFill>
                  <a:schemeClr val="tx2"/>
                </a:solidFill>
                <a:latin typeface="+mn-ea"/>
              </a:endParaRPr>
            </a:p>
          </p:txBody>
        </p:sp>
      </p:grpSp>
      <p:sp>
        <p:nvSpPr>
          <p:cNvPr id="57" name="正方形/長方形 56">
            <a:extLst>
              <a:ext uri="{FF2B5EF4-FFF2-40B4-BE49-F238E27FC236}">
                <a16:creationId xmlns:a16="http://schemas.microsoft.com/office/drawing/2014/main" id="{87FA60C5-0FBE-C549-AEE3-4294E2BCA469}"/>
              </a:ext>
            </a:extLst>
          </p:cNvPr>
          <p:cNvSpPr/>
          <p:nvPr/>
        </p:nvSpPr>
        <p:spPr>
          <a:xfrm>
            <a:off x="2293663" y="8640073"/>
            <a:ext cx="538609"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700" u="sng">
                <a:solidFill>
                  <a:schemeClr val="tx2"/>
                </a:solidFill>
              </a:rPr>
              <a:t>トップに戻る</a:t>
            </a:r>
            <a:endParaRPr kumimoji="1" lang="en-US" altLang="ja-JP" sz="700" u="sng" dirty="0">
              <a:solidFill>
                <a:schemeClr val="tx2"/>
              </a:solidFill>
            </a:endParaRPr>
          </a:p>
        </p:txBody>
      </p:sp>
      <p:sp>
        <p:nvSpPr>
          <p:cNvPr id="58" name="正方形/長方形 57">
            <a:extLst>
              <a:ext uri="{FF2B5EF4-FFF2-40B4-BE49-F238E27FC236}">
                <a16:creationId xmlns:a16="http://schemas.microsoft.com/office/drawing/2014/main" id="{CA7F22E2-719B-0542-A1C3-ABB5F70E89A7}"/>
              </a:ext>
            </a:extLst>
          </p:cNvPr>
          <p:cNvSpPr/>
          <p:nvPr/>
        </p:nvSpPr>
        <p:spPr>
          <a:xfrm>
            <a:off x="449710" y="8937991"/>
            <a:ext cx="4167263" cy="993890"/>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65" name="正方形/長方形 64">
            <a:extLst>
              <a:ext uri="{FF2B5EF4-FFF2-40B4-BE49-F238E27FC236}">
                <a16:creationId xmlns:a16="http://schemas.microsoft.com/office/drawing/2014/main" id="{92C47081-F497-E247-846A-74B200C8FCCE}"/>
              </a:ext>
            </a:extLst>
          </p:cNvPr>
          <p:cNvSpPr/>
          <p:nvPr/>
        </p:nvSpPr>
        <p:spPr>
          <a:xfrm>
            <a:off x="447346" y="9924689"/>
            <a:ext cx="4171909" cy="214208"/>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0" rIns="216000" bIns="0" rtlCol="0" anchor="ctr" anchorCtr="0"/>
          <a:lstStyle/>
          <a:p>
            <a:r>
              <a:rPr kumimoji="1" lang="ja-JP" altLang="en-US" sz="600" u="sng">
                <a:solidFill>
                  <a:schemeClr val="tx2"/>
                </a:solidFill>
                <a:latin typeface="+mn-ea"/>
              </a:rPr>
              <a:t>プライバシーポリシー</a:t>
            </a:r>
            <a:r>
              <a:rPr kumimoji="1" lang="en-US" altLang="ja-JP" sz="600" dirty="0">
                <a:solidFill>
                  <a:schemeClr val="tx2"/>
                </a:solidFill>
                <a:latin typeface="+mn-ea"/>
              </a:rPr>
              <a:t> </a:t>
            </a:r>
            <a:r>
              <a:rPr kumimoji="1" lang="ja-JP" altLang="en-US" sz="600">
                <a:solidFill>
                  <a:schemeClr val="tx2"/>
                </a:solidFill>
                <a:latin typeface="+mn-ea"/>
              </a:rPr>
              <a:t>   </a:t>
            </a:r>
            <a:r>
              <a:rPr kumimoji="1" lang="ja-JP" altLang="en-US" sz="600" u="sng">
                <a:solidFill>
                  <a:schemeClr val="tx2"/>
                </a:solidFill>
                <a:latin typeface="+mn-ea"/>
              </a:rPr>
              <a:t>利用規約</a:t>
            </a:r>
            <a:endParaRPr kumimoji="1" lang="en-US" altLang="ja-JP" sz="600" u="sng" dirty="0">
              <a:solidFill>
                <a:schemeClr val="tx2"/>
              </a:solidFill>
              <a:latin typeface="+mn-ea"/>
            </a:endParaRPr>
          </a:p>
        </p:txBody>
      </p:sp>
      <p:sp>
        <p:nvSpPr>
          <p:cNvPr id="72" name="正方形/長方形 71">
            <a:extLst>
              <a:ext uri="{FF2B5EF4-FFF2-40B4-BE49-F238E27FC236}">
                <a16:creationId xmlns:a16="http://schemas.microsoft.com/office/drawing/2014/main" id="{0AA38085-1229-1546-BC3A-5E06B5ACEEB9}"/>
              </a:ext>
            </a:extLst>
          </p:cNvPr>
          <p:cNvSpPr/>
          <p:nvPr/>
        </p:nvSpPr>
        <p:spPr>
          <a:xfrm>
            <a:off x="4058224" y="9975949"/>
            <a:ext cx="434414"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spcAft>
                <a:spcPts val="600"/>
              </a:spcAft>
            </a:pPr>
            <a:r>
              <a:rPr kumimoji="1" lang="en-US" altLang="ja-JP" sz="700" dirty="0">
                <a:solidFill>
                  <a:schemeClr val="tx2"/>
                </a:solidFill>
              </a:rPr>
              <a:t>©️Copyright</a:t>
            </a:r>
          </a:p>
        </p:txBody>
      </p:sp>
      <p:sp>
        <p:nvSpPr>
          <p:cNvPr id="73" name="円/楕円 72">
            <a:extLst>
              <a:ext uri="{FF2B5EF4-FFF2-40B4-BE49-F238E27FC236}">
                <a16:creationId xmlns:a16="http://schemas.microsoft.com/office/drawing/2014/main" id="{DDDF5CE1-B148-4E4F-930A-C9B2213DD205}"/>
              </a:ext>
            </a:extLst>
          </p:cNvPr>
          <p:cNvSpPr/>
          <p:nvPr/>
        </p:nvSpPr>
        <p:spPr>
          <a:xfrm>
            <a:off x="1197613" y="9122345"/>
            <a:ext cx="368300" cy="3683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700" dirty="0">
                <a:solidFill>
                  <a:schemeClr val="tx2"/>
                </a:solidFill>
                <a:latin typeface="+mn-ea"/>
              </a:rPr>
              <a:t>IMG</a:t>
            </a:r>
          </a:p>
        </p:txBody>
      </p:sp>
      <p:sp>
        <p:nvSpPr>
          <p:cNvPr id="74" name="正方形/長方形 73">
            <a:extLst>
              <a:ext uri="{FF2B5EF4-FFF2-40B4-BE49-F238E27FC236}">
                <a16:creationId xmlns:a16="http://schemas.microsoft.com/office/drawing/2014/main" id="{0559DC59-DECF-3842-97A9-CC42BE492CC7}"/>
              </a:ext>
            </a:extLst>
          </p:cNvPr>
          <p:cNvSpPr/>
          <p:nvPr/>
        </p:nvSpPr>
        <p:spPr>
          <a:xfrm>
            <a:off x="1067694" y="9591097"/>
            <a:ext cx="692497" cy="138499"/>
          </a:xfrm>
          <a:prstGeom prst="rect">
            <a:avLst/>
          </a:prstGeom>
        </p:spPr>
        <p:txBody>
          <a:bodyPr wrap="none" lIns="0" tIns="0" rIns="0" bIns="0">
            <a:spAutoFit/>
          </a:bodyPr>
          <a:lstStyle/>
          <a:p>
            <a:r>
              <a:rPr kumimoji="1" lang="ja-JP" altLang="en-US" sz="900" b="1" u="sng">
                <a:solidFill>
                  <a:schemeClr val="tx2"/>
                </a:solidFill>
                <a:latin typeface="+mn-ea"/>
              </a:rPr>
              <a:t>サービス紹介</a:t>
            </a:r>
            <a:endParaRPr lang="ja-JP" altLang="en-US" sz="2000" b="1" u="sng"/>
          </a:p>
        </p:txBody>
      </p:sp>
      <p:sp>
        <p:nvSpPr>
          <p:cNvPr id="78" name="円/楕円 77">
            <a:extLst>
              <a:ext uri="{FF2B5EF4-FFF2-40B4-BE49-F238E27FC236}">
                <a16:creationId xmlns:a16="http://schemas.microsoft.com/office/drawing/2014/main" id="{A6BDC81D-ABEB-1C45-ADDE-C41E64667DE0}"/>
              </a:ext>
            </a:extLst>
          </p:cNvPr>
          <p:cNvSpPr/>
          <p:nvPr/>
        </p:nvSpPr>
        <p:spPr>
          <a:xfrm>
            <a:off x="2307940" y="9117419"/>
            <a:ext cx="368300" cy="3683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700" dirty="0">
                <a:solidFill>
                  <a:schemeClr val="tx2"/>
                </a:solidFill>
                <a:latin typeface="+mn-ea"/>
              </a:rPr>
              <a:t>IMG</a:t>
            </a:r>
          </a:p>
        </p:txBody>
      </p:sp>
      <p:sp>
        <p:nvSpPr>
          <p:cNvPr id="94" name="正方形/長方形 93">
            <a:extLst>
              <a:ext uri="{FF2B5EF4-FFF2-40B4-BE49-F238E27FC236}">
                <a16:creationId xmlns:a16="http://schemas.microsoft.com/office/drawing/2014/main" id="{20973480-7437-DD49-92F5-03AD0BB37ED0}"/>
              </a:ext>
            </a:extLst>
          </p:cNvPr>
          <p:cNvSpPr/>
          <p:nvPr/>
        </p:nvSpPr>
        <p:spPr>
          <a:xfrm>
            <a:off x="2294162" y="9585764"/>
            <a:ext cx="461665" cy="138499"/>
          </a:xfrm>
          <a:prstGeom prst="rect">
            <a:avLst/>
          </a:prstGeom>
        </p:spPr>
        <p:txBody>
          <a:bodyPr wrap="none" lIns="0" tIns="0" rIns="0" bIns="0">
            <a:spAutoFit/>
          </a:bodyPr>
          <a:lstStyle/>
          <a:p>
            <a:r>
              <a:rPr kumimoji="1" lang="ja-JP" altLang="en-US" sz="900" b="1" u="sng">
                <a:solidFill>
                  <a:schemeClr val="tx2"/>
                </a:solidFill>
                <a:latin typeface="+mn-ea"/>
              </a:rPr>
              <a:t>導入事例</a:t>
            </a:r>
            <a:endParaRPr lang="ja-JP" altLang="en-US" sz="2000" b="1" u="sng"/>
          </a:p>
        </p:txBody>
      </p:sp>
      <p:sp>
        <p:nvSpPr>
          <p:cNvPr id="96" name="円/楕円 95">
            <a:extLst>
              <a:ext uri="{FF2B5EF4-FFF2-40B4-BE49-F238E27FC236}">
                <a16:creationId xmlns:a16="http://schemas.microsoft.com/office/drawing/2014/main" id="{3BEF0346-00DE-4549-8AEA-8EE9BF664808}"/>
              </a:ext>
            </a:extLst>
          </p:cNvPr>
          <p:cNvSpPr/>
          <p:nvPr/>
        </p:nvSpPr>
        <p:spPr>
          <a:xfrm>
            <a:off x="3426404" y="9124196"/>
            <a:ext cx="368300" cy="3683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700" dirty="0">
                <a:solidFill>
                  <a:schemeClr val="tx2"/>
                </a:solidFill>
                <a:latin typeface="+mn-ea"/>
              </a:rPr>
              <a:t>IMG</a:t>
            </a:r>
          </a:p>
        </p:txBody>
      </p:sp>
      <p:sp>
        <p:nvSpPr>
          <p:cNvPr id="97" name="正方形/長方形 96">
            <a:extLst>
              <a:ext uri="{FF2B5EF4-FFF2-40B4-BE49-F238E27FC236}">
                <a16:creationId xmlns:a16="http://schemas.microsoft.com/office/drawing/2014/main" id="{A46DE87C-5857-354A-9FE6-B05D75C596AF}"/>
              </a:ext>
            </a:extLst>
          </p:cNvPr>
          <p:cNvSpPr/>
          <p:nvPr/>
        </p:nvSpPr>
        <p:spPr>
          <a:xfrm>
            <a:off x="3399935" y="9589153"/>
            <a:ext cx="461665" cy="138499"/>
          </a:xfrm>
          <a:prstGeom prst="rect">
            <a:avLst/>
          </a:prstGeom>
        </p:spPr>
        <p:txBody>
          <a:bodyPr wrap="none" lIns="0" tIns="0" rIns="0" bIns="0">
            <a:spAutoFit/>
          </a:bodyPr>
          <a:lstStyle/>
          <a:p>
            <a:r>
              <a:rPr kumimoji="1" lang="ja-JP" altLang="en-US" sz="900" b="1" u="sng">
                <a:solidFill>
                  <a:schemeClr val="tx2"/>
                </a:solidFill>
                <a:latin typeface="+mn-ea"/>
              </a:rPr>
              <a:t>セミナー</a:t>
            </a:r>
            <a:endParaRPr lang="ja-JP" altLang="en-US" sz="2000" b="1" u="sng"/>
          </a:p>
        </p:txBody>
      </p:sp>
      <p:sp>
        <p:nvSpPr>
          <p:cNvPr id="98" name="正方形/長方形 97">
            <a:extLst>
              <a:ext uri="{FF2B5EF4-FFF2-40B4-BE49-F238E27FC236}">
                <a16:creationId xmlns:a16="http://schemas.microsoft.com/office/drawing/2014/main" id="{FA9A58E9-4AC8-3D46-BBF9-53B6C6B18DB3}"/>
              </a:ext>
            </a:extLst>
          </p:cNvPr>
          <p:cNvSpPr/>
          <p:nvPr/>
        </p:nvSpPr>
        <p:spPr>
          <a:xfrm>
            <a:off x="5022849" y="1236470"/>
            <a:ext cx="2123538" cy="1533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7800" indent="-141800">
              <a:spcAft>
                <a:spcPts val="1200"/>
              </a:spcAft>
              <a:buClr>
                <a:schemeClr val="accent5"/>
              </a:buClr>
              <a:buFont typeface="Wingdings" pitchFamily="2" charset="2"/>
              <a:buChar char="l"/>
            </a:pPr>
            <a:r>
              <a:rPr kumimoji="1" lang="ja-JP" altLang="en-US" sz="1100" b="1" dirty="0">
                <a:solidFill>
                  <a:schemeClr val="tx2"/>
                </a:solidFill>
                <a:latin typeface="+mn-ea"/>
              </a:rPr>
              <a:t>ヘッダ・フッタ、ナビゲーションの要素は最小限にし離脱を防ぐ</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dirty="0">
                <a:solidFill>
                  <a:schemeClr val="tx2"/>
                </a:solidFill>
                <a:latin typeface="+mn-ea"/>
              </a:rPr>
              <a:t>遷移前</a:t>
            </a:r>
            <a:r>
              <a:rPr kumimoji="1" lang="ja-JP" altLang="en-US" sz="1100" b="1">
                <a:solidFill>
                  <a:schemeClr val="tx2"/>
                </a:solidFill>
                <a:latin typeface="+mn-ea"/>
              </a:rPr>
              <a:t>の</a:t>
            </a:r>
            <a:r>
              <a:rPr kumimoji="1" lang="en-US" altLang="ja-JP" sz="1100" b="1" dirty="0">
                <a:solidFill>
                  <a:schemeClr val="tx2"/>
                </a:solidFill>
                <a:latin typeface="+mn-ea"/>
              </a:rPr>
              <a:t>CTA</a:t>
            </a:r>
            <a:r>
              <a:rPr kumimoji="1" lang="ja-JP" altLang="en-US" sz="1100" b="1">
                <a:solidFill>
                  <a:schemeClr val="tx2"/>
                </a:solidFill>
                <a:latin typeface="+mn-ea"/>
              </a:rPr>
              <a:t>の文言</a:t>
            </a:r>
            <a:r>
              <a:rPr kumimoji="1" lang="ja-JP" altLang="en-US" sz="1100" b="1" dirty="0">
                <a:solidFill>
                  <a:schemeClr val="tx2"/>
                </a:solidFill>
                <a:latin typeface="+mn-ea"/>
              </a:rPr>
              <a:t>と</a:t>
            </a:r>
            <a:r>
              <a:rPr kumimoji="1" lang="ja-JP" altLang="en-US" sz="1100" b="1">
                <a:solidFill>
                  <a:schemeClr val="tx2"/>
                </a:solidFill>
                <a:latin typeface="+mn-ea"/>
              </a:rPr>
              <a:t>フォームのタイトル文は合わせる</a:t>
            </a:r>
            <a:endParaRPr kumimoji="1" lang="en-US" altLang="ja-JP" sz="1100" b="1" dirty="0">
              <a:solidFill>
                <a:schemeClr val="tx2"/>
              </a:solidFill>
              <a:latin typeface="+mn-ea"/>
            </a:endParaRPr>
          </a:p>
        </p:txBody>
      </p:sp>
      <p:sp>
        <p:nvSpPr>
          <p:cNvPr id="100" name="円/楕円 99">
            <a:extLst>
              <a:ext uri="{FF2B5EF4-FFF2-40B4-BE49-F238E27FC236}">
                <a16:creationId xmlns:a16="http://schemas.microsoft.com/office/drawing/2014/main" id="{253CE91D-61C0-7F4F-BE64-D79B9CD5B3AC}"/>
              </a:ext>
            </a:extLst>
          </p:cNvPr>
          <p:cNvSpPr/>
          <p:nvPr/>
        </p:nvSpPr>
        <p:spPr>
          <a:xfrm>
            <a:off x="4875115" y="1052320"/>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101" name="円/楕円 100">
            <a:extLst>
              <a:ext uri="{FF2B5EF4-FFF2-40B4-BE49-F238E27FC236}">
                <a16:creationId xmlns:a16="http://schemas.microsoft.com/office/drawing/2014/main" id="{F00434DD-132F-D94E-A5C2-6A4E7B3F562E}"/>
              </a:ext>
            </a:extLst>
          </p:cNvPr>
          <p:cNvSpPr/>
          <p:nvPr/>
        </p:nvSpPr>
        <p:spPr>
          <a:xfrm>
            <a:off x="264378" y="201719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102" name="正方形/長方形 101">
            <a:extLst>
              <a:ext uri="{FF2B5EF4-FFF2-40B4-BE49-F238E27FC236}">
                <a16:creationId xmlns:a16="http://schemas.microsoft.com/office/drawing/2014/main" id="{B5DF179C-7972-0848-AB5B-AFEA28A7A610}"/>
              </a:ext>
            </a:extLst>
          </p:cNvPr>
          <p:cNvSpPr/>
          <p:nvPr/>
        </p:nvSpPr>
        <p:spPr>
          <a:xfrm>
            <a:off x="5013987" y="3068529"/>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a:solidFill>
                  <a:schemeClr val="tx2"/>
                </a:solidFill>
                <a:latin typeface="+mn-ea"/>
              </a:rPr>
              <a:t>急いでいるユーザー向けに電話番号を記載する</a:t>
            </a:r>
            <a:endParaRPr kumimoji="1" lang="en-US" altLang="ja-JP" sz="1100" b="1" dirty="0">
              <a:solidFill>
                <a:schemeClr val="tx2"/>
              </a:solidFill>
              <a:latin typeface="+mn-ea"/>
            </a:endParaRPr>
          </a:p>
        </p:txBody>
      </p:sp>
      <p:sp>
        <p:nvSpPr>
          <p:cNvPr id="103" name="円/楕円 102">
            <a:extLst>
              <a:ext uri="{FF2B5EF4-FFF2-40B4-BE49-F238E27FC236}">
                <a16:creationId xmlns:a16="http://schemas.microsoft.com/office/drawing/2014/main" id="{2D0D6860-BE67-0D4A-A4F3-64ADBEF61B48}"/>
              </a:ext>
            </a:extLst>
          </p:cNvPr>
          <p:cNvSpPr/>
          <p:nvPr/>
        </p:nvSpPr>
        <p:spPr>
          <a:xfrm>
            <a:off x="4866253" y="2884379"/>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104" name="円/楕円 103">
            <a:extLst>
              <a:ext uri="{FF2B5EF4-FFF2-40B4-BE49-F238E27FC236}">
                <a16:creationId xmlns:a16="http://schemas.microsoft.com/office/drawing/2014/main" id="{A0419D49-8DBF-C24F-BB20-4DD8D5695517}"/>
              </a:ext>
            </a:extLst>
          </p:cNvPr>
          <p:cNvSpPr/>
          <p:nvPr/>
        </p:nvSpPr>
        <p:spPr>
          <a:xfrm>
            <a:off x="2389543" y="860828"/>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106" name="円/楕円 105">
            <a:extLst>
              <a:ext uri="{FF2B5EF4-FFF2-40B4-BE49-F238E27FC236}">
                <a16:creationId xmlns:a16="http://schemas.microsoft.com/office/drawing/2014/main" id="{EFC4E8B1-DFB8-B540-8116-5B5AE1E1034B}"/>
              </a:ext>
            </a:extLst>
          </p:cNvPr>
          <p:cNvSpPr/>
          <p:nvPr/>
        </p:nvSpPr>
        <p:spPr>
          <a:xfrm>
            <a:off x="265968" y="9278114"/>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107" name="正方形/長方形 106">
            <a:extLst>
              <a:ext uri="{FF2B5EF4-FFF2-40B4-BE49-F238E27FC236}">
                <a16:creationId xmlns:a16="http://schemas.microsoft.com/office/drawing/2014/main" id="{B244024C-534A-D14E-86A7-52309A47ABAD}"/>
              </a:ext>
            </a:extLst>
          </p:cNvPr>
          <p:cNvSpPr/>
          <p:nvPr/>
        </p:nvSpPr>
        <p:spPr>
          <a:xfrm>
            <a:off x="5013987" y="9271193"/>
            <a:ext cx="2123538" cy="8713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a:solidFill>
                  <a:schemeClr val="tx2"/>
                </a:solidFill>
                <a:latin typeface="+mn-ea"/>
              </a:rPr>
              <a:t>送信完了後に他のサービスページやコンテンツへ誘導する</a:t>
            </a:r>
            <a:endParaRPr kumimoji="1" lang="en-US" altLang="ja-JP" sz="1100" b="1" dirty="0">
              <a:solidFill>
                <a:schemeClr val="tx2"/>
              </a:solidFill>
              <a:latin typeface="+mn-ea"/>
            </a:endParaRPr>
          </a:p>
        </p:txBody>
      </p:sp>
      <p:sp>
        <p:nvSpPr>
          <p:cNvPr id="108" name="円/楕円 107">
            <a:extLst>
              <a:ext uri="{FF2B5EF4-FFF2-40B4-BE49-F238E27FC236}">
                <a16:creationId xmlns:a16="http://schemas.microsoft.com/office/drawing/2014/main" id="{1A41FBE2-5317-9B40-A430-AB72D216D6E5}"/>
              </a:ext>
            </a:extLst>
          </p:cNvPr>
          <p:cNvSpPr/>
          <p:nvPr/>
        </p:nvSpPr>
        <p:spPr>
          <a:xfrm>
            <a:off x="4866253" y="908704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83" name="正方形/長方形 82">
            <a:extLst>
              <a:ext uri="{FF2B5EF4-FFF2-40B4-BE49-F238E27FC236}">
                <a16:creationId xmlns:a16="http://schemas.microsoft.com/office/drawing/2014/main" id="{C037DE79-0548-004C-953D-0F7107D67587}"/>
              </a:ext>
            </a:extLst>
          </p:cNvPr>
          <p:cNvSpPr/>
          <p:nvPr/>
        </p:nvSpPr>
        <p:spPr>
          <a:xfrm>
            <a:off x="5022849" y="5746802"/>
            <a:ext cx="2123538" cy="1533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1450" indent="-171450">
              <a:spcAft>
                <a:spcPts val="1200"/>
              </a:spcAft>
              <a:buClr>
                <a:schemeClr val="accent5"/>
              </a:buClr>
              <a:buFont typeface="Wingdings" pitchFamily="2" charset="2"/>
              <a:buChar char="l"/>
            </a:pPr>
            <a:r>
              <a:rPr kumimoji="1" lang="ja-JP" altLang="en-US" sz="1100" b="1">
                <a:solidFill>
                  <a:schemeClr val="tx2"/>
                </a:solidFill>
                <a:latin typeface="+mn-ea"/>
              </a:rPr>
              <a:t>入力ステップは１ページ完結がベスト</a:t>
            </a:r>
            <a:r>
              <a:rPr kumimoji="1" lang="ja-JP" altLang="en-US" sz="1100" b="1" dirty="0">
                <a:solidFill>
                  <a:schemeClr val="tx2"/>
                </a:solidFill>
                <a:latin typeface="+mn-ea"/>
              </a:rPr>
              <a:t>。ステップの数だけ離脱</a:t>
            </a:r>
            <a:r>
              <a:rPr kumimoji="1" lang="ja-JP" altLang="en-US" sz="1100" b="1">
                <a:solidFill>
                  <a:schemeClr val="tx2"/>
                </a:solidFill>
                <a:latin typeface="+mn-ea"/>
              </a:rPr>
              <a:t>が増える</a:t>
            </a:r>
            <a:endParaRPr kumimoji="1" lang="en-US" altLang="ja-JP" sz="1100" b="1" dirty="0">
              <a:solidFill>
                <a:schemeClr val="tx2"/>
              </a:solidFill>
              <a:latin typeface="+mn-ea"/>
            </a:endParaRPr>
          </a:p>
          <a:p>
            <a:pPr marL="171450" indent="-171450">
              <a:spcAft>
                <a:spcPts val="1200"/>
              </a:spcAft>
              <a:buClr>
                <a:schemeClr val="accent5"/>
              </a:buClr>
              <a:buFont typeface="Wingdings" pitchFamily="2" charset="2"/>
              <a:buChar char="l"/>
            </a:pPr>
            <a:r>
              <a:rPr kumimoji="1" lang="ja-JP" altLang="en-US" sz="1100" b="1">
                <a:solidFill>
                  <a:schemeClr val="tx2"/>
                </a:solidFill>
                <a:latin typeface="+mn-ea"/>
              </a:rPr>
              <a:t>ブラウザを閉じる操作があった場合、離脱確認のアラートを表示する</a:t>
            </a:r>
            <a:endParaRPr kumimoji="1" lang="en-US" altLang="ja-JP" sz="1100" b="1" dirty="0">
              <a:solidFill>
                <a:schemeClr val="tx2"/>
              </a:solidFill>
              <a:latin typeface="+mn-ea"/>
            </a:endParaRPr>
          </a:p>
        </p:txBody>
      </p:sp>
    </p:spTree>
    <p:extLst>
      <p:ext uri="{BB962C8B-B14F-4D97-AF65-F5344CB8AC3E}">
        <p14:creationId xmlns:p14="http://schemas.microsoft.com/office/powerpoint/2010/main" val="2496632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2A7DC7D-6E98-4746-BF2A-7238105B8F3F}"/>
              </a:ext>
            </a:extLst>
          </p:cNvPr>
          <p:cNvSpPr>
            <a:spLocks noGrp="1"/>
          </p:cNvSpPr>
          <p:nvPr>
            <p:ph type="title"/>
          </p:nvPr>
        </p:nvSpPr>
        <p:spPr/>
        <p:txBody>
          <a:bodyPr/>
          <a:lstStyle/>
          <a:p>
            <a:r>
              <a:rPr kumimoji="1" lang="ja-JP" altLang="en-US"/>
              <a:t>お役立ち資料</a:t>
            </a:r>
            <a:endParaRPr kumimoji="1" lang="ja-JP" altLang="en-US" dirty="0"/>
          </a:p>
        </p:txBody>
      </p:sp>
      <p:sp>
        <p:nvSpPr>
          <p:cNvPr id="32" name="Slide Number Placeholder 5">
            <a:extLst>
              <a:ext uri="{FF2B5EF4-FFF2-40B4-BE49-F238E27FC236}">
                <a16:creationId xmlns:a16="http://schemas.microsoft.com/office/drawing/2014/main" id="{C56FC4E6-A743-6D4F-B7D9-587AEB06DFE9}"/>
              </a:ext>
            </a:extLst>
          </p:cNvPr>
          <p:cNvSpPr>
            <a:spLocks noGrp="1"/>
          </p:cNvSpPr>
          <p:nvPr>
            <p:ph type="sldNum" sz="quarter" idx="12"/>
          </p:nvPr>
        </p:nvSpPr>
        <p:spPr/>
        <p:txBody>
          <a:bodyPr/>
          <a:lstStyle>
            <a:lvl1pPr algn="r">
              <a:defRPr>
                <a:latin typeface="+mj-ea"/>
                <a:ea typeface="+mj-ea"/>
              </a:defRPr>
            </a:lvl1pPr>
          </a:lstStyle>
          <a:p>
            <a:fld id="{BDAF3A46-BB46-C846-A957-87752CFF5CED}" type="slidenum">
              <a:rPr kumimoji="1" lang="ja-JP" altLang="en-US" smtClean="0"/>
              <a:pPr/>
              <a:t>26</a:t>
            </a:fld>
            <a:endParaRPr kumimoji="1" lang="ja-JP" altLang="en-US"/>
          </a:p>
        </p:txBody>
      </p:sp>
      <p:sp>
        <p:nvSpPr>
          <p:cNvPr id="60" name="正方形/長方形 59">
            <a:extLst>
              <a:ext uri="{FF2B5EF4-FFF2-40B4-BE49-F238E27FC236}">
                <a16:creationId xmlns:a16="http://schemas.microsoft.com/office/drawing/2014/main" id="{7513FE17-7C3E-F64B-AD5C-0453F9C49EA5}"/>
              </a:ext>
            </a:extLst>
          </p:cNvPr>
          <p:cNvSpPr/>
          <p:nvPr/>
        </p:nvSpPr>
        <p:spPr>
          <a:xfrm>
            <a:off x="439468" y="1051679"/>
            <a:ext cx="4170116" cy="227282"/>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36000" rIns="216000" bIns="0" rtlCol="0" anchor="ctr" anchorCtr="0"/>
          <a:lstStyle/>
          <a:p>
            <a:r>
              <a:rPr kumimoji="1" lang="ja-JP" altLang="en-US" sz="800">
                <a:solidFill>
                  <a:schemeClr val="tx2"/>
                </a:solidFill>
                <a:latin typeface="+mn-ea"/>
              </a:rPr>
              <a:t>パンくずリスト</a:t>
            </a:r>
            <a:endParaRPr kumimoji="1" lang="en-US" altLang="ja-JP" sz="800" dirty="0">
              <a:solidFill>
                <a:schemeClr val="tx2"/>
              </a:solidFill>
              <a:latin typeface="+mn-ea"/>
            </a:endParaRPr>
          </a:p>
        </p:txBody>
      </p:sp>
      <p:sp>
        <p:nvSpPr>
          <p:cNvPr id="64" name="正方形/長方形 63">
            <a:extLst>
              <a:ext uri="{FF2B5EF4-FFF2-40B4-BE49-F238E27FC236}">
                <a16:creationId xmlns:a16="http://schemas.microsoft.com/office/drawing/2014/main" id="{13EB97C2-83B1-8D40-A3D7-E2D91F01622A}"/>
              </a:ext>
            </a:extLst>
          </p:cNvPr>
          <p:cNvSpPr/>
          <p:nvPr/>
        </p:nvSpPr>
        <p:spPr>
          <a:xfrm>
            <a:off x="435878" y="2444159"/>
            <a:ext cx="4173706" cy="4362488"/>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576000" rtlCol="0" anchor="ctr"/>
          <a:lstStyle/>
          <a:p>
            <a:pPr algn="ctr"/>
            <a:endParaRPr kumimoji="1" lang="en-US" altLang="ja-JP" b="1" dirty="0">
              <a:solidFill>
                <a:schemeClr val="tx2"/>
              </a:solidFill>
              <a:latin typeface="+mn-ea"/>
            </a:endParaRPr>
          </a:p>
        </p:txBody>
      </p:sp>
      <p:sp>
        <p:nvSpPr>
          <p:cNvPr id="73" name="円/楕円 72">
            <a:extLst>
              <a:ext uri="{FF2B5EF4-FFF2-40B4-BE49-F238E27FC236}">
                <a16:creationId xmlns:a16="http://schemas.microsoft.com/office/drawing/2014/main" id="{CE3B04DB-934C-1A40-94AE-34C459CBB069}"/>
              </a:ext>
            </a:extLst>
          </p:cNvPr>
          <p:cNvSpPr/>
          <p:nvPr/>
        </p:nvSpPr>
        <p:spPr>
          <a:xfrm>
            <a:off x="255317" y="2670147"/>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30" name="正方形/長方形 29">
            <a:extLst>
              <a:ext uri="{FF2B5EF4-FFF2-40B4-BE49-F238E27FC236}">
                <a16:creationId xmlns:a16="http://schemas.microsoft.com/office/drawing/2014/main" id="{D4EEE407-4916-1840-AF71-F35F0CCB2E0B}"/>
              </a:ext>
            </a:extLst>
          </p:cNvPr>
          <p:cNvSpPr/>
          <p:nvPr/>
        </p:nvSpPr>
        <p:spPr>
          <a:xfrm>
            <a:off x="437674" y="1278961"/>
            <a:ext cx="4171909" cy="1165198"/>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576000" rtlCol="0" anchor="ctr"/>
          <a:lstStyle/>
          <a:p>
            <a:pPr algn="ctr"/>
            <a:endParaRPr kumimoji="1" lang="en-US" altLang="ja-JP" b="1" dirty="0">
              <a:solidFill>
                <a:schemeClr val="tx2"/>
              </a:solidFill>
              <a:latin typeface="+mn-ea"/>
            </a:endParaRPr>
          </a:p>
        </p:txBody>
      </p:sp>
      <p:sp>
        <p:nvSpPr>
          <p:cNvPr id="76" name="正方形/長方形 75">
            <a:extLst>
              <a:ext uri="{FF2B5EF4-FFF2-40B4-BE49-F238E27FC236}">
                <a16:creationId xmlns:a16="http://schemas.microsoft.com/office/drawing/2014/main" id="{51195897-C081-2940-BDFA-5414C18109B9}"/>
              </a:ext>
            </a:extLst>
          </p:cNvPr>
          <p:cNvSpPr/>
          <p:nvPr/>
        </p:nvSpPr>
        <p:spPr>
          <a:xfrm>
            <a:off x="1976145" y="1528321"/>
            <a:ext cx="1077218"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お役立ち資料</a:t>
            </a:r>
          </a:p>
        </p:txBody>
      </p:sp>
      <p:sp>
        <p:nvSpPr>
          <p:cNvPr id="81" name="正方形/長方形 80">
            <a:extLst>
              <a:ext uri="{FF2B5EF4-FFF2-40B4-BE49-F238E27FC236}">
                <a16:creationId xmlns:a16="http://schemas.microsoft.com/office/drawing/2014/main" id="{471A6532-8D2B-DC4A-A393-F7AE6D922FC1}"/>
              </a:ext>
            </a:extLst>
          </p:cNvPr>
          <p:cNvSpPr/>
          <p:nvPr/>
        </p:nvSpPr>
        <p:spPr>
          <a:xfrm>
            <a:off x="904852" y="2745946"/>
            <a:ext cx="1860277" cy="161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1050" b="1">
                <a:solidFill>
                  <a:schemeClr val="tx2"/>
                </a:solidFill>
                <a:latin typeface="+mn-ea"/>
              </a:rPr>
              <a:t>資料１</a:t>
            </a:r>
            <a:r>
              <a:rPr kumimoji="1" lang="en-US" altLang="ja-JP" sz="1050" b="1" dirty="0">
                <a:solidFill>
                  <a:schemeClr val="tx2"/>
                </a:solidFill>
                <a:latin typeface="+mn-ea"/>
              </a:rPr>
              <a:t> </a:t>
            </a:r>
            <a:r>
              <a:rPr kumimoji="1" lang="ja-JP" altLang="en-US" sz="1050" b="1">
                <a:solidFill>
                  <a:schemeClr val="tx2"/>
                </a:solidFill>
                <a:latin typeface="+mn-ea"/>
              </a:rPr>
              <a:t>タイトル</a:t>
            </a:r>
            <a:r>
              <a:rPr kumimoji="1" lang="en-US" altLang="ja-JP" sz="1050" b="1" dirty="0">
                <a:solidFill>
                  <a:schemeClr val="tx2"/>
                </a:solidFill>
                <a:latin typeface="+mn-ea"/>
              </a:rPr>
              <a:t>---------</a:t>
            </a:r>
          </a:p>
        </p:txBody>
      </p:sp>
      <p:sp>
        <p:nvSpPr>
          <p:cNvPr id="82" name="正方形/長方形 81">
            <a:extLst>
              <a:ext uri="{FF2B5EF4-FFF2-40B4-BE49-F238E27FC236}">
                <a16:creationId xmlns:a16="http://schemas.microsoft.com/office/drawing/2014/main" id="{7C300B54-7CB8-6349-909A-7FC1BB1164EB}"/>
              </a:ext>
            </a:extLst>
          </p:cNvPr>
          <p:cNvSpPr/>
          <p:nvPr/>
        </p:nvSpPr>
        <p:spPr>
          <a:xfrm>
            <a:off x="904852" y="3032087"/>
            <a:ext cx="1860277"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800">
                <a:solidFill>
                  <a:schemeClr val="tx2"/>
                </a:solidFill>
              </a:rPr>
              <a:t>説明</a:t>
            </a:r>
            <a:r>
              <a:rPr kumimoji="1" lang="en-US" altLang="ja-JP" sz="800" dirty="0">
                <a:solidFill>
                  <a:schemeClr val="tx2"/>
                </a:solidFill>
              </a:rPr>
              <a:t>------------------------------------------------------------------------------------------------------</a:t>
            </a:r>
            <a:endParaRPr kumimoji="1" lang="en-US" altLang="ja-JP" sz="800" b="1" dirty="0">
              <a:solidFill>
                <a:schemeClr val="tx2"/>
              </a:solidFill>
            </a:endParaRPr>
          </a:p>
        </p:txBody>
      </p:sp>
      <p:sp>
        <p:nvSpPr>
          <p:cNvPr id="91" name="正方形/長方形 90">
            <a:extLst>
              <a:ext uri="{FF2B5EF4-FFF2-40B4-BE49-F238E27FC236}">
                <a16:creationId xmlns:a16="http://schemas.microsoft.com/office/drawing/2014/main" id="{69F14193-425A-114D-9E37-2031DDFAFCDC}"/>
              </a:ext>
            </a:extLst>
          </p:cNvPr>
          <p:cNvSpPr/>
          <p:nvPr/>
        </p:nvSpPr>
        <p:spPr>
          <a:xfrm>
            <a:off x="437670" y="6791012"/>
            <a:ext cx="4171913" cy="381785"/>
          </a:xfrm>
          <a:prstGeom prst="rect">
            <a:avLst/>
          </a:prstGeom>
          <a:solidFill>
            <a:schemeClr val="bg1">
              <a:lumMod val="7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pPr algn="ctr"/>
            <a:r>
              <a:rPr kumimoji="1" lang="en-US" altLang="ja-JP" sz="1200" b="1" dirty="0">
                <a:solidFill>
                  <a:schemeClr val="tx2"/>
                </a:solidFill>
                <a:latin typeface="+mn-ea"/>
              </a:rPr>
              <a:t>CTA</a:t>
            </a:r>
          </a:p>
        </p:txBody>
      </p:sp>
      <p:sp>
        <p:nvSpPr>
          <p:cNvPr id="45" name="正方形/長方形 44">
            <a:extLst>
              <a:ext uri="{FF2B5EF4-FFF2-40B4-BE49-F238E27FC236}">
                <a16:creationId xmlns:a16="http://schemas.microsoft.com/office/drawing/2014/main" id="{149FE88B-BE21-5C41-8459-4B6102663F98}"/>
              </a:ext>
            </a:extLst>
          </p:cNvPr>
          <p:cNvSpPr/>
          <p:nvPr/>
        </p:nvSpPr>
        <p:spPr>
          <a:xfrm>
            <a:off x="791025" y="1880326"/>
            <a:ext cx="3431138"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lgn="ctr"/>
            <a:r>
              <a:rPr kumimoji="1" lang="ja-JP" altLang="en-US" sz="800">
                <a:solidFill>
                  <a:schemeClr val="tx2"/>
                </a:solidFill>
              </a:rPr>
              <a:t>〇〇を向上するための手法やノウハウなど</a:t>
            </a:r>
            <a:endParaRPr kumimoji="1" lang="en-US" altLang="ja-JP" sz="800" dirty="0">
              <a:solidFill>
                <a:schemeClr val="tx2"/>
              </a:solidFill>
            </a:endParaRPr>
          </a:p>
          <a:p>
            <a:pPr algn="ctr"/>
            <a:r>
              <a:rPr kumimoji="1" lang="ja-JP" altLang="en-US" sz="800">
                <a:solidFill>
                  <a:schemeClr val="tx2"/>
                </a:solidFill>
              </a:rPr>
              <a:t>最新の情報をダウンロードいただけます</a:t>
            </a:r>
            <a:endParaRPr kumimoji="1" lang="en-US" altLang="ja-JP" sz="800" dirty="0">
              <a:solidFill>
                <a:schemeClr val="tx2"/>
              </a:solidFill>
            </a:endParaRPr>
          </a:p>
        </p:txBody>
      </p:sp>
      <p:sp>
        <p:nvSpPr>
          <p:cNvPr id="46" name="正方形/長方形 45">
            <a:extLst>
              <a:ext uri="{FF2B5EF4-FFF2-40B4-BE49-F238E27FC236}">
                <a16:creationId xmlns:a16="http://schemas.microsoft.com/office/drawing/2014/main" id="{8D3AD922-FD6B-E24B-82DD-D3737E0C1871}"/>
              </a:ext>
            </a:extLst>
          </p:cNvPr>
          <p:cNvSpPr/>
          <p:nvPr/>
        </p:nvSpPr>
        <p:spPr>
          <a:xfrm>
            <a:off x="3310156" y="2727912"/>
            <a:ext cx="943319" cy="569584"/>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endParaRPr kumimoji="1" lang="en-US" altLang="ja-JP" sz="1200" dirty="0">
              <a:solidFill>
                <a:schemeClr val="tx2"/>
              </a:solidFill>
              <a:latin typeface="+mn-ea"/>
            </a:endParaRPr>
          </a:p>
        </p:txBody>
      </p:sp>
      <p:sp>
        <p:nvSpPr>
          <p:cNvPr id="47" name="正方形/長方形 46">
            <a:extLst>
              <a:ext uri="{FF2B5EF4-FFF2-40B4-BE49-F238E27FC236}">
                <a16:creationId xmlns:a16="http://schemas.microsoft.com/office/drawing/2014/main" id="{7441C6E4-51F0-8B48-84C7-E646B8B82F06}"/>
              </a:ext>
            </a:extLst>
          </p:cNvPr>
          <p:cNvSpPr/>
          <p:nvPr/>
        </p:nvSpPr>
        <p:spPr>
          <a:xfrm>
            <a:off x="3046364" y="3045524"/>
            <a:ext cx="943319" cy="607273"/>
          </a:xfrm>
          <a:prstGeom prst="rect">
            <a:avLst/>
          </a:prstGeom>
          <a:solidFill>
            <a:schemeClr val="bg1">
              <a:lumMod val="8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900" dirty="0">
                <a:solidFill>
                  <a:schemeClr val="tx2"/>
                </a:solidFill>
                <a:latin typeface="+mn-ea"/>
              </a:rPr>
              <a:t>IMG</a:t>
            </a:r>
          </a:p>
        </p:txBody>
      </p:sp>
      <p:sp>
        <p:nvSpPr>
          <p:cNvPr id="48" name="角丸四角形 47">
            <a:extLst>
              <a:ext uri="{FF2B5EF4-FFF2-40B4-BE49-F238E27FC236}">
                <a16:creationId xmlns:a16="http://schemas.microsoft.com/office/drawing/2014/main" id="{F1B34922-B09F-C34F-B0DD-B17A2343C331}"/>
              </a:ext>
            </a:extLst>
          </p:cNvPr>
          <p:cNvSpPr/>
          <p:nvPr/>
        </p:nvSpPr>
        <p:spPr>
          <a:xfrm>
            <a:off x="904852" y="3375847"/>
            <a:ext cx="1268197" cy="277609"/>
          </a:xfrm>
          <a:prstGeom prst="roundRect">
            <a:avLst>
              <a:gd name="adj" fmla="val 1640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16000" tIns="72000" rIns="216000" bIns="72000" rtlCol="0" anchor="ctr">
            <a:spAutoFit/>
          </a:bodyPr>
          <a:lstStyle/>
          <a:p>
            <a:pPr algn="ctr"/>
            <a:r>
              <a:rPr kumimoji="1" lang="ja-JP" altLang="en-US" sz="700"/>
              <a:t>資料をダウンロード</a:t>
            </a:r>
          </a:p>
        </p:txBody>
      </p:sp>
      <p:sp>
        <p:nvSpPr>
          <p:cNvPr id="49" name="正方形/長方形 48">
            <a:extLst>
              <a:ext uri="{FF2B5EF4-FFF2-40B4-BE49-F238E27FC236}">
                <a16:creationId xmlns:a16="http://schemas.microsoft.com/office/drawing/2014/main" id="{1312611B-7DCA-5144-B269-DF9D8C7763B9}"/>
              </a:ext>
            </a:extLst>
          </p:cNvPr>
          <p:cNvSpPr/>
          <p:nvPr/>
        </p:nvSpPr>
        <p:spPr>
          <a:xfrm>
            <a:off x="902911" y="4036981"/>
            <a:ext cx="1860277" cy="161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1050" b="1">
                <a:solidFill>
                  <a:schemeClr val="tx2"/>
                </a:solidFill>
                <a:latin typeface="+mn-ea"/>
              </a:rPr>
              <a:t>資料２</a:t>
            </a:r>
            <a:r>
              <a:rPr kumimoji="1" lang="en-US" altLang="ja-JP" sz="1050" b="1" dirty="0">
                <a:solidFill>
                  <a:schemeClr val="tx2"/>
                </a:solidFill>
                <a:latin typeface="+mn-ea"/>
              </a:rPr>
              <a:t> </a:t>
            </a:r>
            <a:r>
              <a:rPr kumimoji="1" lang="ja-JP" altLang="en-US" sz="1050" b="1">
                <a:solidFill>
                  <a:schemeClr val="tx2"/>
                </a:solidFill>
                <a:latin typeface="+mn-ea"/>
              </a:rPr>
              <a:t>タイトル</a:t>
            </a:r>
            <a:r>
              <a:rPr kumimoji="1" lang="en-US" altLang="ja-JP" sz="1050" b="1" dirty="0">
                <a:solidFill>
                  <a:schemeClr val="tx2"/>
                </a:solidFill>
                <a:latin typeface="+mn-ea"/>
              </a:rPr>
              <a:t>---------</a:t>
            </a:r>
          </a:p>
        </p:txBody>
      </p:sp>
      <p:sp>
        <p:nvSpPr>
          <p:cNvPr id="50" name="正方形/長方形 49">
            <a:extLst>
              <a:ext uri="{FF2B5EF4-FFF2-40B4-BE49-F238E27FC236}">
                <a16:creationId xmlns:a16="http://schemas.microsoft.com/office/drawing/2014/main" id="{4D3466F3-A034-8645-99AF-EC356703C943}"/>
              </a:ext>
            </a:extLst>
          </p:cNvPr>
          <p:cNvSpPr/>
          <p:nvPr/>
        </p:nvSpPr>
        <p:spPr>
          <a:xfrm>
            <a:off x="902911" y="4323122"/>
            <a:ext cx="1860277"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800">
                <a:solidFill>
                  <a:schemeClr val="tx2"/>
                </a:solidFill>
              </a:rPr>
              <a:t>説明</a:t>
            </a:r>
            <a:r>
              <a:rPr kumimoji="1" lang="en-US" altLang="ja-JP" sz="800" dirty="0">
                <a:solidFill>
                  <a:schemeClr val="tx2"/>
                </a:solidFill>
              </a:rPr>
              <a:t>------------------------------------------------------------------------------------------------------</a:t>
            </a:r>
            <a:endParaRPr kumimoji="1" lang="en-US" altLang="ja-JP" sz="800" b="1" dirty="0">
              <a:solidFill>
                <a:schemeClr val="tx2"/>
              </a:solidFill>
            </a:endParaRPr>
          </a:p>
        </p:txBody>
      </p:sp>
      <p:sp>
        <p:nvSpPr>
          <p:cNvPr id="52" name="正方形/長方形 51">
            <a:extLst>
              <a:ext uri="{FF2B5EF4-FFF2-40B4-BE49-F238E27FC236}">
                <a16:creationId xmlns:a16="http://schemas.microsoft.com/office/drawing/2014/main" id="{BC2C0FFB-6952-544E-AB5D-5D92B88F4322}"/>
              </a:ext>
            </a:extLst>
          </p:cNvPr>
          <p:cNvSpPr/>
          <p:nvPr/>
        </p:nvSpPr>
        <p:spPr>
          <a:xfrm>
            <a:off x="3308215" y="4018947"/>
            <a:ext cx="943319" cy="569584"/>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endParaRPr kumimoji="1" lang="en-US" altLang="ja-JP" sz="1200" dirty="0">
              <a:solidFill>
                <a:schemeClr val="tx2"/>
              </a:solidFill>
              <a:latin typeface="+mn-ea"/>
            </a:endParaRPr>
          </a:p>
        </p:txBody>
      </p:sp>
      <p:sp>
        <p:nvSpPr>
          <p:cNvPr id="53" name="正方形/長方形 52">
            <a:extLst>
              <a:ext uri="{FF2B5EF4-FFF2-40B4-BE49-F238E27FC236}">
                <a16:creationId xmlns:a16="http://schemas.microsoft.com/office/drawing/2014/main" id="{0EB3B41C-3DE7-834D-AE2B-36CE6F326542}"/>
              </a:ext>
            </a:extLst>
          </p:cNvPr>
          <p:cNvSpPr/>
          <p:nvPr/>
        </p:nvSpPr>
        <p:spPr>
          <a:xfrm>
            <a:off x="3044423" y="4336559"/>
            <a:ext cx="943319" cy="607273"/>
          </a:xfrm>
          <a:prstGeom prst="rect">
            <a:avLst/>
          </a:prstGeom>
          <a:solidFill>
            <a:schemeClr val="bg1">
              <a:lumMod val="8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900" dirty="0">
                <a:solidFill>
                  <a:schemeClr val="tx2"/>
                </a:solidFill>
                <a:latin typeface="+mn-ea"/>
              </a:rPr>
              <a:t>IMG</a:t>
            </a:r>
          </a:p>
        </p:txBody>
      </p:sp>
      <p:sp>
        <p:nvSpPr>
          <p:cNvPr id="58" name="角丸四角形 57">
            <a:extLst>
              <a:ext uri="{FF2B5EF4-FFF2-40B4-BE49-F238E27FC236}">
                <a16:creationId xmlns:a16="http://schemas.microsoft.com/office/drawing/2014/main" id="{07BA35B0-1A03-EA41-86DB-DB0308E16778}"/>
              </a:ext>
            </a:extLst>
          </p:cNvPr>
          <p:cNvSpPr/>
          <p:nvPr/>
        </p:nvSpPr>
        <p:spPr>
          <a:xfrm>
            <a:off x="902911" y="4666882"/>
            <a:ext cx="1268197" cy="277609"/>
          </a:xfrm>
          <a:prstGeom prst="roundRect">
            <a:avLst>
              <a:gd name="adj" fmla="val 1640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16000" tIns="72000" rIns="216000" bIns="72000" rtlCol="0" anchor="ctr">
            <a:spAutoFit/>
          </a:bodyPr>
          <a:lstStyle/>
          <a:p>
            <a:pPr algn="ctr"/>
            <a:r>
              <a:rPr kumimoji="1" lang="ja-JP" altLang="en-US" sz="700"/>
              <a:t>資料をダウンロード</a:t>
            </a:r>
          </a:p>
        </p:txBody>
      </p:sp>
      <p:sp>
        <p:nvSpPr>
          <p:cNvPr id="59" name="正方形/長方形 58">
            <a:extLst>
              <a:ext uri="{FF2B5EF4-FFF2-40B4-BE49-F238E27FC236}">
                <a16:creationId xmlns:a16="http://schemas.microsoft.com/office/drawing/2014/main" id="{D92ECCCE-F9F3-C24C-8FCE-974659582F4E}"/>
              </a:ext>
            </a:extLst>
          </p:cNvPr>
          <p:cNvSpPr/>
          <p:nvPr/>
        </p:nvSpPr>
        <p:spPr>
          <a:xfrm>
            <a:off x="902911" y="5345906"/>
            <a:ext cx="1860277" cy="161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1050" b="1">
                <a:solidFill>
                  <a:schemeClr val="tx2"/>
                </a:solidFill>
                <a:latin typeface="+mn-ea"/>
              </a:rPr>
              <a:t>資料３</a:t>
            </a:r>
            <a:r>
              <a:rPr kumimoji="1" lang="en-US" altLang="ja-JP" sz="1050" b="1" dirty="0">
                <a:solidFill>
                  <a:schemeClr val="tx2"/>
                </a:solidFill>
                <a:latin typeface="+mn-ea"/>
              </a:rPr>
              <a:t> </a:t>
            </a:r>
            <a:r>
              <a:rPr kumimoji="1" lang="ja-JP" altLang="en-US" sz="1050" b="1">
                <a:solidFill>
                  <a:schemeClr val="tx2"/>
                </a:solidFill>
                <a:latin typeface="+mn-ea"/>
              </a:rPr>
              <a:t>タイトル</a:t>
            </a:r>
            <a:r>
              <a:rPr kumimoji="1" lang="en-US" altLang="ja-JP" sz="1050" b="1" dirty="0">
                <a:solidFill>
                  <a:schemeClr val="tx2"/>
                </a:solidFill>
                <a:latin typeface="+mn-ea"/>
              </a:rPr>
              <a:t>---------</a:t>
            </a:r>
          </a:p>
        </p:txBody>
      </p:sp>
      <p:sp>
        <p:nvSpPr>
          <p:cNvPr id="61" name="正方形/長方形 60">
            <a:extLst>
              <a:ext uri="{FF2B5EF4-FFF2-40B4-BE49-F238E27FC236}">
                <a16:creationId xmlns:a16="http://schemas.microsoft.com/office/drawing/2014/main" id="{148F8735-D7CE-4241-92C0-26776C0DB504}"/>
              </a:ext>
            </a:extLst>
          </p:cNvPr>
          <p:cNvSpPr/>
          <p:nvPr/>
        </p:nvSpPr>
        <p:spPr>
          <a:xfrm>
            <a:off x="902911" y="5632047"/>
            <a:ext cx="1860277"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800">
                <a:solidFill>
                  <a:schemeClr val="tx2"/>
                </a:solidFill>
              </a:rPr>
              <a:t>説明</a:t>
            </a:r>
            <a:r>
              <a:rPr kumimoji="1" lang="en-US" altLang="ja-JP" sz="800" dirty="0">
                <a:solidFill>
                  <a:schemeClr val="tx2"/>
                </a:solidFill>
              </a:rPr>
              <a:t>------------------------------------------------------------------------------------------------------</a:t>
            </a:r>
            <a:endParaRPr kumimoji="1" lang="en-US" altLang="ja-JP" sz="800" b="1" dirty="0">
              <a:solidFill>
                <a:schemeClr val="tx2"/>
              </a:solidFill>
            </a:endParaRPr>
          </a:p>
        </p:txBody>
      </p:sp>
      <p:sp>
        <p:nvSpPr>
          <p:cNvPr id="63" name="正方形/長方形 62">
            <a:extLst>
              <a:ext uri="{FF2B5EF4-FFF2-40B4-BE49-F238E27FC236}">
                <a16:creationId xmlns:a16="http://schemas.microsoft.com/office/drawing/2014/main" id="{D189A400-05DF-174E-984A-83C529EA2D18}"/>
              </a:ext>
            </a:extLst>
          </p:cNvPr>
          <p:cNvSpPr/>
          <p:nvPr/>
        </p:nvSpPr>
        <p:spPr>
          <a:xfrm>
            <a:off x="3308215" y="5327872"/>
            <a:ext cx="943319" cy="569584"/>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endParaRPr kumimoji="1" lang="en-US" altLang="ja-JP" sz="1200" dirty="0">
              <a:solidFill>
                <a:schemeClr val="tx2"/>
              </a:solidFill>
              <a:latin typeface="+mn-ea"/>
            </a:endParaRPr>
          </a:p>
        </p:txBody>
      </p:sp>
      <p:sp>
        <p:nvSpPr>
          <p:cNvPr id="65" name="正方形/長方形 64">
            <a:extLst>
              <a:ext uri="{FF2B5EF4-FFF2-40B4-BE49-F238E27FC236}">
                <a16:creationId xmlns:a16="http://schemas.microsoft.com/office/drawing/2014/main" id="{A32378B9-8966-D849-BA59-B1015C6FB115}"/>
              </a:ext>
            </a:extLst>
          </p:cNvPr>
          <p:cNvSpPr/>
          <p:nvPr/>
        </p:nvSpPr>
        <p:spPr>
          <a:xfrm>
            <a:off x="3044423" y="5645484"/>
            <a:ext cx="943319" cy="607273"/>
          </a:xfrm>
          <a:prstGeom prst="rect">
            <a:avLst/>
          </a:prstGeom>
          <a:solidFill>
            <a:schemeClr val="bg1">
              <a:lumMod val="8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900" dirty="0">
                <a:solidFill>
                  <a:schemeClr val="tx2"/>
                </a:solidFill>
                <a:latin typeface="+mn-ea"/>
              </a:rPr>
              <a:t>IMG</a:t>
            </a:r>
          </a:p>
        </p:txBody>
      </p:sp>
      <p:sp>
        <p:nvSpPr>
          <p:cNvPr id="66" name="角丸四角形 65">
            <a:extLst>
              <a:ext uri="{FF2B5EF4-FFF2-40B4-BE49-F238E27FC236}">
                <a16:creationId xmlns:a16="http://schemas.microsoft.com/office/drawing/2014/main" id="{982E7AE2-37C9-6B4A-BE0D-50C6AEF7E204}"/>
              </a:ext>
            </a:extLst>
          </p:cNvPr>
          <p:cNvSpPr/>
          <p:nvPr/>
        </p:nvSpPr>
        <p:spPr>
          <a:xfrm>
            <a:off x="902911" y="5975807"/>
            <a:ext cx="1268197" cy="277609"/>
          </a:xfrm>
          <a:prstGeom prst="roundRect">
            <a:avLst>
              <a:gd name="adj" fmla="val 1640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16000" tIns="72000" rIns="216000" bIns="72000" rtlCol="0" anchor="ctr">
            <a:spAutoFit/>
          </a:bodyPr>
          <a:lstStyle/>
          <a:p>
            <a:pPr algn="ctr"/>
            <a:r>
              <a:rPr kumimoji="1" lang="ja-JP" altLang="en-US" sz="700"/>
              <a:t>資料をダウンロード</a:t>
            </a:r>
          </a:p>
        </p:txBody>
      </p:sp>
      <p:sp>
        <p:nvSpPr>
          <p:cNvPr id="67" name="正方形/長方形 66">
            <a:extLst>
              <a:ext uri="{FF2B5EF4-FFF2-40B4-BE49-F238E27FC236}">
                <a16:creationId xmlns:a16="http://schemas.microsoft.com/office/drawing/2014/main" id="{EB2C03E8-C557-274F-BA2D-762D936D1CF5}"/>
              </a:ext>
            </a:extLst>
          </p:cNvPr>
          <p:cNvSpPr/>
          <p:nvPr/>
        </p:nvSpPr>
        <p:spPr>
          <a:xfrm>
            <a:off x="5036046" y="1563968"/>
            <a:ext cx="2123538" cy="8713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dirty="0">
                <a:solidFill>
                  <a:schemeClr val="tx2"/>
                </a:solidFill>
                <a:latin typeface="+mn-ea"/>
              </a:rPr>
              <a:t>「お役立ち資料」のようにユーザーがメリット</a:t>
            </a:r>
            <a:r>
              <a:rPr kumimoji="1" lang="ja-JP" altLang="en-US" sz="1100" b="1">
                <a:solidFill>
                  <a:schemeClr val="tx2"/>
                </a:solidFill>
                <a:latin typeface="+mn-ea"/>
              </a:rPr>
              <a:t>を感じられる名称に</a:t>
            </a:r>
            <a:r>
              <a:rPr kumimoji="1" lang="ja-JP" altLang="en-US" sz="1100" b="1" dirty="0">
                <a:solidFill>
                  <a:schemeClr val="tx2"/>
                </a:solidFill>
                <a:latin typeface="+mn-ea"/>
              </a:rPr>
              <a:t>する</a:t>
            </a:r>
            <a:endParaRPr kumimoji="1" lang="en-US" altLang="ja-JP" sz="1100" b="1" dirty="0">
              <a:solidFill>
                <a:schemeClr val="tx2"/>
              </a:solidFill>
              <a:latin typeface="+mn-ea"/>
            </a:endParaRPr>
          </a:p>
        </p:txBody>
      </p:sp>
      <p:sp>
        <p:nvSpPr>
          <p:cNvPr id="68" name="円/楕円 67">
            <a:extLst>
              <a:ext uri="{FF2B5EF4-FFF2-40B4-BE49-F238E27FC236}">
                <a16:creationId xmlns:a16="http://schemas.microsoft.com/office/drawing/2014/main" id="{2569357C-4701-E545-AE45-04FE26A33337}"/>
              </a:ext>
            </a:extLst>
          </p:cNvPr>
          <p:cNvSpPr/>
          <p:nvPr/>
        </p:nvSpPr>
        <p:spPr>
          <a:xfrm>
            <a:off x="4888312" y="1379818"/>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69" name="円/楕円 68">
            <a:extLst>
              <a:ext uri="{FF2B5EF4-FFF2-40B4-BE49-F238E27FC236}">
                <a16:creationId xmlns:a16="http://schemas.microsoft.com/office/drawing/2014/main" id="{6EF743ED-AF1E-F74F-BE6A-E4F6F9EA5BA4}"/>
              </a:ext>
            </a:extLst>
          </p:cNvPr>
          <p:cNvSpPr/>
          <p:nvPr/>
        </p:nvSpPr>
        <p:spPr>
          <a:xfrm>
            <a:off x="1515897" y="141109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70" name="正方形/長方形 69">
            <a:extLst>
              <a:ext uri="{FF2B5EF4-FFF2-40B4-BE49-F238E27FC236}">
                <a16:creationId xmlns:a16="http://schemas.microsoft.com/office/drawing/2014/main" id="{05054231-6509-AE48-A3D7-1DC587711AFA}"/>
              </a:ext>
            </a:extLst>
          </p:cNvPr>
          <p:cNvSpPr/>
          <p:nvPr/>
        </p:nvSpPr>
        <p:spPr>
          <a:xfrm>
            <a:off x="5067991" y="2876197"/>
            <a:ext cx="2123538" cy="1533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1450" indent="-135450">
              <a:spcAft>
                <a:spcPts val="1200"/>
              </a:spcAft>
              <a:buClr>
                <a:schemeClr val="accent5"/>
              </a:buClr>
              <a:buFont typeface="Wingdings" pitchFamily="2" charset="2"/>
              <a:buChar char="l"/>
            </a:pPr>
            <a:r>
              <a:rPr kumimoji="1" lang="ja-JP" altLang="en-US" sz="1100" b="1">
                <a:solidFill>
                  <a:schemeClr val="tx2"/>
                </a:solidFill>
                <a:latin typeface="+mn-ea"/>
              </a:rPr>
              <a:t>どんな人に役立つのか、どんなことが分かる資料なのか説明する</a:t>
            </a:r>
            <a:endParaRPr kumimoji="1" lang="en-US" altLang="ja-JP" sz="1100" b="1" dirty="0">
              <a:solidFill>
                <a:schemeClr val="tx2"/>
              </a:solidFill>
              <a:latin typeface="+mn-ea"/>
            </a:endParaRPr>
          </a:p>
          <a:p>
            <a:pPr marL="171450" indent="-135450">
              <a:spcAft>
                <a:spcPts val="1200"/>
              </a:spcAft>
              <a:buClr>
                <a:schemeClr val="accent5"/>
              </a:buClr>
              <a:buFont typeface="Wingdings" pitchFamily="2" charset="2"/>
              <a:buChar char="l"/>
            </a:pPr>
            <a:r>
              <a:rPr kumimoji="1" lang="ja-JP" altLang="en-US" sz="1100" b="1">
                <a:solidFill>
                  <a:schemeClr val="tx2"/>
                </a:solidFill>
                <a:latin typeface="+mn-ea"/>
              </a:rPr>
              <a:t>資料が</a:t>
            </a:r>
            <a:r>
              <a:rPr kumimoji="1" lang="en-US" altLang="ja-JP" sz="1100" b="1" dirty="0">
                <a:solidFill>
                  <a:schemeClr val="tx2"/>
                </a:solidFill>
                <a:latin typeface="+mn-ea"/>
              </a:rPr>
              <a:t>5</a:t>
            </a:r>
            <a:r>
              <a:rPr kumimoji="1" lang="ja-JP" altLang="en-US" sz="1100" b="1">
                <a:solidFill>
                  <a:schemeClr val="tx2"/>
                </a:solidFill>
                <a:latin typeface="+mn-ea"/>
              </a:rPr>
              <a:t>個以上ある場合は「一括ダウンロード」ボタンを設置する</a:t>
            </a:r>
            <a:endParaRPr kumimoji="1" lang="en-US" altLang="ja-JP" sz="1100" b="1" dirty="0">
              <a:solidFill>
                <a:schemeClr val="tx2"/>
              </a:solidFill>
              <a:latin typeface="+mn-ea"/>
            </a:endParaRPr>
          </a:p>
        </p:txBody>
      </p:sp>
      <p:sp>
        <p:nvSpPr>
          <p:cNvPr id="71" name="円/楕円 70">
            <a:extLst>
              <a:ext uri="{FF2B5EF4-FFF2-40B4-BE49-F238E27FC236}">
                <a16:creationId xmlns:a16="http://schemas.microsoft.com/office/drawing/2014/main" id="{B0EE531C-05E1-BB40-97AC-255FB113C76F}"/>
              </a:ext>
            </a:extLst>
          </p:cNvPr>
          <p:cNvSpPr/>
          <p:nvPr/>
        </p:nvSpPr>
        <p:spPr>
          <a:xfrm>
            <a:off x="4920257" y="2692047"/>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Tree>
    <p:extLst>
      <p:ext uri="{BB962C8B-B14F-4D97-AF65-F5344CB8AC3E}">
        <p14:creationId xmlns:p14="http://schemas.microsoft.com/office/powerpoint/2010/main" val="11073742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2A7DC7D-6E98-4746-BF2A-7238105B8F3F}"/>
              </a:ext>
            </a:extLst>
          </p:cNvPr>
          <p:cNvSpPr>
            <a:spLocks noGrp="1"/>
          </p:cNvSpPr>
          <p:nvPr>
            <p:ph type="title"/>
          </p:nvPr>
        </p:nvSpPr>
        <p:spPr>
          <a:xfrm>
            <a:off x="554142" y="391584"/>
            <a:ext cx="2616101" cy="307777"/>
          </a:xfrm>
        </p:spPr>
        <p:txBody>
          <a:bodyPr/>
          <a:lstStyle/>
          <a:p>
            <a:r>
              <a:rPr kumimoji="1" lang="ja-JP" altLang="en-US"/>
              <a:t>お役立ち資料</a:t>
            </a:r>
            <a:r>
              <a:rPr kumimoji="1" lang="ja-JP" altLang="en-US" sz="1400"/>
              <a:t>（フォーム）</a:t>
            </a:r>
            <a:endParaRPr kumimoji="1" lang="ja-JP" altLang="en-US"/>
          </a:p>
        </p:txBody>
      </p:sp>
      <p:sp>
        <p:nvSpPr>
          <p:cNvPr id="6" name="正方形/長方形 5">
            <a:extLst>
              <a:ext uri="{FF2B5EF4-FFF2-40B4-BE49-F238E27FC236}">
                <a16:creationId xmlns:a16="http://schemas.microsoft.com/office/drawing/2014/main" id="{8014019E-52CE-874B-9BB4-81C6EFC112E3}"/>
              </a:ext>
            </a:extLst>
          </p:cNvPr>
          <p:cNvSpPr/>
          <p:nvPr/>
        </p:nvSpPr>
        <p:spPr>
          <a:xfrm>
            <a:off x="5022849" y="1229749"/>
            <a:ext cx="2123538" cy="13637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1450" indent="-135450">
              <a:spcAft>
                <a:spcPts val="1200"/>
              </a:spcAft>
              <a:buClr>
                <a:schemeClr val="accent5"/>
              </a:buClr>
              <a:buFont typeface="Wingdings" pitchFamily="2" charset="2"/>
              <a:buChar char="l"/>
            </a:pPr>
            <a:r>
              <a:rPr kumimoji="1" lang="ja-JP" altLang="en-US" sz="1100" b="1">
                <a:solidFill>
                  <a:schemeClr val="tx2"/>
                </a:solidFill>
                <a:latin typeface="+mn-ea"/>
              </a:rPr>
              <a:t>どのような人に役立つか、どんなことが分かる資料なのか説明する</a:t>
            </a:r>
            <a:endParaRPr kumimoji="1" lang="en-US" altLang="ja-JP" sz="1100" b="1" dirty="0">
              <a:solidFill>
                <a:schemeClr val="tx2"/>
              </a:solidFill>
              <a:latin typeface="+mn-ea"/>
            </a:endParaRPr>
          </a:p>
          <a:p>
            <a:pPr marL="171450" indent="-135450">
              <a:spcAft>
                <a:spcPts val="1200"/>
              </a:spcAft>
              <a:buClr>
                <a:schemeClr val="accent5"/>
              </a:buClr>
              <a:buFont typeface="Wingdings" pitchFamily="2" charset="2"/>
              <a:buChar char="l"/>
            </a:pPr>
            <a:r>
              <a:rPr kumimoji="1" lang="ja-JP" altLang="en-US" sz="1100" b="1">
                <a:solidFill>
                  <a:schemeClr val="tx2"/>
                </a:solidFill>
                <a:latin typeface="+mn-ea"/>
              </a:rPr>
              <a:t>資料のイメージ画像を</a:t>
            </a:r>
            <a:r>
              <a:rPr kumimoji="1" lang="en-US" altLang="ja-JP" sz="1100" b="1" dirty="0">
                <a:solidFill>
                  <a:schemeClr val="tx2"/>
                </a:solidFill>
                <a:latin typeface="+mn-ea"/>
              </a:rPr>
              <a:t>1</a:t>
            </a:r>
            <a:r>
              <a:rPr kumimoji="1" lang="ja-JP" altLang="en-US" sz="1100" b="1" dirty="0">
                <a:solidFill>
                  <a:schemeClr val="tx2"/>
                </a:solidFill>
                <a:latin typeface="+mn-ea"/>
              </a:rPr>
              <a:t>～</a:t>
            </a:r>
            <a:r>
              <a:rPr kumimoji="1" lang="en-US" altLang="ja-JP" sz="1100" b="1" dirty="0">
                <a:solidFill>
                  <a:schemeClr val="tx2"/>
                </a:solidFill>
                <a:latin typeface="+mn-ea"/>
              </a:rPr>
              <a:t>2</a:t>
            </a:r>
            <a:r>
              <a:rPr kumimoji="1" lang="ja-JP" altLang="en-US" sz="1100" b="1" dirty="0">
                <a:solidFill>
                  <a:schemeClr val="tx2"/>
                </a:solidFill>
                <a:latin typeface="+mn-ea"/>
              </a:rPr>
              <a:t>枚入れる</a:t>
            </a:r>
            <a:endParaRPr kumimoji="1" lang="en-US" altLang="ja-JP" sz="1100" b="1" dirty="0">
              <a:solidFill>
                <a:schemeClr val="tx2"/>
              </a:solidFill>
              <a:latin typeface="+mn-ea"/>
            </a:endParaRPr>
          </a:p>
        </p:txBody>
      </p:sp>
      <p:sp>
        <p:nvSpPr>
          <p:cNvPr id="7" name="円/楕円 6">
            <a:extLst>
              <a:ext uri="{FF2B5EF4-FFF2-40B4-BE49-F238E27FC236}">
                <a16:creationId xmlns:a16="http://schemas.microsoft.com/office/drawing/2014/main" id="{2A171C0E-20B5-6A4E-9BCC-C2DFED132B66}"/>
              </a:ext>
            </a:extLst>
          </p:cNvPr>
          <p:cNvSpPr/>
          <p:nvPr/>
        </p:nvSpPr>
        <p:spPr>
          <a:xfrm>
            <a:off x="4875115" y="1045599"/>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14" name="正方形/長方形 13">
            <a:extLst>
              <a:ext uri="{FF2B5EF4-FFF2-40B4-BE49-F238E27FC236}">
                <a16:creationId xmlns:a16="http://schemas.microsoft.com/office/drawing/2014/main" id="{CF432C87-81F3-D54E-AA31-6AF4EEFD30ED}"/>
              </a:ext>
            </a:extLst>
          </p:cNvPr>
          <p:cNvSpPr/>
          <p:nvPr/>
        </p:nvSpPr>
        <p:spPr>
          <a:xfrm>
            <a:off x="1999384" y="1214873"/>
            <a:ext cx="1077218"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お役立ち資料</a:t>
            </a:r>
          </a:p>
        </p:txBody>
      </p:sp>
      <p:sp>
        <p:nvSpPr>
          <p:cNvPr id="45" name="正方形/長方形 44">
            <a:extLst>
              <a:ext uri="{FF2B5EF4-FFF2-40B4-BE49-F238E27FC236}">
                <a16:creationId xmlns:a16="http://schemas.microsoft.com/office/drawing/2014/main" id="{23EB33BC-68A6-8C43-9355-BEE8ADD7246F}"/>
              </a:ext>
            </a:extLst>
          </p:cNvPr>
          <p:cNvSpPr/>
          <p:nvPr/>
        </p:nvSpPr>
        <p:spPr>
          <a:xfrm>
            <a:off x="449710" y="1480011"/>
            <a:ext cx="4169545" cy="4689460"/>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46" name="正方形/長方形 45">
            <a:extLst>
              <a:ext uri="{FF2B5EF4-FFF2-40B4-BE49-F238E27FC236}">
                <a16:creationId xmlns:a16="http://schemas.microsoft.com/office/drawing/2014/main" id="{A9BDE6BC-71B2-7944-B772-DCE9AA7DED56}"/>
              </a:ext>
            </a:extLst>
          </p:cNvPr>
          <p:cNvSpPr/>
          <p:nvPr/>
        </p:nvSpPr>
        <p:spPr>
          <a:xfrm>
            <a:off x="719188" y="1817038"/>
            <a:ext cx="1487587"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400" b="1">
                <a:solidFill>
                  <a:schemeClr val="tx2"/>
                </a:solidFill>
                <a:latin typeface="+mn-ea"/>
              </a:rPr>
              <a:t>資料のタイトル</a:t>
            </a:r>
            <a:r>
              <a:rPr kumimoji="1" lang="en-US" altLang="ja-JP" sz="1400" b="1" dirty="0">
                <a:solidFill>
                  <a:schemeClr val="tx2"/>
                </a:solidFill>
                <a:latin typeface="+mn-ea"/>
              </a:rPr>
              <a:t>---</a:t>
            </a:r>
            <a:endParaRPr kumimoji="1" lang="ja-JP" altLang="en-US" sz="1400" b="1">
              <a:solidFill>
                <a:schemeClr val="tx2"/>
              </a:solidFill>
              <a:latin typeface="+mn-ea"/>
            </a:endParaRPr>
          </a:p>
        </p:txBody>
      </p:sp>
      <p:sp>
        <p:nvSpPr>
          <p:cNvPr id="47" name="正方形/長方形 46">
            <a:extLst>
              <a:ext uri="{FF2B5EF4-FFF2-40B4-BE49-F238E27FC236}">
                <a16:creationId xmlns:a16="http://schemas.microsoft.com/office/drawing/2014/main" id="{3CA7F759-BEE1-734C-BB2B-F1563FC74DFA}"/>
              </a:ext>
            </a:extLst>
          </p:cNvPr>
          <p:cNvSpPr/>
          <p:nvPr/>
        </p:nvSpPr>
        <p:spPr>
          <a:xfrm>
            <a:off x="719189" y="2085389"/>
            <a:ext cx="1487586"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r>
              <a:rPr kumimoji="1" lang="ja-JP" altLang="en-US" sz="700">
                <a:solidFill>
                  <a:schemeClr val="tx2"/>
                </a:solidFill>
                <a:latin typeface="+mn-ea"/>
              </a:rPr>
              <a:t>資料の説明</a:t>
            </a:r>
            <a:r>
              <a:rPr kumimoji="1" lang="en-US" altLang="ja-JP" sz="700" dirty="0">
                <a:solidFill>
                  <a:schemeClr val="tx2"/>
                </a:solidFill>
                <a:latin typeface="+mn-ea"/>
              </a:rPr>
              <a:t>---------------------------------------------------</a:t>
            </a:r>
          </a:p>
        </p:txBody>
      </p:sp>
      <p:sp>
        <p:nvSpPr>
          <p:cNvPr id="50" name="正方形/長方形 49">
            <a:extLst>
              <a:ext uri="{FF2B5EF4-FFF2-40B4-BE49-F238E27FC236}">
                <a16:creationId xmlns:a16="http://schemas.microsoft.com/office/drawing/2014/main" id="{53A0B3E5-8CA3-634B-9F32-75D90DA7E7BD}"/>
              </a:ext>
            </a:extLst>
          </p:cNvPr>
          <p:cNvSpPr/>
          <p:nvPr/>
        </p:nvSpPr>
        <p:spPr>
          <a:xfrm>
            <a:off x="2538151" y="1817038"/>
            <a:ext cx="359073"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会社名</a:t>
            </a:r>
            <a:r>
              <a:rPr kumimoji="1" lang="en-US" altLang="ja-JP" sz="800" dirty="0">
                <a:solidFill>
                  <a:schemeClr val="tx2"/>
                </a:solidFill>
              </a:rPr>
              <a:t>*</a:t>
            </a:r>
          </a:p>
        </p:txBody>
      </p:sp>
      <p:sp>
        <p:nvSpPr>
          <p:cNvPr id="65" name="正方形/長方形 64">
            <a:extLst>
              <a:ext uri="{FF2B5EF4-FFF2-40B4-BE49-F238E27FC236}">
                <a16:creationId xmlns:a16="http://schemas.microsoft.com/office/drawing/2014/main" id="{97BC56E3-8967-5248-9049-019B47D33272}"/>
              </a:ext>
            </a:extLst>
          </p:cNvPr>
          <p:cNvSpPr/>
          <p:nvPr/>
        </p:nvSpPr>
        <p:spPr>
          <a:xfrm>
            <a:off x="2533341" y="1975519"/>
            <a:ext cx="1853832" cy="174729"/>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nchorCtr="0">
            <a:noAutofit/>
          </a:bodyPr>
          <a:lstStyle/>
          <a:p>
            <a:pPr>
              <a:spcAft>
                <a:spcPts val="600"/>
              </a:spcAft>
            </a:pPr>
            <a:r>
              <a:rPr kumimoji="1" lang="ja-JP" altLang="en-US" sz="600">
                <a:solidFill>
                  <a:schemeClr val="bg1">
                    <a:lumMod val="65000"/>
                  </a:schemeClr>
                </a:solidFill>
              </a:rPr>
              <a:t>株式会社サンプル</a:t>
            </a:r>
            <a:endParaRPr kumimoji="1" lang="en-US" altLang="ja-JP" sz="600" dirty="0">
              <a:solidFill>
                <a:schemeClr val="bg1">
                  <a:lumMod val="65000"/>
                </a:schemeClr>
              </a:solidFill>
            </a:endParaRPr>
          </a:p>
        </p:txBody>
      </p:sp>
      <p:sp>
        <p:nvSpPr>
          <p:cNvPr id="32" name="正方形/長方形 31">
            <a:extLst>
              <a:ext uri="{FF2B5EF4-FFF2-40B4-BE49-F238E27FC236}">
                <a16:creationId xmlns:a16="http://schemas.microsoft.com/office/drawing/2014/main" id="{CD8AF9A6-2F22-704B-B087-8887DF570AF2}"/>
              </a:ext>
            </a:extLst>
          </p:cNvPr>
          <p:cNvSpPr/>
          <p:nvPr/>
        </p:nvSpPr>
        <p:spPr>
          <a:xfrm>
            <a:off x="1028792" y="3120772"/>
            <a:ext cx="1177980" cy="711274"/>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endParaRPr kumimoji="1" lang="en-US" altLang="ja-JP" sz="1200" dirty="0">
              <a:solidFill>
                <a:schemeClr val="tx2"/>
              </a:solidFill>
              <a:latin typeface="+mn-ea"/>
            </a:endParaRPr>
          </a:p>
        </p:txBody>
      </p:sp>
      <p:sp>
        <p:nvSpPr>
          <p:cNvPr id="33" name="正方形/長方形 32">
            <a:extLst>
              <a:ext uri="{FF2B5EF4-FFF2-40B4-BE49-F238E27FC236}">
                <a16:creationId xmlns:a16="http://schemas.microsoft.com/office/drawing/2014/main" id="{10D2EE63-CBBA-064F-980D-01255C0A503C}"/>
              </a:ext>
            </a:extLst>
          </p:cNvPr>
          <p:cNvSpPr/>
          <p:nvPr/>
        </p:nvSpPr>
        <p:spPr>
          <a:xfrm>
            <a:off x="734758" y="3344807"/>
            <a:ext cx="1177980" cy="711274"/>
          </a:xfrm>
          <a:prstGeom prst="rect">
            <a:avLst/>
          </a:prstGeom>
          <a:solidFill>
            <a:schemeClr val="bg1">
              <a:lumMod val="8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900" dirty="0">
                <a:solidFill>
                  <a:schemeClr val="tx2"/>
                </a:solidFill>
                <a:latin typeface="+mn-ea"/>
              </a:rPr>
              <a:t>IMG</a:t>
            </a:r>
          </a:p>
        </p:txBody>
      </p:sp>
      <p:sp>
        <p:nvSpPr>
          <p:cNvPr id="34" name="正方形/長方形 33">
            <a:extLst>
              <a:ext uri="{FF2B5EF4-FFF2-40B4-BE49-F238E27FC236}">
                <a16:creationId xmlns:a16="http://schemas.microsoft.com/office/drawing/2014/main" id="{F6959B24-05E7-4847-9C75-E1D0DCCF5C71}"/>
              </a:ext>
            </a:extLst>
          </p:cNvPr>
          <p:cNvSpPr/>
          <p:nvPr/>
        </p:nvSpPr>
        <p:spPr>
          <a:xfrm>
            <a:off x="2535704" y="2230167"/>
            <a:ext cx="256480"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氏名</a:t>
            </a:r>
            <a:r>
              <a:rPr kumimoji="1" lang="en-US" altLang="ja-JP" sz="800" dirty="0">
                <a:solidFill>
                  <a:schemeClr val="tx2"/>
                </a:solidFill>
              </a:rPr>
              <a:t>*</a:t>
            </a:r>
          </a:p>
        </p:txBody>
      </p:sp>
      <p:sp>
        <p:nvSpPr>
          <p:cNvPr id="35" name="正方形/長方形 34">
            <a:extLst>
              <a:ext uri="{FF2B5EF4-FFF2-40B4-BE49-F238E27FC236}">
                <a16:creationId xmlns:a16="http://schemas.microsoft.com/office/drawing/2014/main" id="{3755BB35-C892-DC4C-8ACA-8F384E5F2F95}"/>
              </a:ext>
            </a:extLst>
          </p:cNvPr>
          <p:cNvSpPr/>
          <p:nvPr/>
        </p:nvSpPr>
        <p:spPr>
          <a:xfrm>
            <a:off x="2533341" y="2392612"/>
            <a:ext cx="1853832" cy="174729"/>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nchorCtr="0">
            <a:noAutofit/>
          </a:bodyPr>
          <a:lstStyle/>
          <a:p>
            <a:pPr>
              <a:spcAft>
                <a:spcPts val="600"/>
              </a:spcAft>
            </a:pPr>
            <a:r>
              <a:rPr kumimoji="1" lang="ja-JP" altLang="en-US" sz="600">
                <a:solidFill>
                  <a:schemeClr val="bg1">
                    <a:lumMod val="65000"/>
                  </a:schemeClr>
                </a:solidFill>
              </a:rPr>
              <a:t>山田</a:t>
            </a:r>
            <a:r>
              <a:rPr kumimoji="1" lang="en-US" altLang="ja-JP" sz="600" dirty="0">
                <a:solidFill>
                  <a:schemeClr val="bg1">
                    <a:lumMod val="65000"/>
                  </a:schemeClr>
                </a:solidFill>
              </a:rPr>
              <a:t> </a:t>
            </a:r>
            <a:r>
              <a:rPr kumimoji="1" lang="ja-JP" altLang="en-US" sz="600">
                <a:solidFill>
                  <a:schemeClr val="bg1">
                    <a:lumMod val="65000"/>
                  </a:schemeClr>
                </a:solidFill>
              </a:rPr>
              <a:t>太郎</a:t>
            </a:r>
            <a:endParaRPr kumimoji="1" lang="en-US" altLang="ja-JP" sz="600" dirty="0">
              <a:solidFill>
                <a:schemeClr val="bg1">
                  <a:lumMod val="65000"/>
                </a:schemeClr>
              </a:solidFill>
            </a:endParaRPr>
          </a:p>
        </p:txBody>
      </p:sp>
      <p:sp>
        <p:nvSpPr>
          <p:cNvPr id="36" name="円/楕円 35">
            <a:extLst>
              <a:ext uri="{FF2B5EF4-FFF2-40B4-BE49-F238E27FC236}">
                <a16:creationId xmlns:a16="http://schemas.microsoft.com/office/drawing/2014/main" id="{BEA81009-160B-1549-9194-30D8BEB79467}"/>
              </a:ext>
            </a:extLst>
          </p:cNvPr>
          <p:cNvSpPr/>
          <p:nvPr/>
        </p:nvSpPr>
        <p:spPr>
          <a:xfrm>
            <a:off x="218724" y="248087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37" name="正方形/長方形 36">
            <a:extLst>
              <a:ext uri="{FF2B5EF4-FFF2-40B4-BE49-F238E27FC236}">
                <a16:creationId xmlns:a16="http://schemas.microsoft.com/office/drawing/2014/main" id="{8A1EAB20-E76F-DF4E-9E6D-74B7B489505C}"/>
              </a:ext>
            </a:extLst>
          </p:cNvPr>
          <p:cNvSpPr/>
          <p:nvPr/>
        </p:nvSpPr>
        <p:spPr>
          <a:xfrm>
            <a:off x="2533341" y="2653269"/>
            <a:ext cx="769441"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メールアドレス</a:t>
            </a:r>
            <a:r>
              <a:rPr kumimoji="1" lang="en-US" altLang="ja-JP" sz="800" dirty="0">
                <a:solidFill>
                  <a:schemeClr val="tx2"/>
                </a:solidFill>
              </a:rPr>
              <a:t>*</a:t>
            </a:r>
          </a:p>
        </p:txBody>
      </p:sp>
      <p:sp>
        <p:nvSpPr>
          <p:cNvPr id="38" name="正方形/長方形 37">
            <a:extLst>
              <a:ext uri="{FF2B5EF4-FFF2-40B4-BE49-F238E27FC236}">
                <a16:creationId xmlns:a16="http://schemas.microsoft.com/office/drawing/2014/main" id="{5646BA5F-AFC1-8348-8F00-731220AB168F}"/>
              </a:ext>
            </a:extLst>
          </p:cNvPr>
          <p:cNvSpPr/>
          <p:nvPr/>
        </p:nvSpPr>
        <p:spPr>
          <a:xfrm>
            <a:off x="2530978" y="2813567"/>
            <a:ext cx="1853832" cy="174729"/>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nchorCtr="0">
            <a:noAutofit/>
          </a:bodyPr>
          <a:lstStyle/>
          <a:p>
            <a:pPr>
              <a:spcAft>
                <a:spcPts val="600"/>
              </a:spcAft>
            </a:pPr>
            <a:r>
              <a:rPr kumimoji="1" lang="en-US" altLang="ja-JP" sz="600" dirty="0">
                <a:solidFill>
                  <a:schemeClr val="bg1">
                    <a:lumMod val="65000"/>
                  </a:schemeClr>
                </a:solidFill>
              </a:rPr>
              <a:t>sample000@mail.com</a:t>
            </a:r>
          </a:p>
        </p:txBody>
      </p:sp>
      <p:sp>
        <p:nvSpPr>
          <p:cNvPr id="39" name="正方形/長方形 38">
            <a:extLst>
              <a:ext uri="{FF2B5EF4-FFF2-40B4-BE49-F238E27FC236}">
                <a16:creationId xmlns:a16="http://schemas.microsoft.com/office/drawing/2014/main" id="{39C49418-1120-0C4C-97F7-7593138865CB}"/>
              </a:ext>
            </a:extLst>
          </p:cNvPr>
          <p:cNvSpPr/>
          <p:nvPr/>
        </p:nvSpPr>
        <p:spPr>
          <a:xfrm>
            <a:off x="2533341" y="3070923"/>
            <a:ext cx="461665"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電話番号</a:t>
            </a:r>
            <a:r>
              <a:rPr kumimoji="1" lang="en-US" altLang="ja-JP" sz="800" dirty="0">
                <a:solidFill>
                  <a:schemeClr val="tx2"/>
                </a:solidFill>
              </a:rPr>
              <a:t>*</a:t>
            </a:r>
          </a:p>
        </p:txBody>
      </p:sp>
      <p:sp>
        <p:nvSpPr>
          <p:cNvPr id="40" name="正方形/長方形 39">
            <a:extLst>
              <a:ext uri="{FF2B5EF4-FFF2-40B4-BE49-F238E27FC236}">
                <a16:creationId xmlns:a16="http://schemas.microsoft.com/office/drawing/2014/main" id="{48F507F4-CC14-D448-8AA2-FF02A00D6FBF}"/>
              </a:ext>
            </a:extLst>
          </p:cNvPr>
          <p:cNvSpPr/>
          <p:nvPr/>
        </p:nvSpPr>
        <p:spPr>
          <a:xfrm>
            <a:off x="2530978" y="3232579"/>
            <a:ext cx="1853832" cy="174729"/>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nchorCtr="0">
            <a:noAutofit/>
          </a:bodyPr>
          <a:lstStyle/>
          <a:p>
            <a:pPr>
              <a:spcAft>
                <a:spcPts val="600"/>
              </a:spcAft>
            </a:pPr>
            <a:r>
              <a:rPr kumimoji="1" lang="en-US" altLang="ja-JP" sz="600" dirty="0">
                <a:solidFill>
                  <a:schemeClr val="bg1">
                    <a:lumMod val="65000"/>
                  </a:schemeClr>
                </a:solidFill>
              </a:rPr>
              <a:t>0123-456-7890</a:t>
            </a:r>
          </a:p>
        </p:txBody>
      </p:sp>
      <p:sp>
        <p:nvSpPr>
          <p:cNvPr id="41" name="正方形/長方形 40">
            <a:extLst>
              <a:ext uri="{FF2B5EF4-FFF2-40B4-BE49-F238E27FC236}">
                <a16:creationId xmlns:a16="http://schemas.microsoft.com/office/drawing/2014/main" id="{55F7EA32-40D4-F44E-BC2A-EE018D59FA94}"/>
              </a:ext>
            </a:extLst>
          </p:cNvPr>
          <p:cNvSpPr/>
          <p:nvPr/>
        </p:nvSpPr>
        <p:spPr>
          <a:xfrm>
            <a:off x="2538151" y="3519284"/>
            <a:ext cx="1077218"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資料請求の目的を選択</a:t>
            </a:r>
            <a:r>
              <a:rPr kumimoji="1" lang="en-US" altLang="ja-JP" sz="800" dirty="0">
                <a:solidFill>
                  <a:schemeClr val="tx2"/>
                </a:solidFill>
              </a:rPr>
              <a:t>*</a:t>
            </a:r>
          </a:p>
        </p:txBody>
      </p:sp>
      <p:sp>
        <p:nvSpPr>
          <p:cNvPr id="42" name="正方形/長方形 41">
            <a:extLst>
              <a:ext uri="{FF2B5EF4-FFF2-40B4-BE49-F238E27FC236}">
                <a16:creationId xmlns:a16="http://schemas.microsoft.com/office/drawing/2014/main" id="{69BE3859-5071-F249-B1FA-0B5E111E30A7}"/>
              </a:ext>
            </a:extLst>
          </p:cNvPr>
          <p:cNvSpPr/>
          <p:nvPr/>
        </p:nvSpPr>
        <p:spPr>
          <a:xfrm>
            <a:off x="2538151" y="3723088"/>
            <a:ext cx="1048364"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800">
                <a:solidFill>
                  <a:schemeClr val="tx2"/>
                </a:solidFill>
              </a:rPr>
              <a:t>○ ーーーに課題がある</a:t>
            </a:r>
            <a:endParaRPr kumimoji="1" lang="en-US" altLang="ja-JP" sz="800" dirty="0">
              <a:solidFill>
                <a:schemeClr val="tx2"/>
              </a:solidFill>
            </a:endParaRPr>
          </a:p>
          <a:p>
            <a:r>
              <a:rPr kumimoji="1" lang="ja-JP" altLang="en-US" sz="800">
                <a:solidFill>
                  <a:schemeClr val="tx2"/>
                </a:solidFill>
              </a:rPr>
              <a:t>○</a:t>
            </a:r>
            <a:r>
              <a:rPr kumimoji="1" lang="en-US" altLang="ja-JP" sz="800" dirty="0">
                <a:solidFill>
                  <a:schemeClr val="tx2"/>
                </a:solidFill>
              </a:rPr>
              <a:t> </a:t>
            </a:r>
            <a:r>
              <a:rPr kumimoji="1" lang="ja-JP" altLang="en-US" sz="800">
                <a:solidFill>
                  <a:schemeClr val="tx2"/>
                </a:solidFill>
              </a:rPr>
              <a:t>ーーーに興味がある</a:t>
            </a:r>
            <a:endParaRPr kumimoji="1" lang="en-US" altLang="ja-JP" sz="800" dirty="0">
              <a:solidFill>
                <a:schemeClr val="tx2"/>
              </a:solidFill>
            </a:endParaRPr>
          </a:p>
          <a:p>
            <a:r>
              <a:rPr kumimoji="1" lang="ja-JP" altLang="en-US" sz="800">
                <a:solidFill>
                  <a:schemeClr val="tx2"/>
                </a:solidFill>
              </a:rPr>
              <a:t>○ その他</a:t>
            </a:r>
            <a:endParaRPr kumimoji="1" lang="en-US" altLang="ja-JP" sz="800" dirty="0">
              <a:solidFill>
                <a:schemeClr val="tx2"/>
              </a:solidFill>
            </a:endParaRPr>
          </a:p>
        </p:txBody>
      </p:sp>
      <p:sp>
        <p:nvSpPr>
          <p:cNvPr id="43" name="正方形/長方形 42">
            <a:extLst>
              <a:ext uri="{FF2B5EF4-FFF2-40B4-BE49-F238E27FC236}">
                <a16:creationId xmlns:a16="http://schemas.microsoft.com/office/drawing/2014/main" id="{ECCFB7C2-F8F0-1640-A5B1-521BD5EE3349}"/>
              </a:ext>
            </a:extLst>
          </p:cNvPr>
          <p:cNvSpPr/>
          <p:nvPr/>
        </p:nvSpPr>
        <p:spPr>
          <a:xfrm>
            <a:off x="2540514" y="4207934"/>
            <a:ext cx="1641475"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要望、相談があればご記入ください</a:t>
            </a:r>
            <a:endParaRPr kumimoji="1" lang="en-US" altLang="ja-JP" sz="800" dirty="0">
              <a:solidFill>
                <a:schemeClr val="tx2"/>
              </a:solidFill>
            </a:endParaRPr>
          </a:p>
        </p:txBody>
      </p:sp>
      <p:sp>
        <p:nvSpPr>
          <p:cNvPr id="44" name="正方形/長方形 43">
            <a:extLst>
              <a:ext uri="{FF2B5EF4-FFF2-40B4-BE49-F238E27FC236}">
                <a16:creationId xmlns:a16="http://schemas.microsoft.com/office/drawing/2014/main" id="{6DAC1706-3A8E-474F-B3A7-9F7A147600B4}"/>
              </a:ext>
            </a:extLst>
          </p:cNvPr>
          <p:cNvSpPr/>
          <p:nvPr/>
        </p:nvSpPr>
        <p:spPr>
          <a:xfrm>
            <a:off x="2538151" y="4375157"/>
            <a:ext cx="1853832" cy="756322"/>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nchorCtr="0">
            <a:noAutofit/>
          </a:bodyPr>
          <a:lstStyle/>
          <a:p>
            <a:pPr>
              <a:spcAft>
                <a:spcPts val="600"/>
              </a:spcAft>
            </a:pPr>
            <a:r>
              <a:rPr kumimoji="1" lang="ja-JP" altLang="en-US" sz="600">
                <a:solidFill>
                  <a:schemeClr val="bg1">
                    <a:lumMod val="65000"/>
                  </a:schemeClr>
                </a:solidFill>
              </a:rPr>
              <a:t>ご記入ください</a:t>
            </a:r>
            <a:endParaRPr kumimoji="1" lang="en-US" altLang="ja-JP" sz="600" dirty="0">
              <a:solidFill>
                <a:schemeClr val="bg1">
                  <a:lumMod val="65000"/>
                </a:schemeClr>
              </a:solidFill>
            </a:endParaRPr>
          </a:p>
        </p:txBody>
      </p:sp>
      <p:sp>
        <p:nvSpPr>
          <p:cNvPr id="51" name="正方形/長方形 50">
            <a:extLst>
              <a:ext uri="{FF2B5EF4-FFF2-40B4-BE49-F238E27FC236}">
                <a16:creationId xmlns:a16="http://schemas.microsoft.com/office/drawing/2014/main" id="{2D68944D-4A5E-3C48-A89E-207CC4693F9F}"/>
              </a:ext>
            </a:extLst>
          </p:cNvPr>
          <p:cNvSpPr/>
          <p:nvPr/>
        </p:nvSpPr>
        <p:spPr>
          <a:xfrm>
            <a:off x="734758" y="2486916"/>
            <a:ext cx="1487585" cy="492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r>
              <a:rPr kumimoji="1" lang="ja-JP" altLang="en-US" sz="800" b="1">
                <a:solidFill>
                  <a:schemeClr val="tx2"/>
                </a:solidFill>
                <a:latin typeface="+mn-ea"/>
              </a:rPr>
              <a:t>こんな方におすすめです</a:t>
            </a:r>
            <a:endParaRPr kumimoji="1" lang="en-US" altLang="ja-JP" sz="800" b="1" dirty="0">
              <a:solidFill>
                <a:schemeClr val="tx2"/>
              </a:solidFill>
              <a:latin typeface="+mn-ea"/>
            </a:endParaRPr>
          </a:p>
          <a:p>
            <a:pPr marL="90488" indent="-90488">
              <a:buFont typeface="Wingdings" pitchFamily="2" charset="2"/>
              <a:buChar char="l"/>
            </a:pPr>
            <a:r>
              <a:rPr kumimoji="1" lang="en-US" altLang="ja-JP" sz="800" dirty="0">
                <a:solidFill>
                  <a:schemeClr val="tx2"/>
                </a:solidFill>
                <a:latin typeface="+mn-ea"/>
              </a:rPr>
              <a:t>------</a:t>
            </a:r>
            <a:r>
              <a:rPr kumimoji="1" lang="ja-JP" altLang="en-US" sz="800">
                <a:solidFill>
                  <a:schemeClr val="tx2"/>
                </a:solidFill>
                <a:latin typeface="+mn-ea"/>
              </a:rPr>
              <a:t>に興味がある方</a:t>
            </a:r>
            <a:endParaRPr kumimoji="1" lang="en-US" altLang="ja-JP" sz="800" dirty="0">
              <a:solidFill>
                <a:schemeClr val="tx2"/>
              </a:solidFill>
              <a:latin typeface="+mn-ea"/>
            </a:endParaRPr>
          </a:p>
          <a:p>
            <a:pPr marL="90488" indent="-90488">
              <a:buFont typeface="Wingdings" pitchFamily="2" charset="2"/>
              <a:buChar char="l"/>
            </a:pPr>
            <a:r>
              <a:rPr kumimoji="1" lang="en-US" altLang="ja-JP" sz="800" dirty="0">
                <a:solidFill>
                  <a:schemeClr val="tx2"/>
                </a:solidFill>
                <a:latin typeface="+mn-ea"/>
              </a:rPr>
              <a:t>------</a:t>
            </a:r>
            <a:r>
              <a:rPr kumimoji="1" lang="ja-JP" altLang="en-US" sz="800">
                <a:solidFill>
                  <a:schemeClr val="tx2"/>
                </a:solidFill>
                <a:latin typeface="+mn-ea"/>
              </a:rPr>
              <a:t>の課題を解決したい方</a:t>
            </a:r>
            <a:endParaRPr kumimoji="1" lang="en-US" altLang="ja-JP" sz="800" dirty="0">
              <a:solidFill>
                <a:schemeClr val="tx2"/>
              </a:solidFill>
              <a:latin typeface="+mn-ea"/>
            </a:endParaRPr>
          </a:p>
          <a:p>
            <a:pPr marL="90488" indent="-90488">
              <a:buFont typeface="Wingdings" pitchFamily="2" charset="2"/>
              <a:buChar char="l"/>
            </a:pPr>
            <a:r>
              <a:rPr kumimoji="1" lang="en-US" altLang="ja-JP" sz="800" dirty="0">
                <a:solidFill>
                  <a:schemeClr val="tx2"/>
                </a:solidFill>
                <a:latin typeface="+mn-ea"/>
              </a:rPr>
              <a:t>------</a:t>
            </a:r>
            <a:r>
              <a:rPr kumimoji="1" lang="ja-JP" altLang="en-US" sz="800">
                <a:solidFill>
                  <a:schemeClr val="tx2"/>
                </a:solidFill>
                <a:latin typeface="+mn-ea"/>
              </a:rPr>
              <a:t>を学びたい方</a:t>
            </a:r>
            <a:endParaRPr kumimoji="1" lang="en-US" altLang="ja-JP" sz="800" dirty="0">
              <a:solidFill>
                <a:schemeClr val="tx2"/>
              </a:solidFill>
              <a:latin typeface="+mn-ea"/>
            </a:endParaRPr>
          </a:p>
        </p:txBody>
      </p:sp>
      <p:sp>
        <p:nvSpPr>
          <p:cNvPr id="48" name="正方形/長方形 47">
            <a:extLst>
              <a:ext uri="{FF2B5EF4-FFF2-40B4-BE49-F238E27FC236}">
                <a16:creationId xmlns:a16="http://schemas.microsoft.com/office/drawing/2014/main" id="{E64D70FC-1270-8345-A99F-D3C016E758DA}"/>
              </a:ext>
            </a:extLst>
          </p:cNvPr>
          <p:cNvSpPr/>
          <p:nvPr/>
        </p:nvSpPr>
        <p:spPr>
          <a:xfrm>
            <a:off x="719188" y="4306225"/>
            <a:ext cx="1400728"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r>
              <a:rPr kumimoji="1" lang="ja-JP" altLang="en-US" sz="800">
                <a:solidFill>
                  <a:schemeClr val="tx2"/>
                </a:solidFill>
              </a:rPr>
              <a:t>お電話からも承っております</a:t>
            </a:r>
            <a:endParaRPr kumimoji="1" lang="en-US" altLang="ja-JP" sz="800" dirty="0">
              <a:solidFill>
                <a:schemeClr val="tx2"/>
              </a:solidFill>
            </a:endParaRPr>
          </a:p>
        </p:txBody>
      </p:sp>
      <p:sp>
        <p:nvSpPr>
          <p:cNvPr id="53" name="正方形/長方形 52">
            <a:extLst>
              <a:ext uri="{FF2B5EF4-FFF2-40B4-BE49-F238E27FC236}">
                <a16:creationId xmlns:a16="http://schemas.microsoft.com/office/drawing/2014/main" id="{EE4A3B0B-C54C-1248-BBA6-CE4C5D0054AC}"/>
              </a:ext>
            </a:extLst>
          </p:cNvPr>
          <p:cNvSpPr/>
          <p:nvPr/>
        </p:nvSpPr>
        <p:spPr>
          <a:xfrm>
            <a:off x="2541737" y="5258522"/>
            <a:ext cx="1692771" cy="92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600" b="1" u="sng">
                <a:solidFill>
                  <a:schemeClr val="accent1"/>
                </a:solidFill>
              </a:rPr>
              <a:t>プライバシーポリシー</a:t>
            </a:r>
            <a:r>
              <a:rPr kumimoji="1" lang="ja-JP" altLang="en-US" sz="600">
                <a:solidFill>
                  <a:schemeClr val="tx2"/>
                </a:solidFill>
              </a:rPr>
              <a:t>に同意の上、送信ください</a:t>
            </a:r>
            <a:endParaRPr kumimoji="1" lang="en-US" altLang="ja-JP" sz="600" dirty="0">
              <a:solidFill>
                <a:schemeClr val="tx2"/>
              </a:solidFill>
            </a:endParaRPr>
          </a:p>
        </p:txBody>
      </p:sp>
      <p:sp>
        <p:nvSpPr>
          <p:cNvPr id="54" name="正方形/長方形 53">
            <a:extLst>
              <a:ext uri="{FF2B5EF4-FFF2-40B4-BE49-F238E27FC236}">
                <a16:creationId xmlns:a16="http://schemas.microsoft.com/office/drawing/2014/main" id="{96DA8A07-199D-CA4E-A516-91EE758539CD}"/>
              </a:ext>
            </a:extLst>
          </p:cNvPr>
          <p:cNvSpPr/>
          <p:nvPr/>
        </p:nvSpPr>
        <p:spPr>
          <a:xfrm>
            <a:off x="2530978" y="5455086"/>
            <a:ext cx="1663917"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spcAft>
                <a:spcPts val="600"/>
              </a:spcAft>
            </a:pPr>
            <a:r>
              <a:rPr kumimoji="1" lang="ja-JP" altLang="en-US" sz="800">
                <a:solidFill>
                  <a:schemeClr val="tx2"/>
                </a:solidFill>
              </a:rPr>
              <a:t>□</a:t>
            </a:r>
            <a:r>
              <a:rPr kumimoji="1" lang="en-US" altLang="ja-JP" sz="800" dirty="0">
                <a:solidFill>
                  <a:schemeClr val="tx2"/>
                </a:solidFill>
              </a:rPr>
              <a:t> </a:t>
            </a:r>
            <a:r>
              <a:rPr kumimoji="1" lang="ja-JP" altLang="en-US" sz="800">
                <a:solidFill>
                  <a:schemeClr val="tx2"/>
                </a:solidFill>
              </a:rPr>
              <a:t>プライバシーポリシーに同意する</a:t>
            </a:r>
            <a:endParaRPr kumimoji="1" lang="en-US" altLang="ja-JP" sz="800" dirty="0">
              <a:solidFill>
                <a:schemeClr val="tx2"/>
              </a:solidFill>
            </a:endParaRPr>
          </a:p>
        </p:txBody>
      </p:sp>
      <p:sp>
        <p:nvSpPr>
          <p:cNvPr id="57" name="正方形/長方形 56">
            <a:extLst>
              <a:ext uri="{FF2B5EF4-FFF2-40B4-BE49-F238E27FC236}">
                <a16:creationId xmlns:a16="http://schemas.microsoft.com/office/drawing/2014/main" id="{4D8EC7D2-9648-F24F-B9DF-333C313B30E6}"/>
              </a:ext>
            </a:extLst>
          </p:cNvPr>
          <p:cNvSpPr/>
          <p:nvPr/>
        </p:nvSpPr>
        <p:spPr>
          <a:xfrm>
            <a:off x="447346" y="6167282"/>
            <a:ext cx="4171909" cy="214208"/>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0" rIns="216000" bIns="0" rtlCol="0" anchor="ctr" anchorCtr="0"/>
          <a:lstStyle/>
          <a:p>
            <a:r>
              <a:rPr kumimoji="1" lang="ja-JP" altLang="en-US" sz="600" u="sng">
                <a:solidFill>
                  <a:schemeClr val="tx2"/>
                </a:solidFill>
                <a:latin typeface="+mn-ea"/>
              </a:rPr>
              <a:t>プライバシーポリシー</a:t>
            </a:r>
            <a:r>
              <a:rPr kumimoji="1" lang="en-US" altLang="ja-JP" sz="600" dirty="0">
                <a:solidFill>
                  <a:schemeClr val="tx2"/>
                </a:solidFill>
                <a:latin typeface="+mn-ea"/>
              </a:rPr>
              <a:t> </a:t>
            </a:r>
            <a:r>
              <a:rPr kumimoji="1" lang="ja-JP" altLang="en-US" sz="600">
                <a:solidFill>
                  <a:schemeClr val="tx2"/>
                </a:solidFill>
                <a:latin typeface="+mn-ea"/>
              </a:rPr>
              <a:t>   </a:t>
            </a:r>
            <a:r>
              <a:rPr kumimoji="1" lang="ja-JP" altLang="en-US" sz="600" u="sng">
                <a:solidFill>
                  <a:schemeClr val="tx2"/>
                </a:solidFill>
                <a:latin typeface="+mn-ea"/>
              </a:rPr>
              <a:t>利用規約</a:t>
            </a:r>
            <a:endParaRPr kumimoji="1" lang="en-US" altLang="ja-JP" sz="600" u="sng" dirty="0">
              <a:solidFill>
                <a:schemeClr val="tx2"/>
              </a:solidFill>
              <a:latin typeface="+mn-ea"/>
            </a:endParaRPr>
          </a:p>
        </p:txBody>
      </p:sp>
      <p:sp>
        <p:nvSpPr>
          <p:cNvPr id="58" name="正方形/長方形 57">
            <a:extLst>
              <a:ext uri="{FF2B5EF4-FFF2-40B4-BE49-F238E27FC236}">
                <a16:creationId xmlns:a16="http://schemas.microsoft.com/office/drawing/2014/main" id="{218915EA-E4D6-3640-B05E-CE658898B35D}"/>
              </a:ext>
            </a:extLst>
          </p:cNvPr>
          <p:cNvSpPr/>
          <p:nvPr/>
        </p:nvSpPr>
        <p:spPr>
          <a:xfrm>
            <a:off x="4058224" y="6218542"/>
            <a:ext cx="434414"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spcAft>
                <a:spcPts val="600"/>
              </a:spcAft>
            </a:pPr>
            <a:r>
              <a:rPr kumimoji="1" lang="en-US" altLang="ja-JP" sz="700" dirty="0">
                <a:solidFill>
                  <a:schemeClr val="tx2"/>
                </a:solidFill>
              </a:rPr>
              <a:t>©️Copyright</a:t>
            </a:r>
          </a:p>
        </p:txBody>
      </p:sp>
      <p:sp>
        <p:nvSpPr>
          <p:cNvPr id="60" name="正方形/長方形 59">
            <a:extLst>
              <a:ext uri="{FF2B5EF4-FFF2-40B4-BE49-F238E27FC236}">
                <a16:creationId xmlns:a16="http://schemas.microsoft.com/office/drawing/2014/main" id="{F96D6ED7-C98B-504E-890A-84EA11683637}"/>
              </a:ext>
            </a:extLst>
          </p:cNvPr>
          <p:cNvSpPr/>
          <p:nvPr/>
        </p:nvSpPr>
        <p:spPr>
          <a:xfrm>
            <a:off x="885274" y="4765933"/>
            <a:ext cx="856004"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800">
                <a:solidFill>
                  <a:schemeClr val="tx2"/>
                </a:solidFill>
                <a:latin typeface="+mn-ea"/>
              </a:rPr>
              <a:t>平日</a:t>
            </a:r>
            <a:r>
              <a:rPr kumimoji="1" lang="en-US" altLang="ja-JP" sz="800" dirty="0">
                <a:solidFill>
                  <a:schemeClr val="tx2"/>
                </a:solidFill>
                <a:latin typeface="+mn-ea"/>
              </a:rPr>
              <a:t> 00:00〜00:00</a:t>
            </a:r>
          </a:p>
        </p:txBody>
      </p:sp>
      <p:grpSp>
        <p:nvGrpSpPr>
          <p:cNvPr id="61" name="グループ化 60">
            <a:extLst>
              <a:ext uri="{FF2B5EF4-FFF2-40B4-BE49-F238E27FC236}">
                <a16:creationId xmlns:a16="http://schemas.microsoft.com/office/drawing/2014/main" id="{7B4739D3-9DA8-3E4A-9CD7-9B3360D3FC11}"/>
              </a:ext>
            </a:extLst>
          </p:cNvPr>
          <p:cNvGrpSpPr/>
          <p:nvPr/>
        </p:nvGrpSpPr>
        <p:grpSpPr>
          <a:xfrm>
            <a:off x="719188" y="4511931"/>
            <a:ext cx="1127888" cy="183576"/>
            <a:chOff x="853717" y="2275116"/>
            <a:chExt cx="1127888" cy="183576"/>
          </a:xfrm>
        </p:grpSpPr>
        <p:sp>
          <p:nvSpPr>
            <p:cNvPr id="62" name="正方形/長方形 61">
              <a:extLst>
                <a:ext uri="{FF2B5EF4-FFF2-40B4-BE49-F238E27FC236}">
                  <a16:creationId xmlns:a16="http://schemas.microsoft.com/office/drawing/2014/main" id="{82168084-BFC9-5E47-A6B9-F9B46F412326}"/>
                </a:ext>
              </a:extLst>
            </p:cNvPr>
            <p:cNvSpPr/>
            <p:nvPr/>
          </p:nvSpPr>
          <p:spPr>
            <a:xfrm>
              <a:off x="1019803" y="2297109"/>
              <a:ext cx="961802" cy="161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en-US" altLang="ja-JP" sz="1050" b="1" dirty="0">
                  <a:solidFill>
                    <a:schemeClr val="tx2"/>
                  </a:solidFill>
                  <a:latin typeface="+mn-ea"/>
                </a:rPr>
                <a:t>0123-456-7890</a:t>
              </a:r>
              <a:endParaRPr kumimoji="1" lang="en-US" altLang="ja-JP" sz="700" b="1" dirty="0">
                <a:solidFill>
                  <a:schemeClr val="tx2"/>
                </a:solidFill>
                <a:latin typeface="+mn-ea"/>
              </a:endParaRPr>
            </a:p>
          </p:txBody>
        </p:sp>
        <p:pic>
          <p:nvPicPr>
            <p:cNvPr id="63" name="図 62">
              <a:extLst>
                <a:ext uri="{FF2B5EF4-FFF2-40B4-BE49-F238E27FC236}">
                  <a16:creationId xmlns:a16="http://schemas.microsoft.com/office/drawing/2014/main" id="{3A350085-7B24-194A-8DE8-62AA907A3A25}"/>
                </a:ext>
              </a:extLst>
            </p:cNvPr>
            <p:cNvPicPr>
              <a:picLocks noChangeAspect="1"/>
            </p:cNvPicPr>
            <p:nvPr/>
          </p:nvPicPr>
          <p:blipFill>
            <a:blip r:embed="rId3"/>
            <a:stretch>
              <a:fillRect/>
            </a:stretch>
          </p:blipFill>
          <p:spPr>
            <a:xfrm>
              <a:off x="853717" y="2275116"/>
              <a:ext cx="133350" cy="177800"/>
            </a:xfrm>
            <a:prstGeom prst="rect">
              <a:avLst/>
            </a:prstGeom>
          </p:spPr>
        </p:pic>
      </p:grpSp>
      <p:sp>
        <p:nvSpPr>
          <p:cNvPr id="64" name="円/楕円 63">
            <a:extLst>
              <a:ext uri="{FF2B5EF4-FFF2-40B4-BE49-F238E27FC236}">
                <a16:creationId xmlns:a16="http://schemas.microsoft.com/office/drawing/2014/main" id="{D7473E3C-0017-B34B-809F-D737A253D426}"/>
              </a:ext>
            </a:extLst>
          </p:cNvPr>
          <p:cNvSpPr/>
          <p:nvPr/>
        </p:nvSpPr>
        <p:spPr>
          <a:xfrm>
            <a:off x="235395" y="4060858"/>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66" name="円/楕円 65">
            <a:extLst>
              <a:ext uri="{FF2B5EF4-FFF2-40B4-BE49-F238E27FC236}">
                <a16:creationId xmlns:a16="http://schemas.microsoft.com/office/drawing/2014/main" id="{4F1AA1DA-7A5F-0F4F-9200-D0AFE6DD1529}"/>
              </a:ext>
            </a:extLst>
          </p:cNvPr>
          <p:cNvSpPr/>
          <p:nvPr/>
        </p:nvSpPr>
        <p:spPr>
          <a:xfrm>
            <a:off x="3781085" y="3677564"/>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67" name="正方形/長方形 66">
            <a:extLst>
              <a:ext uri="{FF2B5EF4-FFF2-40B4-BE49-F238E27FC236}">
                <a16:creationId xmlns:a16="http://schemas.microsoft.com/office/drawing/2014/main" id="{07018E4B-43EA-3C4A-93C9-83B41D34B0E4}"/>
              </a:ext>
            </a:extLst>
          </p:cNvPr>
          <p:cNvSpPr/>
          <p:nvPr/>
        </p:nvSpPr>
        <p:spPr>
          <a:xfrm>
            <a:off x="5019090" y="2952268"/>
            <a:ext cx="2123538" cy="10406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dirty="0">
                <a:solidFill>
                  <a:schemeClr val="tx2"/>
                </a:solidFill>
                <a:latin typeface="+mn-ea"/>
              </a:rPr>
              <a:t>業界によっては紙</a:t>
            </a:r>
            <a:r>
              <a:rPr kumimoji="1" lang="ja-JP" altLang="en-US" sz="1100" b="1">
                <a:solidFill>
                  <a:schemeClr val="tx2"/>
                </a:solidFill>
                <a:latin typeface="+mn-ea"/>
              </a:rPr>
              <a:t>で欲しい場合もあるので郵送可</a:t>
            </a:r>
            <a:r>
              <a:rPr kumimoji="1" lang="ja-JP" altLang="en-US" sz="1100" b="1" dirty="0">
                <a:solidFill>
                  <a:schemeClr val="tx2"/>
                </a:solidFill>
                <a:latin typeface="+mn-ea"/>
              </a:rPr>
              <a:t>の旨を記載したり、</a:t>
            </a:r>
            <a:r>
              <a:rPr kumimoji="1" lang="ja-JP" altLang="en-US" sz="1100" b="1">
                <a:solidFill>
                  <a:schemeClr val="tx2"/>
                </a:solidFill>
                <a:latin typeface="+mn-ea"/>
              </a:rPr>
              <a:t>電話番号の記載をする</a:t>
            </a:r>
            <a:endParaRPr kumimoji="1" lang="en-US" altLang="ja-JP" sz="1100" b="1" dirty="0">
              <a:solidFill>
                <a:schemeClr val="tx2"/>
              </a:solidFill>
              <a:latin typeface="+mn-ea"/>
            </a:endParaRPr>
          </a:p>
        </p:txBody>
      </p:sp>
      <p:sp>
        <p:nvSpPr>
          <p:cNvPr id="68" name="円/楕円 67">
            <a:extLst>
              <a:ext uri="{FF2B5EF4-FFF2-40B4-BE49-F238E27FC236}">
                <a16:creationId xmlns:a16="http://schemas.microsoft.com/office/drawing/2014/main" id="{B5919644-56AB-784E-9382-879F7A159C56}"/>
              </a:ext>
            </a:extLst>
          </p:cNvPr>
          <p:cNvSpPr/>
          <p:nvPr/>
        </p:nvSpPr>
        <p:spPr>
          <a:xfrm>
            <a:off x="4871356" y="2768118"/>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69" name="正方形/長方形 68">
            <a:extLst>
              <a:ext uri="{FF2B5EF4-FFF2-40B4-BE49-F238E27FC236}">
                <a16:creationId xmlns:a16="http://schemas.microsoft.com/office/drawing/2014/main" id="{97CC1677-931F-F44B-BA6B-E90DBBC57D4F}"/>
              </a:ext>
            </a:extLst>
          </p:cNvPr>
          <p:cNvSpPr/>
          <p:nvPr/>
        </p:nvSpPr>
        <p:spPr>
          <a:xfrm>
            <a:off x="5019090" y="4340592"/>
            <a:ext cx="2123538" cy="187162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1450" indent="-135450">
              <a:spcAft>
                <a:spcPts val="1200"/>
              </a:spcAft>
              <a:buClr>
                <a:schemeClr val="accent5"/>
              </a:buClr>
              <a:buFont typeface="Wingdings" pitchFamily="2" charset="2"/>
              <a:buChar char="l"/>
            </a:pPr>
            <a:r>
              <a:rPr kumimoji="1" lang="ja-JP" altLang="en-US" sz="1100" b="1">
                <a:solidFill>
                  <a:schemeClr val="tx2"/>
                </a:solidFill>
                <a:latin typeface="+mn-ea"/>
              </a:rPr>
              <a:t>リードの質を見極めるため、どんな課題を抱えているのか選択肢・入力欄を用意する</a:t>
            </a:r>
            <a:endParaRPr kumimoji="1" lang="en-US" altLang="ja-JP" sz="1100" b="1" dirty="0">
              <a:solidFill>
                <a:schemeClr val="tx2"/>
              </a:solidFill>
              <a:latin typeface="+mn-ea"/>
            </a:endParaRPr>
          </a:p>
          <a:p>
            <a:pPr marL="171450" indent="-135450">
              <a:spcAft>
                <a:spcPts val="1200"/>
              </a:spcAft>
              <a:buClr>
                <a:schemeClr val="accent5"/>
              </a:buClr>
              <a:buFont typeface="Wingdings" pitchFamily="2" charset="2"/>
              <a:buChar char="l"/>
            </a:pPr>
            <a:r>
              <a:rPr kumimoji="1" lang="ja-JP" altLang="en-US" sz="1100" b="1">
                <a:solidFill>
                  <a:schemeClr val="tx2"/>
                </a:solidFill>
                <a:latin typeface="+mn-ea"/>
              </a:rPr>
              <a:t>資料が複数の場合は、入力した情報を他のフォームでも自動挿入されるように設定する</a:t>
            </a:r>
            <a:endParaRPr kumimoji="1" lang="en-US" altLang="ja-JP" sz="1100" b="1" dirty="0">
              <a:solidFill>
                <a:schemeClr val="tx2"/>
              </a:solidFill>
              <a:latin typeface="+mn-ea"/>
            </a:endParaRPr>
          </a:p>
        </p:txBody>
      </p:sp>
      <p:sp>
        <p:nvSpPr>
          <p:cNvPr id="70" name="円/楕円 69">
            <a:extLst>
              <a:ext uri="{FF2B5EF4-FFF2-40B4-BE49-F238E27FC236}">
                <a16:creationId xmlns:a16="http://schemas.microsoft.com/office/drawing/2014/main" id="{54547B17-DD6F-484F-A248-238B69D7F6A5}"/>
              </a:ext>
            </a:extLst>
          </p:cNvPr>
          <p:cNvSpPr/>
          <p:nvPr/>
        </p:nvSpPr>
        <p:spPr>
          <a:xfrm>
            <a:off x="4888312" y="415644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74" name="正方形/長方形 73">
            <a:extLst>
              <a:ext uri="{FF2B5EF4-FFF2-40B4-BE49-F238E27FC236}">
                <a16:creationId xmlns:a16="http://schemas.microsoft.com/office/drawing/2014/main" id="{A4541C30-2107-864A-ABCD-8A62F2EEF65B}"/>
              </a:ext>
            </a:extLst>
          </p:cNvPr>
          <p:cNvSpPr/>
          <p:nvPr/>
        </p:nvSpPr>
        <p:spPr>
          <a:xfrm>
            <a:off x="449710" y="7299226"/>
            <a:ext cx="4171909" cy="1526852"/>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75" name="正方形/長方形 74">
            <a:extLst>
              <a:ext uri="{FF2B5EF4-FFF2-40B4-BE49-F238E27FC236}">
                <a16:creationId xmlns:a16="http://schemas.microsoft.com/office/drawing/2014/main" id="{81D3A21A-4593-ED4A-9F8F-EB765F214D9B}"/>
              </a:ext>
            </a:extLst>
          </p:cNvPr>
          <p:cNvSpPr/>
          <p:nvPr/>
        </p:nvSpPr>
        <p:spPr>
          <a:xfrm>
            <a:off x="1898565" y="7536207"/>
            <a:ext cx="1269578" cy="169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100" b="1">
                <a:solidFill>
                  <a:schemeClr val="tx2"/>
                </a:solidFill>
                <a:latin typeface="+mn-ea"/>
              </a:rPr>
              <a:t>送信が完了しました</a:t>
            </a:r>
          </a:p>
        </p:txBody>
      </p:sp>
      <p:sp>
        <p:nvSpPr>
          <p:cNvPr id="77" name="正方形/長方形 76">
            <a:extLst>
              <a:ext uri="{FF2B5EF4-FFF2-40B4-BE49-F238E27FC236}">
                <a16:creationId xmlns:a16="http://schemas.microsoft.com/office/drawing/2014/main" id="{629CFB10-F5D7-E44A-8E22-9D18D0CC5537}"/>
              </a:ext>
            </a:extLst>
          </p:cNvPr>
          <p:cNvSpPr/>
          <p:nvPr/>
        </p:nvSpPr>
        <p:spPr>
          <a:xfrm>
            <a:off x="786381" y="7775910"/>
            <a:ext cx="3431138"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kumimoji="1" lang="ja-JP" altLang="en-US" sz="800">
                <a:solidFill>
                  <a:schemeClr val="tx2"/>
                </a:solidFill>
              </a:rPr>
              <a:t>弊社の資料に興味を持って頂きありがとうございます</a:t>
            </a:r>
            <a:endParaRPr kumimoji="1" lang="en-US" altLang="ja-JP" sz="800" dirty="0">
              <a:solidFill>
                <a:schemeClr val="tx2"/>
              </a:solidFill>
            </a:endParaRPr>
          </a:p>
          <a:p>
            <a:pPr algn="ctr"/>
            <a:r>
              <a:rPr kumimoji="1" lang="ja-JP" altLang="en-US" sz="800">
                <a:solidFill>
                  <a:schemeClr val="tx2"/>
                </a:solidFill>
              </a:rPr>
              <a:t>資料は下記のボタン、またはメールよりダウンロードください</a:t>
            </a:r>
            <a:endParaRPr kumimoji="1" lang="en-US" altLang="ja-JP" sz="800" dirty="0">
              <a:solidFill>
                <a:schemeClr val="tx2"/>
              </a:solidFill>
            </a:endParaRPr>
          </a:p>
        </p:txBody>
      </p:sp>
      <p:sp>
        <p:nvSpPr>
          <p:cNvPr id="78" name="角丸四角形 77">
            <a:extLst>
              <a:ext uri="{FF2B5EF4-FFF2-40B4-BE49-F238E27FC236}">
                <a16:creationId xmlns:a16="http://schemas.microsoft.com/office/drawing/2014/main" id="{234565D9-B788-0F44-AB4C-D746E949CC96}"/>
              </a:ext>
            </a:extLst>
          </p:cNvPr>
          <p:cNvSpPr/>
          <p:nvPr/>
        </p:nvSpPr>
        <p:spPr>
          <a:xfrm>
            <a:off x="1781593" y="8139998"/>
            <a:ext cx="1503494" cy="311363"/>
          </a:xfrm>
          <a:prstGeom prst="roundRect">
            <a:avLst>
              <a:gd name="adj" fmla="val 1640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16000" tIns="72000" rIns="216000" bIns="72000" rtlCol="0" anchor="ctr">
            <a:spAutoFit/>
          </a:bodyPr>
          <a:lstStyle/>
          <a:p>
            <a:pPr algn="ctr"/>
            <a:r>
              <a:rPr kumimoji="1" lang="ja-JP" altLang="en-US" sz="900"/>
              <a:t>資料をダウンロード</a:t>
            </a:r>
          </a:p>
        </p:txBody>
      </p:sp>
      <p:sp>
        <p:nvSpPr>
          <p:cNvPr id="79" name="正方形/長方形 78">
            <a:extLst>
              <a:ext uri="{FF2B5EF4-FFF2-40B4-BE49-F238E27FC236}">
                <a16:creationId xmlns:a16="http://schemas.microsoft.com/office/drawing/2014/main" id="{ABB285F9-7F9E-D349-9C39-8CC4DCC5697D}"/>
              </a:ext>
            </a:extLst>
          </p:cNvPr>
          <p:cNvSpPr/>
          <p:nvPr/>
        </p:nvSpPr>
        <p:spPr>
          <a:xfrm>
            <a:off x="2145527" y="8517319"/>
            <a:ext cx="800219" cy="215444"/>
          </a:xfrm>
          <a:prstGeom prst="rect">
            <a:avLst/>
          </a:prstGeom>
        </p:spPr>
        <p:txBody>
          <a:bodyPr wrap="none">
            <a:spAutoFit/>
          </a:bodyPr>
          <a:lstStyle/>
          <a:p>
            <a:r>
              <a:rPr kumimoji="1" lang="ja-JP" altLang="en-US" sz="800" u="sng">
                <a:solidFill>
                  <a:schemeClr val="tx2"/>
                </a:solidFill>
                <a:latin typeface="+mn-ea"/>
              </a:rPr>
              <a:t>トップに戻る</a:t>
            </a:r>
            <a:endParaRPr lang="ja-JP" altLang="en-US"/>
          </a:p>
        </p:txBody>
      </p:sp>
      <p:sp>
        <p:nvSpPr>
          <p:cNvPr id="92" name="正方形/長方形 91">
            <a:extLst>
              <a:ext uri="{FF2B5EF4-FFF2-40B4-BE49-F238E27FC236}">
                <a16:creationId xmlns:a16="http://schemas.microsoft.com/office/drawing/2014/main" id="{9930A7FE-4216-FE42-8DA9-92D35E13E55C}"/>
              </a:ext>
            </a:extLst>
          </p:cNvPr>
          <p:cNvSpPr/>
          <p:nvPr/>
        </p:nvSpPr>
        <p:spPr>
          <a:xfrm>
            <a:off x="434296" y="6594565"/>
            <a:ext cx="923330"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200" b="1">
                <a:solidFill>
                  <a:schemeClr val="tx2"/>
                </a:solidFill>
                <a:latin typeface="+mn-ea"/>
              </a:rPr>
              <a:t>送信完了画面</a:t>
            </a:r>
          </a:p>
        </p:txBody>
      </p:sp>
      <p:sp>
        <p:nvSpPr>
          <p:cNvPr id="93" name="正方形/長方形 92">
            <a:extLst>
              <a:ext uri="{FF2B5EF4-FFF2-40B4-BE49-F238E27FC236}">
                <a16:creationId xmlns:a16="http://schemas.microsoft.com/office/drawing/2014/main" id="{582AD811-342E-E84C-B982-8606A713B304}"/>
              </a:ext>
            </a:extLst>
          </p:cNvPr>
          <p:cNvSpPr/>
          <p:nvPr/>
        </p:nvSpPr>
        <p:spPr>
          <a:xfrm>
            <a:off x="5036046" y="7953373"/>
            <a:ext cx="2123538" cy="8713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en-US" altLang="ja-JP" sz="1100" b="1" dirty="0">
                <a:solidFill>
                  <a:schemeClr val="tx2"/>
                </a:solidFill>
                <a:latin typeface="+mn-ea"/>
              </a:rPr>
              <a:t>DL</a:t>
            </a:r>
            <a:r>
              <a:rPr kumimoji="1" lang="ja-JP" altLang="en-US" sz="1100" b="1">
                <a:solidFill>
                  <a:schemeClr val="tx2"/>
                </a:solidFill>
                <a:latin typeface="+mn-ea"/>
              </a:rPr>
              <a:t>ボタンを設置する。自動送信メールからも</a:t>
            </a:r>
            <a:r>
              <a:rPr kumimoji="1" lang="en-US" altLang="ja-JP" sz="1100" b="1" dirty="0">
                <a:solidFill>
                  <a:schemeClr val="tx2"/>
                </a:solidFill>
                <a:latin typeface="+mn-ea"/>
              </a:rPr>
              <a:t>DL</a:t>
            </a:r>
            <a:r>
              <a:rPr kumimoji="1" lang="ja-JP" altLang="en-US" sz="1100" b="1">
                <a:solidFill>
                  <a:schemeClr val="tx2"/>
                </a:solidFill>
                <a:latin typeface="+mn-ea"/>
              </a:rPr>
              <a:t>できるように設定する</a:t>
            </a:r>
            <a:endParaRPr kumimoji="1" lang="en-US" altLang="ja-JP" sz="1100" b="1" dirty="0">
              <a:solidFill>
                <a:schemeClr val="tx2"/>
              </a:solidFill>
              <a:latin typeface="+mn-ea"/>
            </a:endParaRPr>
          </a:p>
        </p:txBody>
      </p:sp>
      <p:sp>
        <p:nvSpPr>
          <p:cNvPr id="94" name="円/楕円 93">
            <a:extLst>
              <a:ext uri="{FF2B5EF4-FFF2-40B4-BE49-F238E27FC236}">
                <a16:creationId xmlns:a16="http://schemas.microsoft.com/office/drawing/2014/main" id="{6395A5D1-484E-A444-AD37-745A0E482930}"/>
              </a:ext>
            </a:extLst>
          </p:cNvPr>
          <p:cNvSpPr/>
          <p:nvPr/>
        </p:nvSpPr>
        <p:spPr>
          <a:xfrm>
            <a:off x="4888312" y="776922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100" name="角丸四角形 99">
            <a:extLst>
              <a:ext uri="{FF2B5EF4-FFF2-40B4-BE49-F238E27FC236}">
                <a16:creationId xmlns:a16="http://schemas.microsoft.com/office/drawing/2014/main" id="{F25D9F4D-E9BB-4C4F-8469-2B3FD861811F}"/>
              </a:ext>
            </a:extLst>
          </p:cNvPr>
          <p:cNvSpPr/>
          <p:nvPr/>
        </p:nvSpPr>
        <p:spPr>
          <a:xfrm>
            <a:off x="3044541" y="5703590"/>
            <a:ext cx="818367" cy="277609"/>
          </a:xfrm>
          <a:prstGeom prst="roundRect">
            <a:avLst>
              <a:gd name="adj" fmla="val 1640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16000" tIns="72000" rIns="216000" bIns="72000" rtlCol="0" anchor="ctr">
            <a:spAutoFit/>
          </a:bodyPr>
          <a:lstStyle/>
          <a:p>
            <a:pPr algn="ctr"/>
            <a:r>
              <a:rPr kumimoji="1" lang="ja-JP" altLang="en-US" sz="700"/>
              <a:t>送信する</a:t>
            </a:r>
          </a:p>
        </p:txBody>
      </p:sp>
      <p:sp>
        <p:nvSpPr>
          <p:cNvPr id="102" name="正方形/長方形 101">
            <a:extLst>
              <a:ext uri="{FF2B5EF4-FFF2-40B4-BE49-F238E27FC236}">
                <a16:creationId xmlns:a16="http://schemas.microsoft.com/office/drawing/2014/main" id="{6437D830-7AF6-9E4D-95C0-B562FB579C12}"/>
              </a:ext>
            </a:extLst>
          </p:cNvPr>
          <p:cNvSpPr/>
          <p:nvPr/>
        </p:nvSpPr>
        <p:spPr>
          <a:xfrm>
            <a:off x="449710" y="1051441"/>
            <a:ext cx="4169545" cy="428570"/>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b" anchorCtr="0"/>
          <a:lstStyle/>
          <a:p>
            <a:pPr algn="ctr"/>
            <a:r>
              <a:rPr kumimoji="1" lang="ja-JP" altLang="en-US" sz="1050" b="1">
                <a:solidFill>
                  <a:schemeClr val="tx2"/>
                </a:solidFill>
                <a:latin typeface="+mn-ea"/>
              </a:rPr>
              <a:t>お役立ち資料</a:t>
            </a:r>
            <a:endParaRPr kumimoji="1" lang="en-US" altLang="ja-JP" sz="1050" b="1" dirty="0">
              <a:solidFill>
                <a:schemeClr val="tx2"/>
              </a:solidFill>
              <a:latin typeface="+mn-ea"/>
            </a:endParaRPr>
          </a:p>
        </p:txBody>
      </p:sp>
      <p:sp>
        <p:nvSpPr>
          <p:cNvPr id="103" name="正方形/長方形 102">
            <a:extLst>
              <a:ext uri="{FF2B5EF4-FFF2-40B4-BE49-F238E27FC236}">
                <a16:creationId xmlns:a16="http://schemas.microsoft.com/office/drawing/2014/main" id="{14213F8F-1F3A-B74D-A3A3-9A0E6AA06177}"/>
              </a:ext>
            </a:extLst>
          </p:cNvPr>
          <p:cNvSpPr/>
          <p:nvPr/>
        </p:nvSpPr>
        <p:spPr>
          <a:xfrm>
            <a:off x="556720" y="1126340"/>
            <a:ext cx="261290"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en-US" altLang="ja-JP" sz="1000" b="1" dirty="0">
                <a:solidFill>
                  <a:schemeClr val="tx2"/>
                </a:solidFill>
                <a:latin typeface="+mn-ea"/>
              </a:rPr>
              <a:t>logo</a:t>
            </a:r>
            <a:endParaRPr kumimoji="1" lang="en-US" altLang="ja-JP" sz="600" b="1" dirty="0">
              <a:solidFill>
                <a:schemeClr val="tx2"/>
              </a:solidFill>
              <a:latin typeface="+mn-ea"/>
            </a:endParaRPr>
          </a:p>
        </p:txBody>
      </p:sp>
      <p:grpSp>
        <p:nvGrpSpPr>
          <p:cNvPr id="105" name="グループ化 104">
            <a:extLst>
              <a:ext uri="{FF2B5EF4-FFF2-40B4-BE49-F238E27FC236}">
                <a16:creationId xmlns:a16="http://schemas.microsoft.com/office/drawing/2014/main" id="{4647BF2C-3768-BE42-8EEF-7394878F9B0F}"/>
              </a:ext>
            </a:extLst>
          </p:cNvPr>
          <p:cNvGrpSpPr/>
          <p:nvPr/>
        </p:nvGrpSpPr>
        <p:grpSpPr>
          <a:xfrm>
            <a:off x="449710" y="6869162"/>
            <a:ext cx="4171909" cy="428570"/>
            <a:chOff x="490063" y="1051561"/>
            <a:chExt cx="4171909" cy="428570"/>
          </a:xfrm>
        </p:grpSpPr>
        <p:sp>
          <p:nvSpPr>
            <p:cNvPr id="106" name="正方形/長方形 105">
              <a:extLst>
                <a:ext uri="{FF2B5EF4-FFF2-40B4-BE49-F238E27FC236}">
                  <a16:creationId xmlns:a16="http://schemas.microsoft.com/office/drawing/2014/main" id="{01B171A8-F045-7542-B8F8-FB3D0981C011}"/>
                </a:ext>
              </a:extLst>
            </p:cNvPr>
            <p:cNvSpPr/>
            <p:nvPr/>
          </p:nvSpPr>
          <p:spPr>
            <a:xfrm>
              <a:off x="490063" y="1051561"/>
              <a:ext cx="4171909" cy="428570"/>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b" anchorCtr="0"/>
            <a:lstStyle/>
            <a:p>
              <a:pPr algn="ctr"/>
              <a:r>
                <a:rPr kumimoji="1" lang="ja-JP" altLang="en-US" sz="1050" b="1">
                  <a:solidFill>
                    <a:schemeClr val="tx2"/>
                  </a:solidFill>
                  <a:latin typeface="+mn-ea"/>
                </a:rPr>
                <a:t>お役立ち資料</a:t>
              </a:r>
              <a:endParaRPr kumimoji="1" lang="en-US" altLang="ja-JP" sz="1050" b="1" dirty="0">
                <a:solidFill>
                  <a:schemeClr val="tx2"/>
                </a:solidFill>
                <a:latin typeface="+mn-ea"/>
              </a:endParaRPr>
            </a:p>
          </p:txBody>
        </p:sp>
        <p:sp>
          <p:nvSpPr>
            <p:cNvPr id="107" name="正方形/長方形 106">
              <a:extLst>
                <a:ext uri="{FF2B5EF4-FFF2-40B4-BE49-F238E27FC236}">
                  <a16:creationId xmlns:a16="http://schemas.microsoft.com/office/drawing/2014/main" id="{B0D67C98-1B69-5846-88EF-37796CBED839}"/>
                </a:ext>
              </a:extLst>
            </p:cNvPr>
            <p:cNvSpPr/>
            <p:nvPr/>
          </p:nvSpPr>
          <p:spPr>
            <a:xfrm>
              <a:off x="597073" y="1126460"/>
              <a:ext cx="261290"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en-US" altLang="ja-JP" sz="1000" b="1" dirty="0">
                  <a:solidFill>
                    <a:schemeClr val="tx2"/>
                  </a:solidFill>
                  <a:latin typeface="+mn-ea"/>
                </a:rPr>
                <a:t>logo</a:t>
              </a:r>
              <a:endParaRPr kumimoji="1" lang="en-US" altLang="ja-JP" sz="600" b="1" dirty="0">
                <a:solidFill>
                  <a:schemeClr val="tx2"/>
                </a:solidFill>
                <a:latin typeface="+mn-ea"/>
              </a:endParaRPr>
            </a:p>
          </p:txBody>
        </p:sp>
      </p:grpSp>
      <p:sp>
        <p:nvSpPr>
          <p:cNvPr id="119" name="円/楕円 118">
            <a:extLst>
              <a:ext uri="{FF2B5EF4-FFF2-40B4-BE49-F238E27FC236}">
                <a16:creationId xmlns:a16="http://schemas.microsoft.com/office/drawing/2014/main" id="{72E01700-A1C2-754E-A921-79E64E4F5312}"/>
              </a:ext>
            </a:extLst>
          </p:cNvPr>
          <p:cNvSpPr/>
          <p:nvPr/>
        </p:nvSpPr>
        <p:spPr>
          <a:xfrm>
            <a:off x="1278829" y="8114207"/>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89" name="正方形/長方形 88">
            <a:extLst>
              <a:ext uri="{FF2B5EF4-FFF2-40B4-BE49-F238E27FC236}">
                <a16:creationId xmlns:a16="http://schemas.microsoft.com/office/drawing/2014/main" id="{F5F63CEB-B04E-A24A-A706-D8255DE59F34}"/>
              </a:ext>
            </a:extLst>
          </p:cNvPr>
          <p:cNvSpPr/>
          <p:nvPr/>
        </p:nvSpPr>
        <p:spPr>
          <a:xfrm>
            <a:off x="449710" y="8824720"/>
            <a:ext cx="4171909" cy="994030"/>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90" name="正方形/長方形 89">
            <a:extLst>
              <a:ext uri="{FF2B5EF4-FFF2-40B4-BE49-F238E27FC236}">
                <a16:creationId xmlns:a16="http://schemas.microsoft.com/office/drawing/2014/main" id="{37882B7F-BF88-9B42-B87D-B8F151CC5873}"/>
              </a:ext>
            </a:extLst>
          </p:cNvPr>
          <p:cNvSpPr/>
          <p:nvPr/>
        </p:nvSpPr>
        <p:spPr>
          <a:xfrm>
            <a:off x="447346" y="9811418"/>
            <a:ext cx="4174273" cy="214208"/>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0" rIns="216000" bIns="0" rtlCol="0" anchor="ctr" anchorCtr="0"/>
          <a:lstStyle/>
          <a:p>
            <a:r>
              <a:rPr kumimoji="1" lang="ja-JP" altLang="en-US" sz="600" u="sng">
                <a:solidFill>
                  <a:schemeClr val="tx2"/>
                </a:solidFill>
                <a:latin typeface="+mn-ea"/>
              </a:rPr>
              <a:t>プライバシーポリシー</a:t>
            </a:r>
            <a:r>
              <a:rPr kumimoji="1" lang="en-US" altLang="ja-JP" sz="600" dirty="0">
                <a:solidFill>
                  <a:schemeClr val="tx2"/>
                </a:solidFill>
                <a:latin typeface="+mn-ea"/>
              </a:rPr>
              <a:t> </a:t>
            </a:r>
            <a:r>
              <a:rPr kumimoji="1" lang="ja-JP" altLang="en-US" sz="600">
                <a:solidFill>
                  <a:schemeClr val="tx2"/>
                </a:solidFill>
                <a:latin typeface="+mn-ea"/>
              </a:rPr>
              <a:t>   </a:t>
            </a:r>
            <a:r>
              <a:rPr kumimoji="1" lang="ja-JP" altLang="en-US" sz="600" u="sng">
                <a:solidFill>
                  <a:schemeClr val="tx2"/>
                </a:solidFill>
                <a:latin typeface="+mn-ea"/>
              </a:rPr>
              <a:t>利用規約</a:t>
            </a:r>
            <a:endParaRPr kumimoji="1" lang="en-US" altLang="ja-JP" sz="600" u="sng" dirty="0">
              <a:solidFill>
                <a:schemeClr val="tx2"/>
              </a:solidFill>
              <a:latin typeface="+mn-ea"/>
            </a:endParaRPr>
          </a:p>
        </p:txBody>
      </p:sp>
      <p:sp>
        <p:nvSpPr>
          <p:cNvPr id="91" name="正方形/長方形 90">
            <a:extLst>
              <a:ext uri="{FF2B5EF4-FFF2-40B4-BE49-F238E27FC236}">
                <a16:creationId xmlns:a16="http://schemas.microsoft.com/office/drawing/2014/main" id="{42CD4BBF-A9B9-124B-860E-09E7624B9558}"/>
              </a:ext>
            </a:extLst>
          </p:cNvPr>
          <p:cNvSpPr/>
          <p:nvPr/>
        </p:nvSpPr>
        <p:spPr>
          <a:xfrm>
            <a:off x="4058224" y="9862678"/>
            <a:ext cx="434414"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spcAft>
                <a:spcPts val="600"/>
              </a:spcAft>
            </a:pPr>
            <a:r>
              <a:rPr kumimoji="1" lang="en-US" altLang="ja-JP" sz="700" dirty="0">
                <a:solidFill>
                  <a:schemeClr val="tx2"/>
                </a:solidFill>
              </a:rPr>
              <a:t>©️Copyright</a:t>
            </a:r>
          </a:p>
        </p:txBody>
      </p:sp>
      <p:sp>
        <p:nvSpPr>
          <p:cNvPr id="95" name="円/楕円 94">
            <a:extLst>
              <a:ext uri="{FF2B5EF4-FFF2-40B4-BE49-F238E27FC236}">
                <a16:creationId xmlns:a16="http://schemas.microsoft.com/office/drawing/2014/main" id="{6A716C57-3B1A-AB4E-B625-DF1B0E6F54C6}"/>
              </a:ext>
            </a:extLst>
          </p:cNvPr>
          <p:cNvSpPr/>
          <p:nvPr/>
        </p:nvSpPr>
        <p:spPr>
          <a:xfrm>
            <a:off x="1197613" y="9009074"/>
            <a:ext cx="368300" cy="3683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700" dirty="0">
                <a:solidFill>
                  <a:schemeClr val="tx2"/>
                </a:solidFill>
                <a:latin typeface="+mn-ea"/>
              </a:rPr>
              <a:t>IMG</a:t>
            </a:r>
          </a:p>
        </p:txBody>
      </p:sp>
      <p:sp>
        <p:nvSpPr>
          <p:cNvPr id="96" name="正方形/長方形 95">
            <a:extLst>
              <a:ext uri="{FF2B5EF4-FFF2-40B4-BE49-F238E27FC236}">
                <a16:creationId xmlns:a16="http://schemas.microsoft.com/office/drawing/2014/main" id="{A029F6A2-537C-5F49-9E3B-472ACB6D3A9E}"/>
              </a:ext>
            </a:extLst>
          </p:cNvPr>
          <p:cNvSpPr/>
          <p:nvPr/>
        </p:nvSpPr>
        <p:spPr>
          <a:xfrm>
            <a:off x="1067694" y="9477826"/>
            <a:ext cx="692497" cy="138499"/>
          </a:xfrm>
          <a:prstGeom prst="rect">
            <a:avLst/>
          </a:prstGeom>
        </p:spPr>
        <p:txBody>
          <a:bodyPr wrap="none" lIns="0" tIns="0" rIns="0" bIns="0">
            <a:spAutoFit/>
          </a:bodyPr>
          <a:lstStyle/>
          <a:p>
            <a:r>
              <a:rPr kumimoji="1" lang="ja-JP" altLang="en-US" sz="900" b="1" u="sng">
                <a:solidFill>
                  <a:schemeClr val="tx2"/>
                </a:solidFill>
                <a:latin typeface="+mn-ea"/>
              </a:rPr>
              <a:t>サービス紹介</a:t>
            </a:r>
            <a:endParaRPr lang="ja-JP" altLang="en-US" sz="2000" b="1" u="sng"/>
          </a:p>
        </p:txBody>
      </p:sp>
      <p:sp>
        <p:nvSpPr>
          <p:cNvPr id="97" name="円/楕円 96">
            <a:extLst>
              <a:ext uri="{FF2B5EF4-FFF2-40B4-BE49-F238E27FC236}">
                <a16:creationId xmlns:a16="http://schemas.microsoft.com/office/drawing/2014/main" id="{81345D17-8F4B-7940-9BD3-43E2DCF7A787}"/>
              </a:ext>
            </a:extLst>
          </p:cNvPr>
          <p:cNvSpPr/>
          <p:nvPr/>
        </p:nvSpPr>
        <p:spPr>
          <a:xfrm>
            <a:off x="2307940" y="9004148"/>
            <a:ext cx="368300" cy="3683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700" dirty="0">
                <a:solidFill>
                  <a:schemeClr val="tx2"/>
                </a:solidFill>
                <a:latin typeface="+mn-ea"/>
              </a:rPr>
              <a:t>IMG</a:t>
            </a:r>
          </a:p>
        </p:txBody>
      </p:sp>
      <p:sp>
        <p:nvSpPr>
          <p:cNvPr id="98" name="正方形/長方形 97">
            <a:extLst>
              <a:ext uri="{FF2B5EF4-FFF2-40B4-BE49-F238E27FC236}">
                <a16:creationId xmlns:a16="http://schemas.microsoft.com/office/drawing/2014/main" id="{B48F272E-8429-C248-B519-6E7E7F7AB6AF}"/>
              </a:ext>
            </a:extLst>
          </p:cNvPr>
          <p:cNvSpPr/>
          <p:nvPr/>
        </p:nvSpPr>
        <p:spPr>
          <a:xfrm>
            <a:off x="2294162" y="9472493"/>
            <a:ext cx="461665" cy="138499"/>
          </a:xfrm>
          <a:prstGeom prst="rect">
            <a:avLst/>
          </a:prstGeom>
        </p:spPr>
        <p:txBody>
          <a:bodyPr wrap="none" lIns="0" tIns="0" rIns="0" bIns="0">
            <a:spAutoFit/>
          </a:bodyPr>
          <a:lstStyle/>
          <a:p>
            <a:r>
              <a:rPr kumimoji="1" lang="ja-JP" altLang="en-US" sz="900" b="1" u="sng">
                <a:solidFill>
                  <a:schemeClr val="tx2"/>
                </a:solidFill>
                <a:latin typeface="+mn-ea"/>
              </a:rPr>
              <a:t>導入事例</a:t>
            </a:r>
            <a:endParaRPr lang="ja-JP" altLang="en-US" sz="2000" b="1" u="sng"/>
          </a:p>
        </p:txBody>
      </p:sp>
      <p:sp>
        <p:nvSpPr>
          <p:cNvPr id="99" name="円/楕円 98">
            <a:extLst>
              <a:ext uri="{FF2B5EF4-FFF2-40B4-BE49-F238E27FC236}">
                <a16:creationId xmlns:a16="http://schemas.microsoft.com/office/drawing/2014/main" id="{1B9F85C8-079B-EA48-AFDD-F95771CF4C7F}"/>
              </a:ext>
            </a:extLst>
          </p:cNvPr>
          <p:cNvSpPr/>
          <p:nvPr/>
        </p:nvSpPr>
        <p:spPr>
          <a:xfrm>
            <a:off x="3426404" y="9010925"/>
            <a:ext cx="368300" cy="3683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700" dirty="0">
                <a:solidFill>
                  <a:schemeClr val="tx2"/>
                </a:solidFill>
                <a:latin typeface="+mn-ea"/>
              </a:rPr>
              <a:t>IMG</a:t>
            </a:r>
          </a:p>
        </p:txBody>
      </p:sp>
      <p:sp>
        <p:nvSpPr>
          <p:cNvPr id="104" name="正方形/長方形 103">
            <a:extLst>
              <a:ext uri="{FF2B5EF4-FFF2-40B4-BE49-F238E27FC236}">
                <a16:creationId xmlns:a16="http://schemas.microsoft.com/office/drawing/2014/main" id="{1943AFE4-4798-EA46-BA66-1C5876B472AB}"/>
              </a:ext>
            </a:extLst>
          </p:cNvPr>
          <p:cNvSpPr/>
          <p:nvPr/>
        </p:nvSpPr>
        <p:spPr>
          <a:xfrm>
            <a:off x="3399935" y="9475882"/>
            <a:ext cx="461665" cy="138499"/>
          </a:xfrm>
          <a:prstGeom prst="rect">
            <a:avLst/>
          </a:prstGeom>
        </p:spPr>
        <p:txBody>
          <a:bodyPr wrap="none" lIns="0" tIns="0" rIns="0" bIns="0">
            <a:spAutoFit/>
          </a:bodyPr>
          <a:lstStyle/>
          <a:p>
            <a:r>
              <a:rPr kumimoji="1" lang="ja-JP" altLang="en-US" sz="900" b="1" u="sng">
                <a:solidFill>
                  <a:schemeClr val="tx2"/>
                </a:solidFill>
                <a:latin typeface="+mn-ea"/>
              </a:rPr>
              <a:t>セミナー</a:t>
            </a:r>
            <a:endParaRPr lang="ja-JP" altLang="en-US" sz="2000" b="1" u="sng"/>
          </a:p>
        </p:txBody>
      </p:sp>
      <p:sp>
        <p:nvSpPr>
          <p:cNvPr id="124" name="正方形/長方形 123">
            <a:extLst>
              <a:ext uri="{FF2B5EF4-FFF2-40B4-BE49-F238E27FC236}">
                <a16:creationId xmlns:a16="http://schemas.microsoft.com/office/drawing/2014/main" id="{88E2ECE0-28AC-594C-ABD6-FE41EA4A9973}"/>
              </a:ext>
            </a:extLst>
          </p:cNvPr>
          <p:cNvSpPr/>
          <p:nvPr/>
        </p:nvSpPr>
        <p:spPr>
          <a:xfrm>
            <a:off x="5010527" y="9152361"/>
            <a:ext cx="2123538" cy="8713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en-US" altLang="ja-JP" sz="1100" b="1" dirty="0">
                <a:solidFill>
                  <a:schemeClr val="tx2"/>
                </a:solidFill>
                <a:latin typeface="+mn-ea"/>
              </a:rPr>
              <a:t>CV</a:t>
            </a:r>
            <a:r>
              <a:rPr kumimoji="1" lang="ja-JP" altLang="en-US" sz="1100" b="1">
                <a:solidFill>
                  <a:schemeClr val="tx2"/>
                </a:solidFill>
                <a:latin typeface="+mn-ea"/>
              </a:rPr>
              <a:t>後も他のコンテンツや資料をリコメンドして接触</a:t>
            </a:r>
            <a:r>
              <a:rPr kumimoji="1" lang="ja-JP" altLang="en-US" sz="1100" b="1" dirty="0">
                <a:solidFill>
                  <a:schemeClr val="tx2"/>
                </a:solidFill>
                <a:latin typeface="+mn-ea"/>
              </a:rPr>
              <a:t>頻度を高める</a:t>
            </a:r>
            <a:endParaRPr kumimoji="1" lang="en-US" altLang="ja-JP" sz="1100" b="1" dirty="0">
              <a:solidFill>
                <a:schemeClr val="tx2"/>
              </a:solidFill>
              <a:latin typeface="+mn-ea"/>
            </a:endParaRPr>
          </a:p>
        </p:txBody>
      </p:sp>
      <p:sp>
        <p:nvSpPr>
          <p:cNvPr id="125" name="円/楕円 124">
            <a:extLst>
              <a:ext uri="{FF2B5EF4-FFF2-40B4-BE49-F238E27FC236}">
                <a16:creationId xmlns:a16="http://schemas.microsoft.com/office/drawing/2014/main" id="{D8F40BD4-B634-B140-8108-94D56CFBD012}"/>
              </a:ext>
            </a:extLst>
          </p:cNvPr>
          <p:cNvSpPr/>
          <p:nvPr/>
        </p:nvSpPr>
        <p:spPr>
          <a:xfrm>
            <a:off x="4862793" y="896821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5</a:t>
            </a:r>
          </a:p>
        </p:txBody>
      </p:sp>
      <p:sp>
        <p:nvSpPr>
          <p:cNvPr id="126" name="円/楕円 125">
            <a:extLst>
              <a:ext uri="{FF2B5EF4-FFF2-40B4-BE49-F238E27FC236}">
                <a16:creationId xmlns:a16="http://schemas.microsoft.com/office/drawing/2014/main" id="{1FA88750-FE5D-824F-9DF7-7BCD6BA5E238}"/>
              </a:ext>
            </a:extLst>
          </p:cNvPr>
          <p:cNvSpPr/>
          <p:nvPr/>
        </p:nvSpPr>
        <p:spPr>
          <a:xfrm>
            <a:off x="235395" y="9002427"/>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5</a:t>
            </a:r>
          </a:p>
        </p:txBody>
      </p:sp>
      <p:sp>
        <p:nvSpPr>
          <p:cNvPr id="71" name="正方形/長方形 70">
            <a:extLst>
              <a:ext uri="{FF2B5EF4-FFF2-40B4-BE49-F238E27FC236}">
                <a16:creationId xmlns:a16="http://schemas.microsoft.com/office/drawing/2014/main" id="{C426D4A0-0C3D-ED45-A92E-91AE6E02A3DE}"/>
              </a:ext>
            </a:extLst>
          </p:cNvPr>
          <p:cNvSpPr/>
          <p:nvPr/>
        </p:nvSpPr>
        <p:spPr>
          <a:xfrm>
            <a:off x="5013987" y="6433488"/>
            <a:ext cx="2123538" cy="8713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180000" rIns="144000" bIns="180000" rtlCol="0" anchor="t">
            <a:spAutoFit/>
          </a:bodyPr>
          <a:lstStyle/>
          <a:p>
            <a:pPr>
              <a:spcAft>
                <a:spcPts val="1200"/>
              </a:spcAft>
              <a:buClr>
                <a:schemeClr val="accent5"/>
              </a:buClr>
            </a:pPr>
            <a:r>
              <a:rPr kumimoji="1" lang="ja-JP" altLang="en-US" sz="1100" b="1">
                <a:solidFill>
                  <a:schemeClr val="tx2"/>
                </a:solidFill>
                <a:latin typeface="+mn-ea"/>
              </a:rPr>
              <a:t>ブラウザを閉じる操作があった場合、離脱確認の</a:t>
            </a:r>
            <a:br>
              <a:rPr kumimoji="1" lang="en-US" altLang="ja-JP" sz="1100" b="1" dirty="0">
                <a:solidFill>
                  <a:schemeClr val="tx2"/>
                </a:solidFill>
                <a:latin typeface="+mn-ea"/>
              </a:rPr>
            </a:br>
            <a:r>
              <a:rPr kumimoji="1" lang="ja-JP" altLang="en-US" sz="1100" b="1">
                <a:solidFill>
                  <a:schemeClr val="tx2"/>
                </a:solidFill>
                <a:latin typeface="+mn-ea"/>
              </a:rPr>
              <a:t>アラートを表示する</a:t>
            </a:r>
            <a:endParaRPr kumimoji="1" lang="en-US" altLang="ja-JP" sz="1100" b="1" dirty="0">
              <a:solidFill>
                <a:schemeClr val="tx2"/>
              </a:solidFill>
              <a:latin typeface="+mn-ea"/>
            </a:endParaRPr>
          </a:p>
        </p:txBody>
      </p:sp>
      <p:sp>
        <p:nvSpPr>
          <p:cNvPr id="73" name="Slide Number Placeholder 5">
            <a:extLst>
              <a:ext uri="{FF2B5EF4-FFF2-40B4-BE49-F238E27FC236}">
                <a16:creationId xmlns:a16="http://schemas.microsoft.com/office/drawing/2014/main" id="{0EF41568-B6E7-F14F-9794-5A731BAF801C}"/>
              </a:ext>
            </a:extLst>
          </p:cNvPr>
          <p:cNvSpPr>
            <a:spLocks noGrp="1"/>
          </p:cNvSpPr>
          <p:nvPr>
            <p:ph type="sldNum" sz="quarter" idx="12"/>
          </p:nvPr>
        </p:nvSpPr>
        <p:spPr>
          <a:xfrm>
            <a:off x="7304641" y="10420565"/>
            <a:ext cx="139461" cy="153888"/>
          </a:xfrm>
        </p:spPr>
        <p:txBody>
          <a:bodyPr/>
          <a:lstStyle>
            <a:lvl1pPr algn="r">
              <a:defRPr>
                <a:latin typeface="+mj-ea"/>
                <a:ea typeface="+mj-ea"/>
              </a:defRPr>
            </a:lvl1pPr>
          </a:lstStyle>
          <a:p>
            <a:fld id="{BDAF3A46-BB46-C846-A957-87752CFF5CED}" type="slidenum">
              <a:rPr kumimoji="1" lang="ja-JP" altLang="en-US" smtClean="0"/>
              <a:pPr/>
              <a:t>27</a:t>
            </a:fld>
            <a:endParaRPr kumimoji="1" lang="ja-JP" altLang="en-US"/>
          </a:p>
        </p:txBody>
      </p:sp>
    </p:spTree>
    <p:extLst>
      <p:ext uri="{BB962C8B-B14F-4D97-AF65-F5344CB8AC3E}">
        <p14:creationId xmlns:p14="http://schemas.microsoft.com/office/powerpoint/2010/main" val="4292921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2A7DC7D-6E98-4746-BF2A-7238105B8F3F}"/>
              </a:ext>
            </a:extLst>
          </p:cNvPr>
          <p:cNvSpPr>
            <a:spLocks noGrp="1"/>
          </p:cNvSpPr>
          <p:nvPr>
            <p:ph type="title"/>
          </p:nvPr>
        </p:nvSpPr>
        <p:spPr>
          <a:xfrm>
            <a:off x="554142" y="391584"/>
            <a:ext cx="2898229" cy="307777"/>
          </a:xfrm>
        </p:spPr>
        <p:txBody>
          <a:bodyPr/>
          <a:lstStyle/>
          <a:p>
            <a:r>
              <a:rPr kumimoji="1" lang="en-US" altLang="ja-JP" dirty="0"/>
              <a:t>DL</a:t>
            </a:r>
            <a:r>
              <a:rPr kumimoji="1" lang="ja-JP" altLang="en-US"/>
              <a:t>完了ページ</a:t>
            </a:r>
            <a:r>
              <a:rPr kumimoji="1" lang="ja-JP" altLang="en-US" sz="1400"/>
              <a:t>（</a:t>
            </a:r>
            <a:r>
              <a:rPr lang="ja-JP" altLang="en-US" sz="1400"/>
              <a:t>アンケート</a:t>
            </a:r>
            <a:r>
              <a:rPr kumimoji="1" lang="ja-JP" altLang="en-US" sz="1400"/>
              <a:t>）</a:t>
            </a:r>
            <a:endParaRPr kumimoji="1" lang="ja-JP" altLang="en-US"/>
          </a:p>
        </p:txBody>
      </p:sp>
      <p:sp>
        <p:nvSpPr>
          <p:cNvPr id="51" name="Slide Number Placeholder 5">
            <a:extLst>
              <a:ext uri="{FF2B5EF4-FFF2-40B4-BE49-F238E27FC236}">
                <a16:creationId xmlns:a16="http://schemas.microsoft.com/office/drawing/2014/main" id="{B98E4E39-5614-CD45-8708-6D93C9CD59FC}"/>
              </a:ext>
            </a:extLst>
          </p:cNvPr>
          <p:cNvSpPr>
            <a:spLocks noGrp="1"/>
          </p:cNvSpPr>
          <p:nvPr>
            <p:ph type="sldNum" sz="quarter" idx="12"/>
          </p:nvPr>
        </p:nvSpPr>
        <p:spPr/>
        <p:txBody>
          <a:bodyPr/>
          <a:lstStyle>
            <a:lvl1pPr algn="r">
              <a:defRPr>
                <a:latin typeface="+mj-ea"/>
                <a:ea typeface="+mj-ea"/>
              </a:defRPr>
            </a:lvl1pPr>
          </a:lstStyle>
          <a:p>
            <a:fld id="{BDAF3A46-BB46-C846-A957-87752CFF5CED}" type="slidenum">
              <a:rPr kumimoji="1" lang="ja-JP" altLang="en-US" smtClean="0"/>
              <a:pPr/>
              <a:t>28</a:t>
            </a:fld>
            <a:endParaRPr kumimoji="1" lang="ja-JP" altLang="en-US"/>
          </a:p>
        </p:txBody>
      </p:sp>
      <p:sp>
        <p:nvSpPr>
          <p:cNvPr id="6" name="正方形/長方形 5">
            <a:extLst>
              <a:ext uri="{FF2B5EF4-FFF2-40B4-BE49-F238E27FC236}">
                <a16:creationId xmlns:a16="http://schemas.microsoft.com/office/drawing/2014/main" id="{8014019E-52CE-874B-9BB4-81C6EFC112E3}"/>
              </a:ext>
            </a:extLst>
          </p:cNvPr>
          <p:cNvSpPr/>
          <p:nvPr/>
        </p:nvSpPr>
        <p:spPr>
          <a:xfrm>
            <a:off x="5022849" y="1031510"/>
            <a:ext cx="2123538" cy="187162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80000" rIns="144000" bIns="180000" rtlCol="0" anchor="t">
            <a:spAutoFit/>
          </a:bodyPr>
          <a:lstStyle/>
          <a:p>
            <a:pPr marL="171450" indent="-171450">
              <a:spcAft>
                <a:spcPts val="1200"/>
              </a:spcAft>
              <a:buClr>
                <a:schemeClr val="accent5"/>
              </a:buClr>
              <a:buFont typeface="Wingdings" pitchFamily="2" charset="2"/>
              <a:buChar char="l"/>
            </a:pPr>
            <a:r>
              <a:rPr kumimoji="1" lang="ja-JP" altLang="en-US" sz="1100" b="1">
                <a:solidFill>
                  <a:schemeClr val="tx2"/>
                </a:solidFill>
                <a:latin typeface="+mn-ea"/>
              </a:rPr>
              <a:t>営業判断に必要な簡単なアンケートを入れる。</a:t>
            </a:r>
            <a:br>
              <a:rPr kumimoji="1" lang="en-US" altLang="ja-JP" sz="1100" b="1" dirty="0">
                <a:solidFill>
                  <a:schemeClr val="tx2"/>
                </a:solidFill>
                <a:latin typeface="+mn-ea"/>
              </a:rPr>
            </a:br>
            <a:r>
              <a:rPr kumimoji="1" lang="ja-JP" altLang="en-US" sz="1100" b="1">
                <a:solidFill>
                  <a:schemeClr val="tx2"/>
                </a:solidFill>
                <a:latin typeface="+mn-ea"/>
              </a:rPr>
              <a:t>電話の許可を取り、インサイドセールスの確度を高める</a:t>
            </a:r>
            <a:endParaRPr kumimoji="1" lang="en-US" altLang="ja-JP" sz="1100" b="1" dirty="0">
              <a:solidFill>
                <a:schemeClr val="tx2"/>
              </a:solidFill>
              <a:latin typeface="+mn-ea"/>
            </a:endParaRPr>
          </a:p>
          <a:p>
            <a:pPr marL="171450" indent="-171450">
              <a:spcAft>
                <a:spcPts val="1200"/>
              </a:spcAft>
              <a:buClr>
                <a:schemeClr val="accent5"/>
              </a:buClr>
              <a:buFont typeface="Wingdings" pitchFamily="2" charset="2"/>
              <a:buChar char="l"/>
            </a:pPr>
            <a:r>
              <a:rPr kumimoji="1" lang="ja-JP" altLang="en-US" sz="1100" b="1">
                <a:solidFill>
                  <a:schemeClr val="tx2"/>
                </a:solidFill>
                <a:latin typeface="+mn-ea"/>
              </a:rPr>
              <a:t>資料はメールからもダウンロードできる旨を記載する</a:t>
            </a:r>
            <a:r>
              <a:rPr kumimoji="1" lang="en-US" altLang="ja-JP" sz="1000" dirty="0">
                <a:solidFill>
                  <a:schemeClr val="tx2"/>
                </a:solidFill>
                <a:latin typeface="+mn-ea"/>
              </a:rPr>
              <a:t>*</a:t>
            </a:r>
            <a:r>
              <a:rPr kumimoji="1" lang="ja-JP" altLang="en-US" sz="1000">
                <a:solidFill>
                  <a:schemeClr val="tx2"/>
                </a:solidFill>
                <a:latin typeface="+mn-ea"/>
              </a:rPr>
              <a:t>混乱防止のため</a:t>
            </a:r>
            <a:endParaRPr kumimoji="1" lang="en-US" altLang="ja-JP" sz="1100" dirty="0">
              <a:solidFill>
                <a:schemeClr val="tx2"/>
              </a:solidFill>
              <a:latin typeface="+mn-ea"/>
            </a:endParaRPr>
          </a:p>
        </p:txBody>
      </p:sp>
      <p:sp>
        <p:nvSpPr>
          <p:cNvPr id="74" name="正方形/長方形 73">
            <a:extLst>
              <a:ext uri="{FF2B5EF4-FFF2-40B4-BE49-F238E27FC236}">
                <a16:creationId xmlns:a16="http://schemas.microsoft.com/office/drawing/2014/main" id="{A4541C30-2107-864A-ABCD-8A62F2EEF65B}"/>
              </a:ext>
            </a:extLst>
          </p:cNvPr>
          <p:cNvSpPr/>
          <p:nvPr/>
        </p:nvSpPr>
        <p:spPr>
          <a:xfrm>
            <a:off x="454408" y="1467184"/>
            <a:ext cx="4171909" cy="205494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77" name="正方形/長方形 76">
            <a:extLst>
              <a:ext uri="{FF2B5EF4-FFF2-40B4-BE49-F238E27FC236}">
                <a16:creationId xmlns:a16="http://schemas.microsoft.com/office/drawing/2014/main" id="{629CFB10-F5D7-E44A-8E22-9D18D0CC5537}"/>
              </a:ext>
            </a:extLst>
          </p:cNvPr>
          <p:cNvSpPr/>
          <p:nvPr/>
        </p:nvSpPr>
        <p:spPr>
          <a:xfrm>
            <a:off x="814123" y="1680310"/>
            <a:ext cx="3431138"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kumimoji="1" lang="ja-JP" altLang="en-US" sz="700">
                <a:solidFill>
                  <a:schemeClr val="tx2"/>
                </a:solidFill>
              </a:rPr>
              <a:t>資料をダウンロード頂きありがとうございます。</a:t>
            </a:r>
            <a:endParaRPr kumimoji="1" lang="en-US" altLang="ja-JP" sz="700" dirty="0">
              <a:solidFill>
                <a:schemeClr val="tx2"/>
              </a:solidFill>
            </a:endParaRPr>
          </a:p>
          <a:p>
            <a:pPr algn="ctr"/>
            <a:r>
              <a:rPr kumimoji="1" lang="ja-JP" altLang="en-US" sz="700">
                <a:solidFill>
                  <a:schemeClr val="tx2"/>
                </a:solidFill>
              </a:rPr>
              <a:t>後ほどメールでも</a:t>
            </a:r>
            <a:r>
              <a:rPr kumimoji="1" lang="en-US" altLang="ja-JP" sz="700" dirty="0">
                <a:solidFill>
                  <a:schemeClr val="tx2"/>
                </a:solidFill>
              </a:rPr>
              <a:t>URL</a:t>
            </a:r>
            <a:r>
              <a:rPr kumimoji="1" lang="ja-JP" altLang="en-US" sz="700">
                <a:solidFill>
                  <a:schemeClr val="tx2"/>
                </a:solidFill>
              </a:rPr>
              <a:t>をお送りします。</a:t>
            </a:r>
            <a:endParaRPr kumimoji="1" lang="en-US" altLang="ja-JP" sz="700" dirty="0">
              <a:solidFill>
                <a:schemeClr val="tx2"/>
              </a:solidFill>
            </a:endParaRPr>
          </a:p>
        </p:txBody>
      </p:sp>
      <p:sp>
        <p:nvSpPr>
          <p:cNvPr id="78" name="角丸四角形 77">
            <a:extLst>
              <a:ext uri="{FF2B5EF4-FFF2-40B4-BE49-F238E27FC236}">
                <a16:creationId xmlns:a16="http://schemas.microsoft.com/office/drawing/2014/main" id="{234565D9-B788-0F44-AB4C-D746E949CC96}"/>
              </a:ext>
            </a:extLst>
          </p:cNvPr>
          <p:cNvSpPr/>
          <p:nvPr/>
        </p:nvSpPr>
        <p:spPr>
          <a:xfrm>
            <a:off x="968293" y="2749401"/>
            <a:ext cx="1589426" cy="311363"/>
          </a:xfrm>
          <a:prstGeom prst="roundRect">
            <a:avLst>
              <a:gd name="adj" fmla="val 164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16000" tIns="72000" rIns="216000" bIns="72000" rtlCol="0" anchor="ctr">
            <a:spAutoFit/>
          </a:bodyPr>
          <a:lstStyle/>
          <a:p>
            <a:pPr algn="ctr"/>
            <a:r>
              <a:rPr kumimoji="1" lang="ja-JP" altLang="en-US" sz="900"/>
              <a:t>説明を聞いても良い</a:t>
            </a:r>
          </a:p>
        </p:txBody>
      </p:sp>
      <p:grpSp>
        <p:nvGrpSpPr>
          <p:cNvPr id="105" name="グループ化 104">
            <a:extLst>
              <a:ext uri="{FF2B5EF4-FFF2-40B4-BE49-F238E27FC236}">
                <a16:creationId xmlns:a16="http://schemas.microsoft.com/office/drawing/2014/main" id="{4647BF2C-3768-BE42-8EEF-7394878F9B0F}"/>
              </a:ext>
            </a:extLst>
          </p:cNvPr>
          <p:cNvGrpSpPr/>
          <p:nvPr/>
        </p:nvGrpSpPr>
        <p:grpSpPr>
          <a:xfrm>
            <a:off x="454408" y="1043304"/>
            <a:ext cx="4171909" cy="428570"/>
            <a:chOff x="490063" y="1051561"/>
            <a:chExt cx="4171909" cy="428570"/>
          </a:xfrm>
        </p:grpSpPr>
        <p:sp>
          <p:nvSpPr>
            <p:cNvPr id="106" name="正方形/長方形 105">
              <a:extLst>
                <a:ext uri="{FF2B5EF4-FFF2-40B4-BE49-F238E27FC236}">
                  <a16:creationId xmlns:a16="http://schemas.microsoft.com/office/drawing/2014/main" id="{01B171A8-F045-7542-B8F8-FB3D0981C011}"/>
                </a:ext>
              </a:extLst>
            </p:cNvPr>
            <p:cNvSpPr/>
            <p:nvPr/>
          </p:nvSpPr>
          <p:spPr>
            <a:xfrm>
              <a:off x="490063" y="1051561"/>
              <a:ext cx="4171909" cy="428570"/>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b" anchorCtr="0"/>
            <a:lstStyle/>
            <a:p>
              <a:pPr algn="ctr"/>
              <a:r>
                <a:rPr kumimoji="1" lang="ja-JP" altLang="en-US" sz="1050" b="1">
                  <a:solidFill>
                    <a:schemeClr val="tx2"/>
                  </a:solidFill>
                  <a:latin typeface="+mn-ea"/>
                </a:rPr>
                <a:t>お役立ち資料</a:t>
              </a:r>
              <a:endParaRPr kumimoji="1" lang="en-US" altLang="ja-JP" sz="1050" b="1" dirty="0">
                <a:solidFill>
                  <a:schemeClr val="tx2"/>
                </a:solidFill>
                <a:latin typeface="+mn-ea"/>
              </a:endParaRPr>
            </a:p>
          </p:txBody>
        </p:sp>
        <p:sp>
          <p:nvSpPr>
            <p:cNvPr id="107" name="正方形/長方形 106">
              <a:extLst>
                <a:ext uri="{FF2B5EF4-FFF2-40B4-BE49-F238E27FC236}">
                  <a16:creationId xmlns:a16="http://schemas.microsoft.com/office/drawing/2014/main" id="{B0D67C98-1B69-5846-88EF-37796CBED839}"/>
                </a:ext>
              </a:extLst>
            </p:cNvPr>
            <p:cNvSpPr/>
            <p:nvPr/>
          </p:nvSpPr>
          <p:spPr>
            <a:xfrm>
              <a:off x="597073" y="1126460"/>
              <a:ext cx="261290"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en-US" altLang="ja-JP" sz="1000" b="1" dirty="0">
                  <a:solidFill>
                    <a:schemeClr val="tx2"/>
                  </a:solidFill>
                  <a:latin typeface="+mn-ea"/>
                </a:rPr>
                <a:t>logo</a:t>
              </a:r>
              <a:endParaRPr kumimoji="1" lang="en-US" altLang="ja-JP" sz="600" b="1" dirty="0">
                <a:solidFill>
                  <a:schemeClr val="tx2"/>
                </a:solidFill>
                <a:latin typeface="+mn-ea"/>
              </a:endParaRPr>
            </a:p>
          </p:txBody>
        </p:sp>
      </p:grpSp>
      <p:sp>
        <p:nvSpPr>
          <p:cNvPr id="72" name="角丸四角形 71">
            <a:extLst>
              <a:ext uri="{FF2B5EF4-FFF2-40B4-BE49-F238E27FC236}">
                <a16:creationId xmlns:a16="http://schemas.microsoft.com/office/drawing/2014/main" id="{EBA65441-7A68-344D-9CAC-A35635EB0BE1}"/>
              </a:ext>
            </a:extLst>
          </p:cNvPr>
          <p:cNvSpPr/>
          <p:nvPr/>
        </p:nvSpPr>
        <p:spPr>
          <a:xfrm>
            <a:off x="2653550" y="2749400"/>
            <a:ext cx="1589426" cy="311363"/>
          </a:xfrm>
          <a:prstGeom prst="roundRect">
            <a:avLst>
              <a:gd name="adj" fmla="val 16409"/>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16000" tIns="72000" rIns="216000" bIns="72000" rtlCol="0" anchor="ctr">
            <a:spAutoFit/>
          </a:bodyPr>
          <a:lstStyle/>
          <a:p>
            <a:pPr algn="ctr"/>
            <a:r>
              <a:rPr kumimoji="1" lang="ja-JP" altLang="en-US" sz="900">
                <a:solidFill>
                  <a:schemeClr val="tx2"/>
                </a:solidFill>
              </a:rPr>
              <a:t>説明は聞きたくない</a:t>
            </a:r>
          </a:p>
        </p:txBody>
      </p:sp>
      <p:sp>
        <p:nvSpPr>
          <p:cNvPr id="73" name="正方形/長方形 72">
            <a:extLst>
              <a:ext uri="{FF2B5EF4-FFF2-40B4-BE49-F238E27FC236}">
                <a16:creationId xmlns:a16="http://schemas.microsoft.com/office/drawing/2014/main" id="{9B72BB9D-579C-3D48-8308-A7F987DB3340}"/>
              </a:ext>
            </a:extLst>
          </p:cNvPr>
          <p:cNvSpPr/>
          <p:nvPr/>
        </p:nvSpPr>
        <p:spPr>
          <a:xfrm>
            <a:off x="869782" y="2174195"/>
            <a:ext cx="3319820"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200" b="1">
                <a:solidFill>
                  <a:schemeClr val="tx2"/>
                </a:solidFill>
                <a:latin typeface="+mn-ea"/>
              </a:rPr>
              <a:t>●●のサービスについて</a:t>
            </a:r>
            <a:endParaRPr kumimoji="1" lang="en-US" altLang="ja-JP" sz="1200" b="1" dirty="0">
              <a:solidFill>
                <a:schemeClr val="tx2"/>
              </a:solidFill>
              <a:latin typeface="+mn-ea"/>
            </a:endParaRPr>
          </a:p>
          <a:p>
            <a:pPr algn="ctr"/>
            <a:r>
              <a:rPr kumimoji="1" lang="ja-JP" altLang="en-US" sz="1200" b="1">
                <a:solidFill>
                  <a:schemeClr val="tx2"/>
                </a:solidFill>
                <a:latin typeface="+mn-ea"/>
              </a:rPr>
              <a:t>お電話で</a:t>
            </a:r>
            <a:r>
              <a:rPr kumimoji="1" lang="en-US" altLang="ja-JP" sz="1200" b="1" dirty="0">
                <a:solidFill>
                  <a:schemeClr val="tx2"/>
                </a:solidFill>
                <a:latin typeface="+mn-ea"/>
              </a:rPr>
              <a:t>1</a:t>
            </a:r>
            <a:r>
              <a:rPr kumimoji="1" lang="ja-JP" altLang="en-US" sz="1200" b="1">
                <a:solidFill>
                  <a:schemeClr val="tx2"/>
                </a:solidFill>
                <a:latin typeface="+mn-ea"/>
              </a:rPr>
              <a:t>分ほど解説しても宜しいでしょうか？</a:t>
            </a:r>
          </a:p>
        </p:txBody>
      </p:sp>
      <p:sp>
        <p:nvSpPr>
          <p:cNvPr id="76" name="正方形/長方形 75">
            <a:extLst>
              <a:ext uri="{FF2B5EF4-FFF2-40B4-BE49-F238E27FC236}">
                <a16:creationId xmlns:a16="http://schemas.microsoft.com/office/drawing/2014/main" id="{399434DB-1616-8147-9C5F-43D62C73C094}"/>
              </a:ext>
            </a:extLst>
          </p:cNvPr>
          <p:cNvSpPr/>
          <p:nvPr/>
        </p:nvSpPr>
        <p:spPr>
          <a:xfrm>
            <a:off x="452044" y="4786470"/>
            <a:ext cx="4171909" cy="1763041"/>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80" name="正方形/長方形 79">
            <a:extLst>
              <a:ext uri="{FF2B5EF4-FFF2-40B4-BE49-F238E27FC236}">
                <a16:creationId xmlns:a16="http://schemas.microsoft.com/office/drawing/2014/main" id="{3E92C2BE-0D98-3A4D-B6A7-A980CF51F06D}"/>
              </a:ext>
            </a:extLst>
          </p:cNvPr>
          <p:cNvSpPr/>
          <p:nvPr/>
        </p:nvSpPr>
        <p:spPr>
          <a:xfrm>
            <a:off x="811759" y="4999596"/>
            <a:ext cx="3431138"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kumimoji="1" lang="ja-JP" altLang="en-US" sz="700">
                <a:solidFill>
                  <a:schemeClr val="tx2"/>
                </a:solidFill>
              </a:rPr>
              <a:t>資料をダウンロード頂きありがとうございます。</a:t>
            </a:r>
            <a:endParaRPr kumimoji="1" lang="en-US" altLang="ja-JP" sz="700" dirty="0">
              <a:solidFill>
                <a:schemeClr val="tx2"/>
              </a:solidFill>
            </a:endParaRPr>
          </a:p>
          <a:p>
            <a:pPr algn="ctr"/>
            <a:r>
              <a:rPr kumimoji="1" lang="ja-JP" altLang="en-US" sz="700">
                <a:solidFill>
                  <a:schemeClr val="tx2"/>
                </a:solidFill>
              </a:rPr>
              <a:t>後ほどメールでも</a:t>
            </a:r>
            <a:r>
              <a:rPr kumimoji="1" lang="en-US" altLang="ja-JP" sz="700" dirty="0">
                <a:solidFill>
                  <a:schemeClr val="tx2"/>
                </a:solidFill>
              </a:rPr>
              <a:t>URL</a:t>
            </a:r>
            <a:r>
              <a:rPr kumimoji="1" lang="ja-JP" altLang="en-US" sz="700">
                <a:solidFill>
                  <a:schemeClr val="tx2"/>
                </a:solidFill>
              </a:rPr>
              <a:t>をお送りします。</a:t>
            </a:r>
            <a:endParaRPr kumimoji="1" lang="en-US" altLang="ja-JP" sz="700" dirty="0">
              <a:solidFill>
                <a:schemeClr val="tx2"/>
              </a:solidFill>
            </a:endParaRPr>
          </a:p>
        </p:txBody>
      </p:sp>
      <p:grpSp>
        <p:nvGrpSpPr>
          <p:cNvPr id="82" name="グループ化 81">
            <a:extLst>
              <a:ext uri="{FF2B5EF4-FFF2-40B4-BE49-F238E27FC236}">
                <a16:creationId xmlns:a16="http://schemas.microsoft.com/office/drawing/2014/main" id="{FD76B1D8-0B79-024D-A899-66C6ED3068A2}"/>
              </a:ext>
            </a:extLst>
          </p:cNvPr>
          <p:cNvGrpSpPr/>
          <p:nvPr/>
        </p:nvGrpSpPr>
        <p:grpSpPr>
          <a:xfrm>
            <a:off x="452044" y="4362590"/>
            <a:ext cx="4171909" cy="428570"/>
            <a:chOff x="490063" y="1051561"/>
            <a:chExt cx="4171909" cy="428570"/>
          </a:xfrm>
        </p:grpSpPr>
        <p:sp>
          <p:nvSpPr>
            <p:cNvPr id="83" name="正方形/長方形 82">
              <a:extLst>
                <a:ext uri="{FF2B5EF4-FFF2-40B4-BE49-F238E27FC236}">
                  <a16:creationId xmlns:a16="http://schemas.microsoft.com/office/drawing/2014/main" id="{9E2A7496-3955-C94C-AD54-E84B8F19003E}"/>
                </a:ext>
              </a:extLst>
            </p:cNvPr>
            <p:cNvSpPr/>
            <p:nvPr/>
          </p:nvSpPr>
          <p:spPr>
            <a:xfrm>
              <a:off x="490063" y="1051561"/>
              <a:ext cx="4171909" cy="428570"/>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b" anchorCtr="0"/>
            <a:lstStyle/>
            <a:p>
              <a:pPr algn="ctr"/>
              <a:r>
                <a:rPr kumimoji="1" lang="ja-JP" altLang="en-US" sz="1050" b="1">
                  <a:solidFill>
                    <a:schemeClr val="tx2"/>
                  </a:solidFill>
                  <a:latin typeface="+mn-ea"/>
                </a:rPr>
                <a:t>お役立ち資料</a:t>
              </a:r>
              <a:endParaRPr kumimoji="1" lang="en-US" altLang="ja-JP" sz="1050" b="1" dirty="0">
                <a:solidFill>
                  <a:schemeClr val="tx2"/>
                </a:solidFill>
                <a:latin typeface="+mn-ea"/>
              </a:endParaRPr>
            </a:p>
          </p:txBody>
        </p:sp>
        <p:sp>
          <p:nvSpPr>
            <p:cNvPr id="84" name="正方形/長方形 83">
              <a:extLst>
                <a:ext uri="{FF2B5EF4-FFF2-40B4-BE49-F238E27FC236}">
                  <a16:creationId xmlns:a16="http://schemas.microsoft.com/office/drawing/2014/main" id="{1AE6A060-AF84-1848-B2FE-FC6635D52779}"/>
                </a:ext>
              </a:extLst>
            </p:cNvPr>
            <p:cNvSpPr/>
            <p:nvPr/>
          </p:nvSpPr>
          <p:spPr>
            <a:xfrm>
              <a:off x="597073" y="1126460"/>
              <a:ext cx="261290"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en-US" altLang="ja-JP" sz="1000" b="1" dirty="0">
                  <a:solidFill>
                    <a:schemeClr val="tx2"/>
                  </a:solidFill>
                  <a:latin typeface="+mn-ea"/>
                </a:rPr>
                <a:t>logo</a:t>
              </a:r>
              <a:endParaRPr kumimoji="1" lang="en-US" altLang="ja-JP" sz="600" b="1" dirty="0">
                <a:solidFill>
                  <a:schemeClr val="tx2"/>
                </a:solidFill>
                <a:latin typeface="+mn-ea"/>
              </a:endParaRPr>
            </a:p>
          </p:txBody>
        </p:sp>
      </p:grpSp>
      <p:sp>
        <p:nvSpPr>
          <p:cNvPr id="85" name="正方形/長方形 84">
            <a:extLst>
              <a:ext uri="{FF2B5EF4-FFF2-40B4-BE49-F238E27FC236}">
                <a16:creationId xmlns:a16="http://schemas.microsoft.com/office/drawing/2014/main" id="{A2FF6196-8BB1-2549-9125-57B1E97AF16E}"/>
              </a:ext>
            </a:extLst>
          </p:cNvPr>
          <p:cNvSpPr/>
          <p:nvPr/>
        </p:nvSpPr>
        <p:spPr>
          <a:xfrm>
            <a:off x="452044" y="6549511"/>
            <a:ext cx="4171909" cy="994030"/>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86" name="正方形/長方形 85">
            <a:extLst>
              <a:ext uri="{FF2B5EF4-FFF2-40B4-BE49-F238E27FC236}">
                <a16:creationId xmlns:a16="http://schemas.microsoft.com/office/drawing/2014/main" id="{AABAB065-6582-B949-83C7-18FD8BAE16C6}"/>
              </a:ext>
            </a:extLst>
          </p:cNvPr>
          <p:cNvSpPr/>
          <p:nvPr/>
        </p:nvSpPr>
        <p:spPr>
          <a:xfrm>
            <a:off x="449680" y="7536209"/>
            <a:ext cx="4174273" cy="214208"/>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0" rIns="216000" bIns="0" rtlCol="0" anchor="ctr" anchorCtr="0"/>
          <a:lstStyle/>
          <a:p>
            <a:r>
              <a:rPr kumimoji="1" lang="ja-JP" altLang="en-US" sz="600" u="sng">
                <a:solidFill>
                  <a:schemeClr val="tx2"/>
                </a:solidFill>
                <a:latin typeface="+mn-ea"/>
              </a:rPr>
              <a:t>プライバシーポリシー</a:t>
            </a:r>
            <a:r>
              <a:rPr kumimoji="1" lang="en-US" altLang="ja-JP" sz="600" dirty="0">
                <a:solidFill>
                  <a:schemeClr val="tx2"/>
                </a:solidFill>
                <a:latin typeface="+mn-ea"/>
              </a:rPr>
              <a:t> </a:t>
            </a:r>
            <a:r>
              <a:rPr kumimoji="1" lang="ja-JP" altLang="en-US" sz="600">
                <a:solidFill>
                  <a:schemeClr val="tx2"/>
                </a:solidFill>
                <a:latin typeface="+mn-ea"/>
              </a:rPr>
              <a:t>   </a:t>
            </a:r>
            <a:r>
              <a:rPr kumimoji="1" lang="ja-JP" altLang="en-US" sz="600" u="sng">
                <a:solidFill>
                  <a:schemeClr val="tx2"/>
                </a:solidFill>
                <a:latin typeface="+mn-ea"/>
              </a:rPr>
              <a:t>利用規約</a:t>
            </a:r>
            <a:endParaRPr kumimoji="1" lang="en-US" altLang="ja-JP" sz="600" u="sng" dirty="0">
              <a:solidFill>
                <a:schemeClr val="tx2"/>
              </a:solidFill>
              <a:latin typeface="+mn-ea"/>
            </a:endParaRPr>
          </a:p>
        </p:txBody>
      </p:sp>
      <p:sp>
        <p:nvSpPr>
          <p:cNvPr id="87" name="正方形/長方形 86">
            <a:extLst>
              <a:ext uri="{FF2B5EF4-FFF2-40B4-BE49-F238E27FC236}">
                <a16:creationId xmlns:a16="http://schemas.microsoft.com/office/drawing/2014/main" id="{7E8200FB-70FF-2846-910A-88B8EFE875AF}"/>
              </a:ext>
            </a:extLst>
          </p:cNvPr>
          <p:cNvSpPr/>
          <p:nvPr/>
        </p:nvSpPr>
        <p:spPr>
          <a:xfrm>
            <a:off x="4060558" y="7587469"/>
            <a:ext cx="434414"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spcAft>
                <a:spcPts val="600"/>
              </a:spcAft>
            </a:pPr>
            <a:r>
              <a:rPr kumimoji="1" lang="en-US" altLang="ja-JP" sz="700" dirty="0">
                <a:solidFill>
                  <a:schemeClr val="tx2"/>
                </a:solidFill>
              </a:rPr>
              <a:t>©️Copyright</a:t>
            </a:r>
          </a:p>
        </p:txBody>
      </p:sp>
      <p:sp>
        <p:nvSpPr>
          <p:cNvPr id="88" name="円/楕円 87">
            <a:extLst>
              <a:ext uri="{FF2B5EF4-FFF2-40B4-BE49-F238E27FC236}">
                <a16:creationId xmlns:a16="http://schemas.microsoft.com/office/drawing/2014/main" id="{87FB5345-28FC-1543-97D9-0BCB0B19A706}"/>
              </a:ext>
            </a:extLst>
          </p:cNvPr>
          <p:cNvSpPr/>
          <p:nvPr/>
        </p:nvSpPr>
        <p:spPr>
          <a:xfrm>
            <a:off x="1199947" y="6733865"/>
            <a:ext cx="368300" cy="3683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700" dirty="0">
                <a:solidFill>
                  <a:schemeClr val="tx2"/>
                </a:solidFill>
                <a:latin typeface="+mn-ea"/>
              </a:rPr>
              <a:t>IMG</a:t>
            </a:r>
          </a:p>
        </p:txBody>
      </p:sp>
      <p:sp>
        <p:nvSpPr>
          <p:cNvPr id="101" name="正方形/長方形 100">
            <a:extLst>
              <a:ext uri="{FF2B5EF4-FFF2-40B4-BE49-F238E27FC236}">
                <a16:creationId xmlns:a16="http://schemas.microsoft.com/office/drawing/2014/main" id="{2338D5D8-F715-8C4C-AA28-E3FD695D3D03}"/>
              </a:ext>
            </a:extLst>
          </p:cNvPr>
          <p:cNvSpPr/>
          <p:nvPr/>
        </p:nvSpPr>
        <p:spPr>
          <a:xfrm>
            <a:off x="1070028" y="7202617"/>
            <a:ext cx="692497" cy="138499"/>
          </a:xfrm>
          <a:prstGeom prst="rect">
            <a:avLst/>
          </a:prstGeom>
        </p:spPr>
        <p:txBody>
          <a:bodyPr wrap="none" lIns="0" tIns="0" rIns="0" bIns="0">
            <a:spAutoFit/>
          </a:bodyPr>
          <a:lstStyle/>
          <a:p>
            <a:r>
              <a:rPr kumimoji="1" lang="ja-JP" altLang="en-US" sz="900" b="1" u="sng">
                <a:solidFill>
                  <a:schemeClr val="tx2"/>
                </a:solidFill>
                <a:latin typeface="+mn-ea"/>
              </a:rPr>
              <a:t>サービス紹介</a:t>
            </a:r>
            <a:endParaRPr lang="ja-JP" altLang="en-US" sz="2000" b="1" u="sng"/>
          </a:p>
        </p:txBody>
      </p:sp>
      <p:sp>
        <p:nvSpPr>
          <p:cNvPr id="108" name="円/楕円 107">
            <a:extLst>
              <a:ext uri="{FF2B5EF4-FFF2-40B4-BE49-F238E27FC236}">
                <a16:creationId xmlns:a16="http://schemas.microsoft.com/office/drawing/2014/main" id="{5A2CDCBD-ED21-2543-8401-D94D162CF464}"/>
              </a:ext>
            </a:extLst>
          </p:cNvPr>
          <p:cNvSpPr/>
          <p:nvPr/>
        </p:nvSpPr>
        <p:spPr>
          <a:xfrm>
            <a:off x="2310274" y="6728939"/>
            <a:ext cx="368300" cy="3683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700" dirty="0">
                <a:solidFill>
                  <a:schemeClr val="tx2"/>
                </a:solidFill>
                <a:latin typeface="+mn-ea"/>
              </a:rPr>
              <a:t>IMG</a:t>
            </a:r>
          </a:p>
        </p:txBody>
      </p:sp>
      <p:sp>
        <p:nvSpPr>
          <p:cNvPr id="109" name="正方形/長方形 108">
            <a:extLst>
              <a:ext uri="{FF2B5EF4-FFF2-40B4-BE49-F238E27FC236}">
                <a16:creationId xmlns:a16="http://schemas.microsoft.com/office/drawing/2014/main" id="{BBF6E486-E7BC-8A43-BBCA-D3167A9AC1B2}"/>
              </a:ext>
            </a:extLst>
          </p:cNvPr>
          <p:cNvSpPr/>
          <p:nvPr/>
        </p:nvSpPr>
        <p:spPr>
          <a:xfrm>
            <a:off x="2296496" y="7197284"/>
            <a:ext cx="461665" cy="138499"/>
          </a:xfrm>
          <a:prstGeom prst="rect">
            <a:avLst/>
          </a:prstGeom>
        </p:spPr>
        <p:txBody>
          <a:bodyPr wrap="none" lIns="0" tIns="0" rIns="0" bIns="0">
            <a:spAutoFit/>
          </a:bodyPr>
          <a:lstStyle/>
          <a:p>
            <a:r>
              <a:rPr kumimoji="1" lang="ja-JP" altLang="en-US" sz="900" b="1" u="sng">
                <a:solidFill>
                  <a:schemeClr val="tx2"/>
                </a:solidFill>
                <a:latin typeface="+mn-ea"/>
              </a:rPr>
              <a:t>導入事例</a:t>
            </a:r>
            <a:endParaRPr lang="ja-JP" altLang="en-US" sz="2000" b="1" u="sng"/>
          </a:p>
        </p:txBody>
      </p:sp>
      <p:sp>
        <p:nvSpPr>
          <p:cNvPr id="110" name="円/楕円 109">
            <a:extLst>
              <a:ext uri="{FF2B5EF4-FFF2-40B4-BE49-F238E27FC236}">
                <a16:creationId xmlns:a16="http://schemas.microsoft.com/office/drawing/2014/main" id="{F7C237B0-15FA-F545-8A9C-C646BB1DE1B0}"/>
              </a:ext>
            </a:extLst>
          </p:cNvPr>
          <p:cNvSpPr/>
          <p:nvPr/>
        </p:nvSpPr>
        <p:spPr>
          <a:xfrm>
            <a:off x="3428738" y="6735716"/>
            <a:ext cx="368300" cy="3683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700" dirty="0">
                <a:solidFill>
                  <a:schemeClr val="tx2"/>
                </a:solidFill>
                <a:latin typeface="+mn-ea"/>
              </a:rPr>
              <a:t>IMG</a:t>
            </a:r>
          </a:p>
        </p:txBody>
      </p:sp>
      <p:sp>
        <p:nvSpPr>
          <p:cNvPr id="111" name="正方形/長方形 110">
            <a:extLst>
              <a:ext uri="{FF2B5EF4-FFF2-40B4-BE49-F238E27FC236}">
                <a16:creationId xmlns:a16="http://schemas.microsoft.com/office/drawing/2014/main" id="{571BF66A-F456-D741-90D9-FBF8200A6C6B}"/>
              </a:ext>
            </a:extLst>
          </p:cNvPr>
          <p:cNvSpPr/>
          <p:nvPr/>
        </p:nvSpPr>
        <p:spPr>
          <a:xfrm>
            <a:off x="3402269" y="7200673"/>
            <a:ext cx="461665" cy="138499"/>
          </a:xfrm>
          <a:prstGeom prst="rect">
            <a:avLst/>
          </a:prstGeom>
        </p:spPr>
        <p:txBody>
          <a:bodyPr wrap="none" lIns="0" tIns="0" rIns="0" bIns="0">
            <a:spAutoFit/>
          </a:bodyPr>
          <a:lstStyle/>
          <a:p>
            <a:r>
              <a:rPr kumimoji="1" lang="ja-JP" altLang="en-US" sz="900" b="1" u="sng">
                <a:solidFill>
                  <a:schemeClr val="tx2"/>
                </a:solidFill>
                <a:latin typeface="+mn-ea"/>
              </a:rPr>
              <a:t>セミナー</a:t>
            </a:r>
            <a:endParaRPr lang="ja-JP" altLang="en-US" sz="2000" b="1" u="sng"/>
          </a:p>
        </p:txBody>
      </p:sp>
      <p:sp>
        <p:nvSpPr>
          <p:cNvPr id="113" name="正方形/長方形 112">
            <a:extLst>
              <a:ext uri="{FF2B5EF4-FFF2-40B4-BE49-F238E27FC236}">
                <a16:creationId xmlns:a16="http://schemas.microsoft.com/office/drawing/2014/main" id="{D98D256A-FC8A-0C4D-BDA4-7A966EAEA46B}"/>
              </a:ext>
            </a:extLst>
          </p:cNvPr>
          <p:cNvSpPr/>
          <p:nvPr/>
        </p:nvSpPr>
        <p:spPr>
          <a:xfrm>
            <a:off x="1296231" y="5493481"/>
            <a:ext cx="2462213"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200" b="1">
                <a:solidFill>
                  <a:schemeClr val="tx2"/>
                </a:solidFill>
                <a:latin typeface="+mn-ea"/>
              </a:rPr>
              <a:t>ご回答ありがとうございます</a:t>
            </a:r>
            <a:endParaRPr kumimoji="1" lang="en-US" altLang="ja-JP" sz="1200" b="1" dirty="0">
              <a:solidFill>
                <a:schemeClr val="tx2"/>
              </a:solidFill>
              <a:latin typeface="+mn-ea"/>
            </a:endParaRPr>
          </a:p>
          <a:p>
            <a:pPr algn="ctr"/>
            <a:r>
              <a:rPr kumimoji="1" lang="ja-JP" altLang="en-US" sz="1200" b="1">
                <a:solidFill>
                  <a:schemeClr val="tx2"/>
                </a:solidFill>
                <a:latin typeface="+mn-ea"/>
              </a:rPr>
              <a:t>後ほど担当者よりお電話いたします</a:t>
            </a:r>
          </a:p>
        </p:txBody>
      </p:sp>
      <p:sp>
        <p:nvSpPr>
          <p:cNvPr id="114" name="正方形/長方形 113">
            <a:extLst>
              <a:ext uri="{FF2B5EF4-FFF2-40B4-BE49-F238E27FC236}">
                <a16:creationId xmlns:a16="http://schemas.microsoft.com/office/drawing/2014/main" id="{4C6334D0-0950-AD4C-A7DB-F9B4B6BD0C0F}"/>
              </a:ext>
            </a:extLst>
          </p:cNvPr>
          <p:cNvSpPr/>
          <p:nvPr/>
        </p:nvSpPr>
        <p:spPr>
          <a:xfrm>
            <a:off x="438994" y="4068284"/>
            <a:ext cx="923330"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200" b="1">
                <a:solidFill>
                  <a:schemeClr val="tx2"/>
                </a:solidFill>
                <a:latin typeface="+mn-ea"/>
              </a:rPr>
              <a:t>回答後の画面</a:t>
            </a:r>
          </a:p>
        </p:txBody>
      </p:sp>
      <p:sp>
        <p:nvSpPr>
          <p:cNvPr id="115" name="正方形/長方形 114">
            <a:extLst>
              <a:ext uri="{FF2B5EF4-FFF2-40B4-BE49-F238E27FC236}">
                <a16:creationId xmlns:a16="http://schemas.microsoft.com/office/drawing/2014/main" id="{4ECFA576-703B-3B4D-8F19-814F6C922059}"/>
              </a:ext>
            </a:extLst>
          </p:cNvPr>
          <p:cNvSpPr/>
          <p:nvPr/>
        </p:nvSpPr>
        <p:spPr>
          <a:xfrm>
            <a:off x="2094314" y="6024904"/>
            <a:ext cx="800219" cy="215444"/>
          </a:xfrm>
          <a:prstGeom prst="rect">
            <a:avLst/>
          </a:prstGeom>
        </p:spPr>
        <p:txBody>
          <a:bodyPr wrap="none">
            <a:spAutoFit/>
          </a:bodyPr>
          <a:lstStyle/>
          <a:p>
            <a:r>
              <a:rPr kumimoji="1" lang="ja-JP" altLang="en-US" sz="800" u="sng">
                <a:solidFill>
                  <a:schemeClr val="tx2"/>
                </a:solidFill>
                <a:latin typeface="+mn-ea"/>
              </a:rPr>
              <a:t>トップに戻る</a:t>
            </a:r>
            <a:endParaRPr lang="ja-JP" altLang="en-US"/>
          </a:p>
        </p:txBody>
      </p:sp>
    </p:spTree>
    <p:extLst>
      <p:ext uri="{BB962C8B-B14F-4D97-AF65-F5344CB8AC3E}">
        <p14:creationId xmlns:p14="http://schemas.microsoft.com/office/powerpoint/2010/main" val="1581046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2A7DC7D-6E98-4746-BF2A-7238105B8F3F}"/>
              </a:ext>
            </a:extLst>
          </p:cNvPr>
          <p:cNvSpPr>
            <a:spLocks noGrp="1"/>
          </p:cNvSpPr>
          <p:nvPr>
            <p:ph type="title"/>
          </p:nvPr>
        </p:nvSpPr>
        <p:spPr/>
        <p:txBody>
          <a:bodyPr/>
          <a:lstStyle/>
          <a:p>
            <a:r>
              <a:rPr kumimoji="1" lang="ja-JP" altLang="en-US"/>
              <a:t>グローバルナビゲーション</a:t>
            </a:r>
          </a:p>
        </p:txBody>
      </p:sp>
      <p:sp>
        <p:nvSpPr>
          <p:cNvPr id="39" name="Slide Number Placeholder 5">
            <a:extLst>
              <a:ext uri="{FF2B5EF4-FFF2-40B4-BE49-F238E27FC236}">
                <a16:creationId xmlns:a16="http://schemas.microsoft.com/office/drawing/2014/main" id="{6422DE82-C086-BE45-96B7-9650CB7126C3}"/>
              </a:ext>
            </a:extLst>
          </p:cNvPr>
          <p:cNvSpPr>
            <a:spLocks noGrp="1"/>
          </p:cNvSpPr>
          <p:nvPr>
            <p:ph type="sldNum" sz="quarter" idx="12"/>
          </p:nvPr>
        </p:nvSpPr>
        <p:spPr/>
        <p:txBody>
          <a:bodyPr/>
          <a:lstStyle>
            <a:lvl1pPr algn="r">
              <a:defRPr>
                <a:solidFill>
                  <a:schemeClr val="tx2"/>
                </a:solidFill>
                <a:latin typeface="+mj-ea"/>
                <a:ea typeface="+mj-ea"/>
              </a:defRPr>
            </a:lvl1pPr>
          </a:lstStyle>
          <a:p>
            <a:fld id="{BDAF3A46-BB46-C846-A957-87752CFF5CED}" type="slidenum">
              <a:rPr kumimoji="1" lang="ja-JP" altLang="en-US" smtClean="0"/>
              <a:pPr/>
              <a:t>2</a:t>
            </a:fld>
            <a:endParaRPr kumimoji="1" lang="ja-JP" altLang="en-US"/>
          </a:p>
        </p:txBody>
      </p:sp>
      <p:sp>
        <p:nvSpPr>
          <p:cNvPr id="6" name="正方形/長方形 5">
            <a:extLst>
              <a:ext uri="{FF2B5EF4-FFF2-40B4-BE49-F238E27FC236}">
                <a16:creationId xmlns:a16="http://schemas.microsoft.com/office/drawing/2014/main" id="{8014019E-52CE-874B-9BB4-81C6EFC112E3}"/>
              </a:ext>
            </a:extLst>
          </p:cNvPr>
          <p:cNvSpPr/>
          <p:nvPr/>
        </p:nvSpPr>
        <p:spPr>
          <a:xfrm>
            <a:off x="490063" y="3141549"/>
            <a:ext cx="6656324" cy="288728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t">
            <a:spAutoFit/>
          </a:bodyPr>
          <a:lstStyle/>
          <a:p>
            <a:pPr marL="177800" indent="-141800">
              <a:spcAft>
                <a:spcPts val="1200"/>
              </a:spcAft>
              <a:buClr>
                <a:schemeClr val="accent5"/>
              </a:buClr>
              <a:buFont typeface="Wingdings" pitchFamily="2" charset="2"/>
              <a:buChar char="l"/>
            </a:pPr>
            <a:r>
              <a:rPr kumimoji="1" lang="ja-JP" altLang="en-US" sz="1200" b="1">
                <a:solidFill>
                  <a:schemeClr val="tx2"/>
                </a:solidFill>
                <a:latin typeface="+mn-ea"/>
              </a:rPr>
              <a:t>メニューは日本語で表記する。内容が想像しにくい英語や専門用語を使わない</a:t>
            </a:r>
            <a:endParaRPr kumimoji="1" lang="en-US" altLang="ja-JP" sz="12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200" b="1">
                <a:solidFill>
                  <a:schemeClr val="tx2"/>
                </a:solidFill>
                <a:latin typeface="+mn-ea"/>
              </a:rPr>
              <a:t>他のサイト</a:t>
            </a:r>
            <a:r>
              <a:rPr kumimoji="1" lang="ja-JP" altLang="en-US" sz="1200" b="1" dirty="0">
                <a:solidFill>
                  <a:schemeClr val="tx2"/>
                </a:solidFill>
                <a:latin typeface="+mn-ea"/>
              </a:rPr>
              <a:t>で使われている一般的な</a:t>
            </a:r>
            <a:r>
              <a:rPr kumimoji="1" lang="ja-JP" altLang="en-US" sz="1200" b="1">
                <a:solidFill>
                  <a:schemeClr val="tx2"/>
                </a:solidFill>
                <a:latin typeface="+mn-ea"/>
              </a:rPr>
              <a:t>表現にする。</a:t>
            </a:r>
            <a:r>
              <a:rPr kumimoji="1" lang="ja-JP" altLang="en-US" sz="1200" b="1" dirty="0">
                <a:solidFill>
                  <a:schemeClr val="tx2"/>
                </a:solidFill>
                <a:latin typeface="+mn-ea"/>
              </a:rPr>
              <a:t>オリジナリティ</a:t>
            </a:r>
            <a:r>
              <a:rPr kumimoji="1" lang="ja-JP" altLang="en-US" sz="1200" b="1">
                <a:solidFill>
                  <a:schemeClr val="tx2"/>
                </a:solidFill>
                <a:latin typeface="+mn-ea"/>
              </a:rPr>
              <a:t>を出さない</a:t>
            </a:r>
            <a:endParaRPr kumimoji="1" lang="en-US" altLang="ja-JP" sz="1200" b="1" dirty="0">
              <a:solidFill>
                <a:schemeClr val="tx2"/>
              </a:solidFill>
              <a:latin typeface="+mn-ea"/>
            </a:endParaRPr>
          </a:p>
          <a:p>
            <a:pPr marL="177800" indent="-141800">
              <a:spcAft>
                <a:spcPts val="1200"/>
              </a:spcAft>
              <a:buClr>
                <a:schemeClr val="accent5"/>
              </a:buClr>
              <a:buFont typeface="Wingdings" pitchFamily="2" charset="2"/>
              <a:buChar char="l"/>
            </a:pPr>
            <a:r>
              <a:rPr kumimoji="1" lang="en-US" altLang="ja-JP" sz="1200" b="1" dirty="0">
                <a:solidFill>
                  <a:schemeClr val="tx2"/>
                </a:solidFill>
                <a:latin typeface="+mn-ea"/>
              </a:rPr>
              <a:t>CTA</a:t>
            </a:r>
            <a:r>
              <a:rPr kumimoji="1" lang="ja-JP" altLang="en-US" sz="1200" b="1">
                <a:solidFill>
                  <a:schemeClr val="tx2"/>
                </a:solidFill>
                <a:latin typeface="+mn-ea"/>
              </a:rPr>
              <a:t>を設置する。すぐに問い合わせたい人向けに電話番号も記載する</a:t>
            </a:r>
            <a:endParaRPr kumimoji="1" lang="en-US" altLang="ja-JP" sz="12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200" b="1">
                <a:solidFill>
                  <a:schemeClr val="tx2"/>
                </a:solidFill>
                <a:latin typeface="+mn-ea"/>
              </a:rPr>
              <a:t>メニューの数はできれば７つ以内にとどめる</a:t>
            </a:r>
            <a:endParaRPr kumimoji="1" lang="en-US" altLang="ja-JP" sz="12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200" b="1">
                <a:solidFill>
                  <a:schemeClr val="tx2"/>
                </a:solidFill>
                <a:latin typeface="+mn-ea"/>
              </a:rPr>
              <a:t>メニューはスクロールした際に追随する仕様にする</a:t>
            </a:r>
            <a:br>
              <a:rPr kumimoji="1" lang="en-US" altLang="ja-JP" sz="1200" b="1" dirty="0">
                <a:solidFill>
                  <a:schemeClr val="tx2"/>
                </a:solidFill>
                <a:latin typeface="+mn-ea"/>
              </a:rPr>
            </a:br>
            <a:r>
              <a:rPr kumimoji="1" lang="en-US" altLang="ja-JP" sz="1000" dirty="0">
                <a:solidFill>
                  <a:schemeClr val="tx2"/>
                </a:solidFill>
                <a:latin typeface="+mn-ea"/>
              </a:rPr>
              <a:t>*</a:t>
            </a:r>
            <a:r>
              <a:rPr kumimoji="1" lang="ja-JP" altLang="en-US" sz="1000">
                <a:solidFill>
                  <a:schemeClr val="tx2"/>
                </a:solidFill>
                <a:latin typeface="+mn-ea"/>
              </a:rPr>
              <a:t>追随中は表示を小さくするなど、コンテンツの邪魔にならないよう工夫をする</a:t>
            </a:r>
            <a:endParaRPr kumimoji="1" lang="en-US" altLang="ja-JP" sz="1000"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200" b="1">
                <a:solidFill>
                  <a:schemeClr val="tx2"/>
                </a:solidFill>
                <a:latin typeface="+mn-ea"/>
              </a:rPr>
              <a:t>現在表示中のページが分かるよう、カレントを表示する</a:t>
            </a:r>
            <a:br>
              <a:rPr kumimoji="1" lang="en-US" altLang="ja-JP" sz="1200" b="1" dirty="0">
                <a:solidFill>
                  <a:schemeClr val="tx2"/>
                </a:solidFill>
                <a:latin typeface="+mn-ea"/>
              </a:rPr>
            </a:br>
            <a:r>
              <a:rPr kumimoji="1" lang="en-US" altLang="ja-JP" sz="1000" dirty="0">
                <a:solidFill>
                  <a:schemeClr val="tx2"/>
                </a:solidFill>
                <a:latin typeface="+mn-ea"/>
              </a:rPr>
              <a:t>*</a:t>
            </a:r>
            <a:r>
              <a:rPr kumimoji="1" lang="ja-JP" altLang="en-US" sz="1000">
                <a:solidFill>
                  <a:schemeClr val="tx2"/>
                </a:solidFill>
                <a:latin typeface="+mn-ea"/>
              </a:rPr>
              <a:t>アンダーバーを表示する・文字の色を変えるなど</a:t>
            </a:r>
            <a:endParaRPr kumimoji="1" lang="en-US" altLang="ja-JP" sz="1000"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200" b="1">
                <a:solidFill>
                  <a:schemeClr val="tx2"/>
                </a:solidFill>
                <a:latin typeface="+mn-ea"/>
              </a:rPr>
              <a:t>ページの階層を示したパンくずリストを設置する</a:t>
            </a:r>
            <a:endParaRPr kumimoji="1" lang="en-US" altLang="ja-JP" sz="1200" dirty="0">
              <a:solidFill>
                <a:schemeClr val="tx2"/>
              </a:solidFill>
              <a:latin typeface="+mn-ea"/>
            </a:endParaRPr>
          </a:p>
        </p:txBody>
      </p:sp>
      <p:sp>
        <p:nvSpPr>
          <p:cNvPr id="5" name="正方形/長方形 4">
            <a:extLst>
              <a:ext uri="{FF2B5EF4-FFF2-40B4-BE49-F238E27FC236}">
                <a16:creationId xmlns:a16="http://schemas.microsoft.com/office/drawing/2014/main" id="{E5DDA504-02EA-4041-A1A9-B2FF36322A97}"/>
              </a:ext>
            </a:extLst>
          </p:cNvPr>
          <p:cNvSpPr/>
          <p:nvPr/>
        </p:nvSpPr>
        <p:spPr>
          <a:xfrm>
            <a:off x="490063" y="1578795"/>
            <a:ext cx="6656324" cy="646346"/>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4" name="正方形/長方形 13">
            <a:extLst>
              <a:ext uri="{FF2B5EF4-FFF2-40B4-BE49-F238E27FC236}">
                <a16:creationId xmlns:a16="http://schemas.microsoft.com/office/drawing/2014/main" id="{CF432C87-81F3-D54E-AA31-6AF4EEFD30ED}"/>
              </a:ext>
            </a:extLst>
          </p:cNvPr>
          <p:cNvSpPr/>
          <p:nvPr/>
        </p:nvSpPr>
        <p:spPr>
          <a:xfrm>
            <a:off x="668710" y="1829149"/>
            <a:ext cx="807734" cy="2573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36000" rIns="144000" bIns="36000" rtlCol="0" anchor="t">
            <a:spAutoFit/>
          </a:bodyPr>
          <a:lstStyle/>
          <a:p>
            <a:pPr algn="ctr"/>
            <a:r>
              <a:rPr kumimoji="1" lang="ja-JP" altLang="en-US" sz="1200" b="1">
                <a:solidFill>
                  <a:schemeClr val="tx2"/>
                </a:solidFill>
                <a:latin typeface="+mn-ea"/>
              </a:rPr>
              <a:t>ロゴ</a:t>
            </a:r>
          </a:p>
        </p:txBody>
      </p:sp>
      <p:sp>
        <p:nvSpPr>
          <p:cNvPr id="37" name="正方形/長方形 36">
            <a:extLst>
              <a:ext uri="{FF2B5EF4-FFF2-40B4-BE49-F238E27FC236}">
                <a16:creationId xmlns:a16="http://schemas.microsoft.com/office/drawing/2014/main" id="{265C4BBF-1E4D-6842-9C63-BD120E141901}"/>
              </a:ext>
            </a:extLst>
          </p:cNvPr>
          <p:cNvSpPr/>
          <p:nvPr/>
        </p:nvSpPr>
        <p:spPr>
          <a:xfrm>
            <a:off x="1725145" y="1963407"/>
            <a:ext cx="2722745"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r>
              <a:rPr kumimoji="1" lang="ja-JP" altLang="en-US" sz="800" b="1">
                <a:solidFill>
                  <a:schemeClr val="tx2"/>
                </a:solidFill>
                <a:latin typeface="+mn-ea"/>
              </a:rPr>
              <a:t>ホーム　サービス紹介　特長</a:t>
            </a:r>
            <a:r>
              <a:rPr kumimoji="1" lang="ja-JP" altLang="en-US" sz="800" b="1" dirty="0">
                <a:solidFill>
                  <a:schemeClr val="tx2"/>
                </a:solidFill>
                <a:latin typeface="+mn-ea"/>
              </a:rPr>
              <a:t>　料金</a:t>
            </a:r>
            <a:r>
              <a:rPr kumimoji="1" lang="ja-JP" altLang="en-US" sz="800" b="1">
                <a:solidFill>
                  <a:schemeClr val="tx2"/>
                </a:solidFill>
                <a:latin typeface="+mn-ea"/>
              </a:rPr>
              <a:t>　事例　お役立ち資料</a:t>
            </a:r>
            <a:endParaRPr kumimoji="1" lang="ja-JP" altLang="en-US" sz="800" b="1" dirty="0">
              <a:solidFill>
                <a:schemeClr val="tx2"/>
              </a:solidFill>
              <a:latin typeface="+mn-ea"/>
            </a:endParaRPr>
          </a:p>
        </p:txBody>
      </p:sp>
      <p:sp>
        <p:nvSpPr>
          <p:cNvPr id="24" name="正方形/長方形 23">
            <a:extLst>
              <a:ext uri="{FF2B5EF4-FFF2-40B4-BE49-F238E27FC236}">
                <a16:creationId xmlns:a16="http://schemas.microsoft.com/office/drawing/2014/main" id="{2D545E18-A535-0447-93AE-C825B1E499D6}"/>
              </a:ext>
            </a:extLst>
          </p:cNvPr>
          <p:cNvSpPr/>
          <p:nvPr/>
        </p:nvSpPr>
        <p:spPr>
          <a:xfrm>
            <a:off x="4724125" y="1952297"/>
            <a:ext cx="822341"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kumimoji="1" lang="en-US" altLang="ja-JP" sz="900" b="1" dirty="0">
                <a:solidFill>
                  <a:schemeClr val="tx2"/>
                </a:solidFill>
                <a:latin typeface="+mn-ea"/>
              </a:rPr>
              <a:t>0123-456-7890</a:t>
            </a:r>
            <a:endParaRPr kumimoji="1" lang="ja-JP" altLang="en-US" sz="900" b="1">
              <a:solidFill>
                <a:schemeClr val="tx2"/>
              </a:solidFill>
              <a:latin typeface="+mn-ea"/>
            </a:endParaRPr>
          </a:p>
        </p:txBody>
      </p:sp>
      <p:pic>
        <p:nvPicPr>
          <p:cNvPr id="28" name="図 27">
            <a:extLst>
              <a:ext uri="{FF2B5EF4-FFF2-40B4-BE49-F238E27FC236}">
                <a16:creationId xmlns:a16="http://schemas.microsoft.com/office/drawing/2014/main" id="{2F0D101E-0084-B14A-9B37-6FE60117C94A}"/>
              </a:ext>
            </a:extLst>
          </p:cNvPr>
          <p:cNvPicPr>
            <a:picLocks noChangeAspect="1"/>
          </p:cNvPicPr>
          <p:nvPr/>
        </p:nvPicPr>
        <p:blipFill>
          <a:blip r:embed="rId3"/>
          <a:stretch>
            <a:fillRect/>
          </a:stretch>
        </p:blipFill>
        <p:spPr>
          <a:xfrm>
            <a:off x="4577212" y="1940667"/>
            <a:ext cx="103874" cy="138499"/>
          </a:xfrm>
          <a:prstGeom prst="rect">
            <a:avLst/>
          </a:prstGeom>
        </p:spPr>
      </p:pic>
      <p:sp>
        <p:nvSpPr>
          <p:cNvPr id="29" name="正方形/長方形 28">
            <a:extLst>
              <a:ext uri="{FF2B5EF4-FFF2-40B4-BE49-F238E27FC236}">
                <a16:creationId xmlns:a16="http://schemas.microsoft.com/office/drawing/2014/main" id="{CA859A45-FF15-6C45-9BCF-1594A86407A0}"/>
              </a:ext>
            </a:extLst>
          </p:cNvPr>
          <p:cNvSpPr/>
          <p:nvPr/>
        </p:nvSpPr>
        <p:spPr>
          <a:xfrm>
            <a:off x="4853968" y="1801667"/>
            <a:ext cx="692498"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kumimoji="1" lang="ja-JP" altLang="en-US" sz="700">
                <a:solidFill>
                  <a:schemeClr val="tx2"/>
                </a:solidFill>
                <a:latin typeface="+mn-ea"/>
              </a:rPr>
              <a:t>平日</a:t>
            </a:r>
            <a:r>
              <a:rPr kumimoji="1" lang="en-US" altLang="ja-JP" sz="700" dirty="0">
                <a:solidFill>
                  <a:schemeClr val="tx2"/>
                </a:solidFill>
                <a:latin typeface="+mn-ea"/>
              </a:rPr>
              <a:t>00:00~00:00</a:t>
            </a:r>
            <a:endParaRPr kumimoji="1" lang="ja-JP" altLang="en-US" sz="700">
              <a:solidFill>
                <a:schemeClr val="tx2"/>
              </a:solidFill>
              <a:latin typeface="+mn-ea"/>
            </a:endParaRPr>
          </a:p>
        </p:txBody>
      </p:sp>
      <p:sp>
        <p:nvSpPr>
          <p:cNvPr id="30" name="正方形/長方形 29">
            <a:extLst>
              <a:ext uri="{FF2B5EF4-FFF2-40B4-BE49-F238E27FC236}">
                <a16:creationId xmlns:a16="http://schemas.microsoft.com/office/drawing/2014/main" id="{4A2AAA39-138A-9F43-A48F-158E8C03BECD}"/>
              </a:ext>
            </a:extLst>
          </p:cNvPr>
          <p:cNvSpPr/>
          <p:nvPr/>
        </p:nvSpPr>
        <p:spPr>
          <a:xfrm>
            <a:off x="474649" y="1250366"/>
            <a:ext cx="615553"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600" b="1">
                <a:solidFill>
                  <a:schemeClr val="tx2"/>
                </a:solidFill>
                <a:latin typeface="+mn-ea"/>
              </a:rPr>
              <a:t>ヘッダ</a:t>
            </a:r>
          </a:p>
        </p:txBody>
      </p:sp>
      <p:sp>
        <p:nvSpPr>
          <p:cNvPr id="31" name="正方形/長方形 30">
            <a:extLst>
              <a:ext uri="{FF2B5EF4-FFF2-40B4-BE49-F238E27FC236}">
                <a16:creationId xmlns:a16="http://schemas.microsoft.com/office/drawing/2014/main" id="{1905FC98-D42C-4042-B0AE-5E220E7C3B81}"/>
              </a:ext>
            </a:extLst>
          </p:cNvPr>
          <p:cNvSpPr/>
          <p:nvPr/>
        </p:nvSpPr>
        <p:spPr>
          <a:xfrm>
            <a:off x="490063" y="6985807"/>
            <a:ext cx="6656324" cy="1801053"/>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33" name="正方形/長方形 32">
            <a:extLst>
              <a:ext uri="{FF2B5EF4-FFF2-40B4-BE49-F238E27FC236}">
                <a16:creationId xmlns:a16="http://schemas.microsoft.com/office/drawing/2014/main" id="{A04AD875-C335-5941-9E4C-43B2B6E5386C}"/>
              </a:ext>
            </a:extLst>
          </p:cNvPr>
          <p:cNvSpPr/>
          <p:nvPr/>
        </p:nvSpPr>
        <p:spPr>
          <a:xfrm>
            <a:off x="2403713" y="7281151"/>
            <a:ext cx="692497" cy="1018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nSpc>
                <a:spcPct val="150000"/>
              </a:lnSpc>
            </a:pPr>
            <a:r>
              <a:rPr kumimoji="1" lang="ja-JP" altLang="en-US" sz="900" b="1" dirty="0">
                <a:solidFill>
                  <a:schemeClr val="tx2"/>
                </a:solidFill>
                <a:latin typeface="+mn-ea"/>
              </a:rPr>
              <a:t>ホーム</a:t>
            </a:r>
            <a:endParaRPr kumimoji="1" lang="en-US" altLang="ja-JP" sz="900" b="1" dirty="0">
              <a:solidFill>
                <a:schemeClr val="tx2"/>
              </a:solidFill>
              <a:latin typeface="+mn-ea"/>
            </a:endParaRPr>
          </a:p>
          <a:p>
            <a:pPr>
              <a:lnSpc>
                <a:spcPct val="150000"/>
              </a:lnSpc>
            </a:pPr>
            <a:r>
              <a:rPr kumimoji="1" lang="ja-JP" altLang="en-US" sz="900" b="1" dirty="0">
                <a:solidFill>
                  <a:schemeClr val="tx2"/>
                </a:solidFill>
                <a:latin typeface="+mn-ea"/>
              </a:rPr>
              <a:t>サービス紹介</a:t>
            </a:r>
            <a:endParaRPr kumimoji="1" lang="en-US" altLang="ja-JP" sz="900" b="1" dirty="0">
              <a:solidFill>
                <a:schemeClr val="tx2"/>
              </a:solidFill>
              <a:latin typeface="+mn-ea"/>
            </a:endParaRPr>
          </a:p>
          <a:p>
            <a:pPr>
              <a:lnSpc>
                <a:spcPct val="150000"/>
              </a:lnSpc>
            </a:pPr>
            <a:r>
              <a:rPr kumimoji="1" lang="ja-JP" altLang="en-US" sz="900" b="1" dirty="0">
                <a:solidFill>
                  <a:schemeClr val="tx2"/>
                </a:solidFill>
                <a:latin typeface="+mn-ea"/>
              </a:rPr>
              <a:t>特長　</a:t>
            </a:r>
            <a:endParaRPr kumimoji="1" lang="en-US" altLang="ja-JP" sz="900" b="1" dirty="0">
              <a:solidFill>
                <a:schemeClr val="tx2"/>
              </a:solidFill>
              <a:latin typeface="+mn-ea"/>
            </a:endParaRPr>
          </a:p>
          <a:p>
            <a:pPr>
              <a:lnSpc>
                <a:spcPct val="150000"/>
              </a:lnSpc>
            </a:pPr>
            <a:r>
              <a:rPr kumimoji="1" lang="ja-JP" altLang="en-US" sz="900" b="1" dirty="0">
                <a:solidFill>
                  <a:schemeClr val="tx2"/>
                </a:solidFill>
                <a:latin typeface="+mn-ea"/>
              </a:rPr>
              <a:t>料金</a:t>
            </a:r>
            <a:endParaRPr kumimoji="1" lang="en-US" altLang="ja-JP" sz="900" b="1" dirty="0">
              <a:solidFill>
                <a:schemeClr val="tx2"/>
              </a:solidFill>
              <a:latin typeface="+mn-ea"/>
            </a:endParaRPr>
          </a:p>
          <a:p>
            <a:pPr>
              <a:lnSpc>
                <a:spcPct val="150000"/>
              </a:lnSpc>
            </a:pPr>
            <a:r>
              <a:rPr kumimoji="1" lang="ja-JP" altLang="en-US" sz="900" b="1" dirty="0">
                <a:solidFill>
                  <a:schemeClr val="tx2"/>
                </a:solidFill>
                <a:latin typeface="+mn-ea"/>
              </a:rPr>
              <a:t>事例</a:t>
            </a:r>
            <a:endParaRPr kumimoji="1" lang="en-US" altLang="ja-JP" sz="900" b="1" dirty="0">
              <a:solidFill>
                <a:schemeClr val="tx2"/>
              </a:solidFill>
              <a:latin typeface="+mn-ea"/>
            </a:endParaRPr>
          </a:p>
        </p:txBody>
      </p:sp>
      <p:sp>
        <p:nvSpPr>
          <p:cNvPr id="35" name="正方形/長方形 34">
            <a:extLst>
              <a:ext uri="{FF2B5EF4-FFF2-40B4-BE49-F238E27FC236}">
                <a16:creationId xmlns:a16="http://schemas.microsoft.com/office/drawing/2014/main" id="{B07D799C-AAAD-CA49-A169-313B320D538F}"/>
              </a:ext>
            </a:extLst>
          </p:cNvPr>
          <p:cNvSpPr/>
          <p:nvPr/>
        </p:nvSpPr>
        <p:spPr>
          <a:xfrm>
            <a:off x="5617683" y="7975815"/>
            <a:ext cx="920124"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en-US" altLang="ja-JP" sz="1000" b="1" dirty="0">
                <a:solidFill>
                  <a:schemeClr val="tx2"/>
                </a:solidFill>
                <a:latin typeface="+mn-ea"/>
              </a:rPr>
              <a:t>0123-456-7890</a:t>
            </a:r>
            <a:endParaRPr kumimoji="1" lang="ja-JP" altLang="en-US" sz="1000" b="1">
              <a:solidFill>
                <a:schemeClr val="tx2"/>
              </a:solidFill>
              <a:latin typeface="+mn-ea"/>
            </a:endParaRPr>
          </a:p>
        </p:txBody>
      </p:sp>
      <p:pic>
        <p:nvPicPr>
          <p:cNvPr id="45" name="図 44">
            <a:extLst>
              <a:ext uri="{FF2B5EF4-FFF2-40B4-BE49-F238E27FC236}">
                <a16:creationId xmlns:a16="http://schemas.microsoft.com/office/drawing/2014/main" id="{1FB26E57-EC57-6C4C-B886-DDAB4892DD37}"/>
              </a:ext>
            </a:extLst>
          </p:cNvPr>
          <p:cNvPicPr>
            <a:picLocks noChangeAspect="1"/>
          </p:cNvPicPr>
          <p:nvPr/>
        </p:nvPicPr>
        <p:blipFill>
          <a:blip r:embed="rId3"/>
          <a:stretch>
            <a:fillRect/>
          </a:stretch>
        </p:blipFill>
        <p:spPr>
          <a:xfrm>
            <a:off x="5494529" y="7964185"/>
            <a:ext cx="103874" cy="138499"/>
          </a:xfrm>
          <a:prstGeom prst="rect">
            <a:avLst/>
          </a:prstGeom>
        </p:spPr>
      </p:pic>
      <p:sp>
        <p:nvSpPr>
          <p:cNvPr id="46" name="正方形/長方形 45">
            <a:extLst>
              <a:ext uri="{FF2B5EF4-FFF2-40B4-BE49-F238E27FC236}">
                <a16:creationId xmlns:a16="http://schemas.microsoft.com/office/drawing/2014/main" id="{2DA757FB-A741-9249-916E-C590EAD37614}"/>
              </a:ext>
            </a:extLst>
          </p:cNvPr>
          <p:cNvSpPr/>
          <p:nvPr/>
        </p:nvSpPr>
        <p:spPr>
          <a:xfrm>
            <a:off x="5494529" y="8183908"/>
            <a:ext cx="692498"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700">
                <a:solidFill>
                  <a:schemeClr val="tx2"/>
                </a:solidFill>
                <a:latin typeface="+mn-ea"/>
              </a:rPr>
              <a:t>平日</a:t>
            </a:r>
            <a:r>
              <a:rPr kumimoji="1" lang="en-US" altLang="ja-JP" sz="700" dirty="0">
                <a:solidFill>
                  <a:schemeClr val="tx2"/>
                </a:solidFill>
                <a:latin typeface="+mn-ea"/>
              </a:rPr>
              <a:t>00:00~00:00</a:t>
            </a:r>
            <a:endParaRPr kumimoji="1" lang="ja-JP" altLang="en-US" sz="700">
              <a:solidFill>
                <a:schemeClr val="tx2"/>
              </a:solidFill>
              <a:latin typeface="+mn-ea"/>
            </a:endParaRPr>
          </a:p>
        </p:txBody>
      </p:sp>
      <p:sp>
        <p:nvSpPr>
          <p:cNvPr id="47" name="正方形/長方形 46">
            <a:extLst>
              <a:ext uri="{FF2B5EF4-FFF2-40B4-BE49-F238E27FC236}">
                <a16:creationId xmlns:a16="http://schemas.microsoft.com/office/drawing/2014/main" id="{52BF11C2-0FD4-8342-AB43-066B11BB1A12}"/>
              </a:ext>
            </a:extLst>
          </p:cNvPr>
          <p:cNvSpPr/>
          <p:nvPr/>
        </p:nvSpPr>
        <p:spPr>
          <a:xfrm>
            <a:off x="485982" y="6618864"/>
            <a:ext cx="615553"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600" b="1">
                <a:solidFill>
                  <a:schemeClr val="tx2"/>
                </a:solidFill>
                <a:latin typeface="+mn-ea"/>
              </a:rPr>
              <a:t>フッタ</a:t>
            </a:r>
          </a:p>
        </p:txBody>
      </p:sp>
      <p:sp>
        <p:nvSpPr>
          <p:cNvPr id="48" name="正方形/長方形 47">
            <a:extLst>
              <a:ext uri="{FF2B5EF4-FFF2-40B4-BE49-F238E27FC236}">
                <a16:creationId xmlns:a16="http://schemas.microsoft.com/office/drawing/2014/main" id="{787FA29E-3C02-954C-B35E-98DAB65E9EE8}"/>
              </a:ext>
            </a:extLst>
          </p:cNvPr>
          <p:cNvSpPr/>
          <p:nvPr/>
        </p:nvSpPr>
        <p:spPr>
          <a:xfrm>
            <a:off x="3368368" y="7281151"/>
            <a:ext cx="692497" cy="603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nSpc>
                <a:spcPct val="150000"/>
              </a:lnSpc>
            </a:pPr>
            <a:r>
              <a:rPr kumimoji="1" lang="ja-JP" altLang="en-US" sz="900" b="1">
                <a:solidFill>
                  <a:schemeClr val="tx2"/>
                </a:solidFill>
                <a:latin typeface="+mn-ea"/>
              </a:rPr>
              <a:t>セミナー</a:t>
            </a:r>
            <a:endParaRPr kumimoji="1" lang="en-US" altLang="ja-JP" sz="900" b="1" dirty="0">
              <a:solidFill>
                <a:schemeClr val="tx2"/>
              </a:solidFill>
              <a:latin typeface="+mn-ea"/>
            </a:endParaRPr>
          </a:p>
          <a:p>
            <a:pPr>
              <a:lnSpc>
                <a:spcPct val="150000"/>
              </a:lnSpc>
            </a:pPr>
            <a:r>
              <a:rPr kumimoji="1" lang="ja-JP" altLang="en-US" sz="900" b="1">
                <a:solidFill>
                  <a:schemeClr val="tx2"/>
                </a:solidFill>
                <a:latin typeface="+mn-ea"/>
              </a:rPr>
              <a:t>お役立ち資料</a:t>
            </a:r>
            <a:endParaRPr kumimoji="1" lang="en-US" altLang="ja-JP" sz="900" b="1" dirty="0">
              <a:solidFill>
                <a:schemeClr val="tx2"/>
              </a:solidFill>
              <a:latin typeface="+mn-ea"/>
            </a:endParaRPr>
          </a:p>
          <a:p>
            <a:pPr>
              <a:lnSpc>
                <a:spcPct val="150000"/>
              </a:lnSpc>
            </a:pPr>
            <a:r>
              <a:rPr kumimoji="1" lang="ja-JP" altLang="en-US" sz="900" b="1">
                <a:solidFill>
                  <a:schemeClr val="tx2"/>
                </a:solidFill>
                <a:latin typeface="+mn-ea"/>
              </a:rPr>
              <a:t>よくある質問</a:t>
            </a:r>
          </a:p>
        </p:txBody>
      </p:sp>
      <p:sp>
        <p:nvSpPr>
          <p:cNvPr id="53" name="正方形/長方形 52">
            <a:extLst>
              <a:ext uri="{FF2B5EF4-FFF2-40B4-BE49-F238E27FC236}">
                <a16:creationId xmlns:a16="http://schemas.microsoft.com/office/drawing/2014/main" id="{531C8FD6-AB1F-5E45-9613-9F7A2E24EA4F}"/>
              </a:ext>
            </a:extLst>
          </p:cNvPr>
          <p:cNvSpPr/>
          <p:nvPr/>
        </p:nvSpPr>
        <p:spPr>
          <a:xfrm>
            <a:off x="4446034" y="7287864"/>
            <a:ext cx="771045" cy="1018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nSpc>
                <a:spcPct val="150000"/>
              </a:lnSpc>
            </a:pPr>
            <a:r>
              <a:rPr kumimoji="1" lang="ja-JP" altLang="en-US" sz="900" b="1">
                <a:solidFill>
                  <a:schemeClr val="tx2"/>
                </a:solidFill>
                <a:latin typeface="+mn-ea"/>
              </a:rPr>
              <a:t>会社概要</a:t>
            </a:r>
            <a:endParaRPr kumimoji="1" lang="en-US" altLang="ja-JP" sz="900" b="1" dirty="0">
              <a:solidFill>
                <a:schemeClr val="tx2"/>
              </a:solidFill>
              <a:latin typeface="+mn-ea"/>
            </a:endParaRPr>
          </a:p>
          <a:p>
            <a:pPr>
              <a:lnSpc>
                <a:spcPct val="150000"/>
              </a:lnSpc>
            </a:pPr>
            <a:r>
              <a:rPr kumimoji="1" lang="ja-JP" altLang="en-US" sz="900" b="1">
                <a:solidFill>
                  <a:schemeClr val="tx2"/>
                </a:solidFill>
                <a:latin typeface="+mn-ea"/>
              </a:rPr>
              <a:t>お知らせ</a:t>
            </a:r>
            <a:endParaRPr kumimoji="1" lang="en-US" altLang="ja-JP" sz="900" b="1" dirty="0">
              <a:solidFill>
                <a:schemeClr val="tx2"/>
              </a:solidFill>
              <a:latin typeface="+mn-ea"/>
            </a:endParaRPr>
          </a:p>
          <a:p>
            <a:pPr>
              <a:lnSpc>
                <a:spcPct val="150000"/>
              </a:lnSpc>
            </a:pPr>
            <a:r>
              <a:rPr kumimoji="1" lang="ja-JP" altLang="en-US" sz="900" b="1">
                <a:solidFill>
                  <a:schemeClr val="tx2"/>
                </a:solidFill>
                <a:latin typeface="+mn-ea"/>
              </a:rPr>
              <a:t>ブログ</a:t>
            </a:r>
            <a:endParaRPr kumimoji="1" lang="en-US" altLang="ja-JP" sz="900" b="1" dirty="0">
              <a:solidFill>
                <a:schemeClr val="tx2"/>
              </a:solidFill>
              <a:latin typeface="+mn-ea"/>
            </a:endParaRPr>
          </a:p>
          <a:p>
            <a:pPr>
              <a:lnSpc>
                <a:spcPct val="150000"/>
              </a:lnSpc>
            </a:pPr>
            <a:r>
              <a:rPr kumimoji="1" lang="ja-JP" altLang="en-US" sz="900" b="1">
                <a:solidFill>
                  <a:schemeClr val="tx2"/>
                </a:solidFill>
                <a:latin typeface="+mn-ea"/>
              </a:rPr>
              <a:t>公式</a:t>
            </a:r>
            <a:r>
              <a:rPr kumimoji="1" lang="en-US" altLang="ja-JP" sz="900" b="1" dirty="0">
                <a:solidFill>
                  <a:schemeClr val="tx2"/>
                </a:solidFill>
                <a:latin typeface="+mn-ea"/>
              </a:rPr>
              <a:t>Facebook</a:t>
            </a:r>
          </a:p>
          <a:p>
            <a:pPr>
              <a:lnSpc>
                <a:spcPct val="150000"/>
              </a:lnSpc>
            </a:pPr>
            <a:r>
              <a:rPr kumimoji="1" lang="ja-JP" altLang="en-US" sz="900" b="1">
                <a:solidFill>
                  <a:schemeClr val="tx2"/>
                </a:solidFill>
                <a:latin typeface="+mn-ea"/>
              </a:rPr>
              <a:t>公式</a:t>
            </a:r>
            <a:r>
              <a:rPr kumimoji="1" lang="en-US" altLang="ja-JP" sz="900" b="1" dirty="0">
                <a:solidFill>
                  <a:schemeClr val="tx2"/>
                </a:solidFill>
                <a:latin typeface="+mn-ea"/>
              </a:rPr>
              <a:t>Twitter</a:t>
            </a:r>
          </a:p>
        </p:txBody>
      </p:sp>
      <p:sp>
        <p:nvSpPr>
          <p:cNvPr id="56" name="正方形/長方形 55">
            <a:extLst>
              <a:ext uri="{FF2B5EF4-FFF2-40B4-BE49-F238E27FC236}">
                <a16:creationId xmlns:a16="http://schemas.microsoft.com/office/drawing/2014/main" id="{F6A9A794-A6B9-DF4A-936F-47026D180736}"/>
              </a:ext>
            </a:extLst>
          </p:cNvPr>
          <p:cNvSpPr/>
          <p:nvPr/>
        </p:nvSpPr>
        <p:spPr>
          <a:xfrm>
            <a:off x="5489235" y="7281151"/>
            <a:ext cx="692497" cy="3957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nSpc>
                <a:spcPct val="150000"/>
              </a:lnSpc>
            </a:pPr>
            <a:r>
              <a:rPr kumimoji="1" lang="ja-JP" altLang="en-US" sz="900" b="1">
                <a:solidFill>
                  <a:schemeClr val="tx2"/>
                </a:solidFill>
                <a:latin typeface="+mn-ea"/>
              </a:rPr>
              <a:t>お問い合わせ</a:t>
            </a:r>
            <a:endParaRPr kumimoji="1" lang="en-US" altLang="ja-JP" sz="900" b="1" dirty="0">
              <a:solidFill>
                <a:schemeClr val="tx2"/>
              </a:solidFill>
              <a:latin typeface="+mn-ea"/>
            </a:endParaRPr>
          </a:p>
          <a:p>
            <a:pPr>
              <a:lnSpc>
                <a:spcPct val="150000"/>
              </a:lnSpc>
            </a:pPr>
            <a:r>
              <a:rPr kumimoji="1" lang="ja-JP" altLang="en-US" sz="900" b="1">
                <a:solidFill>
                  <a:schemeClr val="tx2"/>
                </a:solidFill>
                <a:latin typeface="+mn-ea"/>
              </a:rPr>
              <a:t>資料請求</a:t>
            </a:r>
            <a:endParaRPr kumimoji="1" lang="en-US" altLang="ja-JP" sz="900" b="1" dirty="0">
              <a:solidFill>
                <a:schemeClr val="tx2"/>
              </a:solidFill>
              <a:latin typeface="+mn-ea"/>
            </a:endParaRPr>
          </a:p>
        </p:txBody>
      </p:sp>
      <p:sp>
        <p:nvSpPr>
          <p:cNvPr id="59" name="正方形/長方形 58">
            <a:extLst>
              <a:ext uri="{FF2B5EF4-FFF2-40B4-BE49-F238E27FC236}">
                <a16:creationId xmlns:a16="http://schemas.microsoft.com/office/drawing/2014/main" id="{F9AAB0A0-0E05-B746-877E-6D8AB5EE472E}"/>
              </a:ext>
            </a:extLst>
          </p:cNvPr>
          <p:cNvSpPr/>
          <p:nvPr/>
        </p:nvSpPr>
        <p:spPr>
          <a:xfrm>
            <a:off x="490063" y="8780469"/>
            <a:ext cx="6656324" cy="245698"/>
          </a:xfrm>
          <a:prstGeom prst="rect">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0" rIns="216000" bIns="0" rtlCol="0" anchor="ctr" anchorCtr="0"/>
          <a:lstStyle/>
          <a:p>
            <a:r>
              <a:rPr kumimoji="1" lang="ja-JP" altLang="en-US" sz="700" u="sng">
                <a:solidFill>
                  <a:schemeClr val="tx2"/>
                </a:solidFill>
                <a:latin typeface="+mn-ea"/>
              </a:rPr>
              <a:t>プライバシーポリシー</a:t>
            </a:r>
            <a:r>
              <a:rPr kumimoji="1" lang="en-US" altLang="ja-JP" sz="700" dirty="0">
                <a:solidFill>
                  <a:schemeClr val="tx2"/>
                </a:solidFill>
                <a:latin typeface="+mn-ea"/>
              </a:rPr>
              <a:t> </a:t>
            </a:r>
            <a:r>
              <a:rPr kumimoji="1" lang="ja-JP" altLang="en-US" sz="700">
                <a:solidFill>
                  <a:schemeClr val="tx2"/>
                </a:solidFill>
                <a:latin typeface="+mn-ea"/>
              </a:rPr>
              <a:t>   </a:t>
            </a:r>
            <a:r>
              <a:rPr kumimoji="1" lang="ja-JP" altLang="en-US" sz="700" u="sng">
                <a:solidFill>
                  <a:schemeClr val="tx2"/>
                </a:solidFill>
                <a:latin typeface="+mn-ea"/>
              </a:rPr>
              <a:t>利用規約</a:t>
            </a:r>
            <a:endParaRPr kumimoji="1" lang="en-US" altLang="ja-JP" sz="700" u="sng" dirty="0">
              <a:solidFill>
                <a:schemeClr val="tx2"/>
              </a:solidFill>
              <a:latin typeface="+mn-ea"/>
            </a:endParaRPr>
          </a:p>
        </p:txBody>
      </p:sp>
      <p:sp>
        <p:nvSpPr>
          <p:cNvPr id="61" name="正方形/長方形 60">
            <a:extLst>
              <a:ext uri="{FF2B5EF4-FFF2-40B4-BE49-F238E27FC236}">
                <a16:creationId xmlns:a16="http://schemas.microsoft.com/office/drawing/2014/main" id="{94F817C2-D69D-8E44-A597-8C727324AC0A}"/>
              </a:ext>
            </a:extLst>
          </p:cNvPr>
          <p:cNvSpPr/>
          <p:nvPr/>
        </p:nvSpPr>
        <p:spPr>
          <a:xfrm>
            <a:off x="6566880" y="8852396"/>
            <a:ext cx="434414"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spcAft>
                <a:spcPts val="600"/>
              </a:spcAft>
            </a:pPr>
            <a:r>
              <a:rPr kumimoji="1" lang="en-US" altLang="ja-JP" sz="700" dirty="0">
                <a:solidFill>
                  <a:schemeClr val="tx2"/>
                </a:solidFill>
              </a:rPr>
              <a:t>©️Copyright</a:t>
            </a:r>
          </a:p>
        </p:txBody>
      </p:sp>
      <p:sp>
        <p:nvSpPr>
          <p:cNvPr id="62" name="正方形/長方形 61">
            <a:extLst>
              <a:ext uri="{FF2B5EF4-FFF2-40B4-BE49-F238E27FC236}">
                <a16:creationId xmlns:a16="http://schemas.microsoft.com/office/drawing/2014/main" id="{C9582AAE-9490-7A48-A85B-A80606DDCB61}"/>
              </a:ext>
            </a:extLst>
          </p:cNvPr>
          <p:cNvSpPr/>
          <p:nvPr/>
        </p:nvSpPr>
        <p:spPr>
          <a:xfrm>
            <a:off x="490063" y="9293868"/>
            <a:ext cx="6671738" cy="54818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t">
            <a:spAutoFit/>
          </a:bodyPr>
          <a:lstStyle/>
          <a:p>
            <a:pPr marL="177800" indent="-141800">
              <a:spcAft>
                <a:spcPts val="1200"/>
              </a:spcAft>
              <a:buClr>
                <a:schemeClr val="accent5"/>
              </a:buClr>
              <a:buFont typeface="Wingdings" pitchFamily="2" charset="2"/>
              <a:buChar char="l"/>
            </a:pPr>
            <a:r>
              <a:rPr kumimoji="1" lang="ja-JP" altLang="en-US" sz="1200" b="1" dirty="0">
                <a:solidFill>
                  <a:schemeClr val="tx2"/>
                </a:solidFill>
                <a:latin typeface="+mn-ea"/>
              </a:rPr>
              <a:t>サイトマップとして活用される</a:t>
            </a:r>
            <a:r>
              <a:rPr kumimoji="1" lang="ja-JP" altLang="en-US" sz="1200" b="1">
                <a:solidFill>
                  <a:schemeClr val="tx2"/>
                </a:solidFill>
                <a:latin typeface="+mn-ea"/>
              </a:rPr>
              <a:t>ので、全てのページへ遷移できるようにする</a:t>
            </a:r>
            <a:endParaRPr kumimoji="1" lang="en-US" altLang="ja-JP" sz="1200" b="1" dirty="0">
              <a:solidFill>
                <a:schemeClr val="tx2"/>
              </a:solidFill>
              <a:latin typeface="+mn-ea"/>
            </a:endParaRPr>
          </a:p>
        </p:txBody>
      </p:sp>
      <p:sp>
        <p:nvSpPr>
          <p:cNvPr id="36" name="正方形/長方形 35">
            <a:extLst>
              <a:ext uri="{FF2B5EF4-FFF2-40B4-BE49-F238E27FC236}">
                <a16:creationId xmlns:a16="http://schemas.microsoft.com/office/drawing/2014/main" id="{19ACB33C-CCD7-0A4B-B107-54A344E49D11}"/>
              </a:ext>
            </a:extLst>
          </p:cNvPr>
          <p:cNvSpPr/>
          <p:nvPr/>
        </p:nvSpPr>
        <p:spPr>
          <a:xfrm>
            <a:off x="5673925" y="1578795"/>
            <a:ext cx="725523" cy="644488"/>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sz="800" b="1">
                <a:solidFill>
                  <a:schemeClr val="bg1"/>
                </a:solidFill>
                <a:latin typeface="+mn-ea"/>
              </a:rPr>
              <a:t>資料請求</a:t>
            </a:r>
            <a:endParaRPr kumimoji="1" lang="en-US" altLang="ja-JP" sz="800" b="1" dirty="0">
              <a:solidFill>
                <a:schemeClr val="bg1"/>
              </a:solidFill>
              <a:latin typeface="+mn-ea"/>
            </a:endParaRPr>
          </a:p>
        </p:txBody>
      </p:sp>
      <p:sp>
        <p:nvSpPr>
          <p:cNvPr id="38" name="正方形/長方形 37">
            <a:extLst>
              <a:ext uri="{FF2B5EF4-FFF2-40B4-BE49-F238E27FC236}">
                <a16:creationId xmlns:a16="http://schemas.microsoft.com/office/drawing/2014/main" id="{81CCB15D-83C2-ED47-B995-F8DAF87EA6C2}"/>
              </a:ext>
            </a:extLst>
          </p:cNvPr>
          <p:cNvSpPr/>
          <p:nvPr/>
        </p:nvSpPr>
        <p:spPr>
          <a:xfrm>
            <a:off x="6420864" y="1578794"/>
            <a:ext cx="725523" cy="644488"/>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sz="800" b="1">
                <a:solidFill>
                  <a:schemeClr val="bg1"/>
                </a:solidFill>
                <a:latin typeface="+mn-ea"/>
              </a:rPr>
              <a:t>無料相談</a:t>
            </a:r>
            <a:endParaRPr kumimoji="1" lang="en-US" altLang="ja-JP" sz="800" b="1" dirty="0">
              <a:solidFill>
                <a:schemeClr val="bg1"/>
              </a:solidFill>
              <a:latin typeface="+mn-ea"/>
            </a:endParaRPr>
          </a:p>
        </p:txBody>
      </p:sp>
      <p:sp>
        <p:nvSpPr>
          <p:cNvPr id="40" name="正方形/長方形 39">
            <a:extLst>
              <a:ext uri="{FF2B5EF4-FFF2-40B4-BE49-F238E27FC236}">
                <a16:creationId xmlns:a16="http://schemas.microsoft.com/office/drawing/2014/main" id="{3F28EC93-62DA-0B4C-A7D6-BCAC8A6E3300}"/>
              </a:ext>
            </a:extLst>
          </p:cNvPr>
          <p:cNvSpPr/>
          <p:nvPr/>
        </p:nvSpPr>
        <p:spPr>
          <a:xfrm>
            <a:off x="816192" y="7291534"/>
            <a:ext cx="986237" cy="3300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lgn="ctr"/>
            <a:r>
              <a:rPr kumimoji="1" lang="ja-JP" altLang="en-US" sz="1200" b="1">
                <a:solidFill>
                  <a:schemeClr val="tx2"/>
                </a:solidFill>
                <a:latin typeface="+mn-ea"/>
              </a:rPr>
              <a:t>ロゴ</a:t>
            </a:r>
          </a:p>
        </p:txBody>
      </p:sp>
      <p:sp>
        <p:nvSpPr>
          <p:cNvPr id="42" name="正方形/長方形 41">
            <a:extLst>
              <a:ext uri="{FF2B5EF4-FFF2-40B4-BE49-F238E27FC236}">
                <a16:creationId xmlns:a16="http://schemas.microsoft.com/office/drawing/2014/main" id="{DDD9AC0F-8CC0-6648-A721-FD794878CFC7}"/>
              </a:ext>
            </a:extLst>
          </p:cNvPr>
          <p:cNvSpPr/>
          <p:nvPr/>
        </p:nvSpPr>
        <p:spPr>
          <a:xfrm>
            <a:off x="490063" y="2223282"/>
            <a:ext cx="6656324" cy="231395"/>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36000" rIns="216000" bIns="0" rtlCol="0" anchor="ctr" anchorCtr="0"/>
          <a:lstStyle/>
          <a:p>
            <a:r>
              <a:rPr kumimoji="1" lang="ja-JP" altLang="en-US" sz="700">
                <a:solidFill>
                  <a:schemeClr val="tx2"/>
                </a:solidFill>
                <a:latin typeface="+mn-ea"/>
              </a:rPr>
              <a:t>ホーム</a:t>
            </a:r>
            <a:r>
              <a:rPr kumimoji="1" lang="en-US" altLang="ja-JP" sz="700" dirty="0">
                <a:solidFill>
                  <a:schemeClr val="tx2"/>
                </a:solidFill>
                <a:latin typeface="+mn-ea"/>
              </a:rPr>
              <a:t> </a:t>
            </a:r>
            <a:r>
              <a:rPr kumimoji="1" lang="ja-JP" altLang="en-US" sz="700">
                <a:solidFill>
                  <a:schemeClr val="tx2"/>
                </a:solidFill>
                <a:latin typeface="+mn-ea"/>
              </a:rPr>
              <a:t>＞</a:t>
            </a:r>
            <a:r>
              <a:rPr kumimoji="1" lang="en-US" altLang="ja-JP" sz="700" dirty="0">
                <a:solidFill>
                  <a:schemeClr val="tx2"/>
                </a:solidFill>
                <a:latin typeface="+mn-ea"/>
              </a:rPr>
              <a:t> </a:t>
            </a:r>
            <a:r>
              <a:rPr kumimoji="1" lang="ja-JP" altLang="en-US" sz="700">
                <a:solidFill>
                  <a:schemeClr val="tx2"/>
                </a:solidFill>
                <a:latin typeface="+mn-ea"/>
              </a:rPr>
              <a:t>サービス紹介</a:t>
            </a:r>
            <a:endParaRPr kumimoji="1" lang="en-US" altLang="ja-JP" sz="700" dirty="0">
              <a:solidFill>
                <a:schemeClr val="accent5"/>
              </a:solidFill>
              <a:latin typeface="+mn-ea"/>
            </a:endParaRPr>
          </a:p>
        </p:txBody>
      </p:sp>
      <p:sp>
        <p:nvSpPr>
          <p:cNvPr id="43" name="正方形/長方形 42">
            <a:extLst>
              <a:ext uri="{FF2B5EF4-FFF2-40B4-BE49-F238E27FC236}">
                <a16:creationId xmlns:a16="http://schemas.microsoft.com/office/drawing/2014/main" id="{88CF4B1A-F1E4-764E-A660-5D7A8379DC0D}"/>
              </a:ext>
            </a:extLst>
          </p:cNvPr>
          <p:cNvSpPr/>
          <p:nvPr/>
        </p:nvSpPr>
        <p:spPr>
          <a:xfrm flipV="1">
            <a:off x="2136775" y="2183055"/>
            <a:ext cx="612775" cy="45719"/>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en-US" altLang="ja-JP" sz="800" b="1" dirty="0">
              <a:solidFill>
                <a:schemeClr val="bg1"/>
              </a:solidFill>
              <a:latin typeface="+mn-ea"/>
            </a:endParaRPr>
          </a:p>
        </p:txBody>
      </p:sp>
      <p:sp>
        <p:nvSpPr>
          <p:cNvPr id="2" name="右大かっこ 1">
            <a:extLst>
              <a:ext uri="{FF2B5EF4-FFF2-40B4-BE49-F238E27FC236}">
                <a16:creationId xmlns:a16="http://schemas.microsoft.com/office/drawing/2014/main" id="{BA64EEEA-B8CA-1C47-8E1C-23E10430FAE5}"/>
              </a:ext>
            </a:extLst>
          </p:cNvPr>
          <p:cNvSpPr/>
          <p:nvPr/>
        </p:nvSpPr>
        <p:spPr>
          <a:xfrm rot="16200000">
            <a:off x="2825278" y="315034"/>
            <a:ext cx="423674" cy="2604556"/>
          </a:xfrm>
          <a:prstGeom prst="rightBracket">
            <a:avLst>
              <a:gd name="adj" fmla="val 0"/>
            </a:avLst>
          </a:prstGeom>
          <a:ln w="15875">
            <a:solidFill>
              <a:schemeClr val="accent5"/>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4" name="右大かっこ 43">
            <a:extLst>
              <a:ext uri="{FF2B5EF4-FFF2-40B4-BE49-F238E27FC236}">
                <a16:creationId xmlns:a16="http://schemas.microsoft.com/office/drawing/2014/main" id="{860CCF95-CA67-FD4F-9ED8-921E0B529BF0}"/>
              </a:ext>
            </a:extLst>
          </p:cNvPr>
          <p:cNvSpPr/>
          <p:nvPr/>
        </p:nvSpPr>
        <p:spPr>
          <a:xfrm rot="16200000">
            <a:off x="5816720" y="180011"/>
            <a:ext cx="104205" cy="2555130"/>
          </a:xfrm>
          <a:prstGeom prst="rightBracket">
            <a:avLst>
              <a:gd name="adj" fmla="val 0"/>
            </a:avLst>
          </a:prstGeom>
          <a:ln w="15875">
            <a:solidFill>
              <a:schemeClr val="accent5"/>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3013AF0F-84A5-F342-A930-55B074183142}"/>
              </a:ext>
            </a:extLst>
          </p:cNvPr>
          <p:cNvSpPr/>
          <p:nvPr/>
        </p:nvSpPr>
        <p:spPr>
          <a:xfrm>
            <a:off x="2749550" y="1200276"/>
            <a:ext cx="512961"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000" b="1">
                <a:solidFill>
                  <a:schemeClr val="accent5"/>
                </a:solidFill>
                <a:latin typeface="+mn-ea"/>
              </a:rPr>
              <a:t>メニュー</a:t>
            </a:r>
            <a:endParaRPr kumimoji="1" lang="ja-JP" altLang="en-US" sz="1000" b="1" dirty="0">
              <a:solidFill>
                <a:schemeClr val="accent5"/>
              </a:solidFill>
              <a:latin typeface="+mn-ea"/>
            </a:endParaRPr>
          </a:p>
        </p:txBody>
      </p:sp>
      <p:sp>
        <p:nvSpPr>
          <p:cNvPr id="52" name="正方形/長方形 51">
            <a:extLst>
              <a:ext uri="{FF2B5EF4-FFF2-40B4-BE49-F238E27FC236}">
                <a16:creationId xmlns:a16="http://schemas.microsoft.com/office/drawing/2014/main" id="{C9A738CD-A3B1-2C4E-837A-0E7999EA34A4}"/>
              </a:ext>
            </a:extLst>
          </p:cNvPr>
          <p:cNvSpPr/>
          <p:nvPr/>
        </p:nvSpPr>
        <p:spPr>
          <a:xfrm>
            <a:off x="5725732" y="1200276"/>
            <a:ext cx="258084"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en-US" altLang="ja-JP" sz="1000" b="1" dirty="0">
                <a:solidFill>
                  <a:schemeClr val="accent5"/>
                </a:solidFill>
                <a:latin typeface="+mn-ea"/>
              </a:rPr>
              <a:t>CTA</a:t>
            </a:r>
            <a:endParaRPr kumimoji="1" lang="ja-JP" altLang="en-US" sz="1000" b="1" dirty="0">
              <a:solidFill>
                <a:schemeClr val="accent5"/>
              </a:solidFill>
              <a:latin typeface="+mn-ea"/>
            </a:endParaRPr>
          </a:p>
        </p:txBody>
      </p:sp>
      <p:sp>
        <p:nvSpPr>
          <p:cNvPr id="57" name="正方形/長方形 56">
            <a:extLst>
              <a:ext uri="{FF2B5EF4-FFF2-40B4-BE49-F238E27FC236}">
                <a16:creationId xmlns:a16="http://schemas.microsoft.com/office/drawing/2014/main" id="{EB0037D3-BAD2-D945-9C0B-0AE4A1CCA12A}"/>
              </a:ext>
            </a:extLst>
          </p:cNvPr>
          <p:cNvSpPr/>
          <p:nvPr/>
        </p:nvSpPr>
        <p:spPr>
          <a:xfrm>
            <a:off x="641361" y="2722928"/>
            <a:ext cx="897682"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000" b="1">
                <a:solidFill>
                  <a:schemeClr val="accent5"/>
                </a:solidFill>
                <a:latin typeface="+mn-ea"/>
              </a:rPr>
              <a:t>パンくずリスト</a:t>
            </a:r>
            <a:endParaRPr kumimoji="1" lang="ja-JP" altLang="en-US" sz="1000" b="1" dirty="0">
              <a:solidFill>
                <a:schemeClr val="accent5"/>
              </a:solidFill>
              <a:latin typeface="+mn-ea"/>
            </a:endParaRPr>
          </a:p>
        </p:txBody>
      </p:sp>
      <p:cxnSp>
        <p:nvCxnSpPr>
          <p:cNvPr id="7" name="直線コネクタ 6">
            <a:extLst>
              <a:ext uri="{FF2B5EF4-FFF2-40B4-BE49-F238E27FC236}">
                <a16:creationId xmlns:a16="http://schemas.microsoft.com/office/drawing/2014/main" id="{BEC70715-E9E3-5A48-85E3-AF951A46C7DB}"/>
              </a:ext>
            </a:extLst>
          </p:cNvPr>
          <p:cNvCxnSpPr>
            <a:cxnSpLocks/>
          </p:cNvCxnSpPr>
          <p:nvPr/>
        </p:nvCxnSpPr>
        <p:spPr>
          <a:xfrm>
            <a:off x="1090202" y="2454677"/>
            <a:ext cx="0" cy="199417"/>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58" name="正方形/長方形 57">
            <a:extLst>
              <a:ext uri="{FF2B5EF4-FFF2-40B4-BE49-F238E27FC236}">
                <a16:creationId xmlns:a16="http://schemas.microsoft.com/office/drawing/2014/main" id="{FE5ACA5A-7C27-484A-B4AA-03AF81A678B3}"/>
              </a:ext>
            </a:extLst>
          </p:cNvPr>
          <p:cNvSpPr/>
          <p:nvPr/>
        </p:nvSpPr>
        <p:spPr>
          <a:xfrm>
            <a:off x="2186681" y="2726093"/>
            <a:ext cx="512961"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000" b="1">
                <a:solidFill>
                  <a:schemeClr val="accent5"/>
                </a:solidFill>
                <a:latin typeface="+mn-ea"/>
              </a:rPr>
              <a:t>カレント</a:t>
            </a:r>
            <a:endParaRPr kumimoji="1" lang="ja-JP" altLang="en-US" sz="1000" b="1" dirty="0">
              <a:solidFill>
                <a:schemeClr val="accent5"/>
              </a:solidFill>
              <a:latin typeface="+mn-ea"/>
            </a:endParaRPr>
          </a:p>
        </p:txBody>
      </p:sp>
      <p:cxnSp>
        <p:nvCxnSpPr>
          <p:cNvPr id="60" name="直線コネクタ 59">
            <a:extLst>
              <a:ext uri="{FF2B5EF4-FFF2-40B4-BE49-F238E27FC236}">
                <a16:creationId xmlns:a16="http://schemas.microsoft.com/office/drawing/2014/main" id="{19A14FA2-3F34-A443-90DC-602688C0C224}"/>
              </a:ext>
            </a:extLst>
          </p:cNvPr>
          <p:cNvCxnSpPr>
            <a:cxnSpLocks/>
          </p:cNvCxnSpPr>
          <p:nvPr/>
        </p:nvCxnSpPr>
        <p:spPr>
          <a:xfrm>
            <a:off x="2450079" y="2232919"/>
            <a:ext cx="0" cy="421175"/>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9870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2A7DC7D-6E98-4746-BF2A-7238105B8F3F}"/>
              </a:ext>
            </a:extLst>
          </p:cNvPr>
          <p:cNvSpPr>
            <a:spLocks noGrp="1"/>
          </p:cNvSpPr>
          <p:nvPr>
            <p:ph type="title"/>
          </p:nvPr>
        </p:nvSpPr>
        <p:spPr/>
        <p:txBody>
          <a:bodyPr/>
          <a:lstStyle/>
          <a:p>
            <a:r>
              <a:rPr kumimoji="1" lang="ja-JP" altLang="en-US"/>
              <a:t>プライバシーポリシー</a:t>
            </a:r>
          </a:p>
        </p:txBody>
      </p:sp>
      <p:sp>
        <p:nvSpPr>
          <p:cNvPr id="6" name="正方形/長方形 5">
            <a:extLst>
              <a:ext uri="{FF2B5EF4-FFF2-40B4-BE49-F238E27FC236}">
                <a16:creationId xmlns:a16="http://schemas.microsoft.com/office/drawing/2014/main" id="{8014019E-52CE-874B-9BB4-81C6EFC112E3}"/>
              </a:ext>
            </a:extLst>
          </p:cNvPr>
          <p:cNvSpPr/>
          <p:nvPr/>
        </p:nvSpPr>
        <p:spPr>
          <a:xfrm>
            <a:off x="5022849" y="1051679"/>
            <a:ext cx="2123538" cy="10406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a:solidFill>
                  <a:schemeClr val="tx2"/>
                </a:solidFill>
                <a:latin typeface="+mn-ea"/>
              </a:rPr>
              <a:t>フォームから個人情報を取得する際は、プライバシーポリシーを明記したページを作る</a:t>
            </a:r>
            <a:endParaRPr kumimoji="1" lang="en-US" altLang="ja-JP" sz="1100" b="1" dirty="0">
              <a:solidFill>
                <a:schemeClr val="tx2"/>
              </a:solidFill>
              <a:latin typeface="+mn-ea"/>
            </a:endParaRPr>
          </a:p>
        </p:txBody>
      </p:sp>
      <p:sp>
        <p:nvSpPr>
          <p:cNvPr id="60" name="正方形/長方形 59">
            <a:extLst>
              <a:ext uri="{FF2B5EF4-FFF2-40B4-BE49-F238E27FC236}">
                <a16:creationId xmlns:a16="http://schemas.microsoft.com/office/drawing/2014/main" id="{7513FE17-7C3E-F64B-AD5C-0453F9C49EA5}"/>
              </a:ext>
            </a:extLst>
          </p:cNvPr>
          <p:cNvSpPr/>
          <p:nvPr/>
        </p:nvSpPr>
        <p:spPr>
          <a:xfrm>
            <a:off x="449710" y="1051679"/>
            <a:ext cx="4171909" cy="227282"/>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36000" rIns="216000" bIns="0" rtlCol="0" anchor="ctr" anchorCtr="0"/>
          <a:lstStyle/>
          <a:p>
            <a:r>
              <a:rPr kumimoji="1" lang="ja-JP" altLang="en-US" sz="800">
                <a:solidFill>
                  <a:schemeClr val="tx2"/>
                </a:solidFill>
                <a:latin typeface="+mn-ea"/>
              </a:rPr>
              <a:t>パンくずリスト</a:t>
            </a:r>
            <a:endParaRPr kumimoji="1" lang="en-US" altLang="ja-JP" sz="800" dirty="0">
              <a:solidFill>
                <a:schemeClr val="tx2"/>
              </a:solidFill>
              <a:latin typeface="+mn-ea"/>
            </a:endParaRPr>
          </a:p>
        </p:txBody>
      </p:sp>
      <p:sp>
        <p:nvSpPr>
          <p:cNvPr id="5" name="正方形/長方形 4">
            <a:extLst>
              <a:ext uri="{FF2B5EF4-FFF2-40B4-BE49-F238E27FC236}">
                <a16:creationId xmlns:a16="http://schemas.microsoft.com/office/drawing/2014/main" id="{E5DDA504-02EA-4041-A1A9-B2FF36322A97}"/>
              </a:ext>
            </a:extLst>
          </p:cNvPr>
          <p:cNvSpPr/>
          <p:nvPr/>
        </p:nvSpPr>
        <p:spPr>
          <a:xfrm>
            <a:off x="449710" y="1278963"/>
            <a:ext cx="4171909" cy="6260826"/>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4" name="正方形/長方形 13">
            <a:extLst>
              <a:ext uri="{FF2B5EF4-FFF2-40B4-BE49-F238E27FC236}">
                <a16:creationId xmlns:a16="http://schemas.microsoft.com/office/drawing/2014/main" id="{CF432C87-81F3-D54E-AA31-6AF4EEFD30ED}"/>
              </a:ext>
            </a:extLst>
          </p:cNvPr>
          <p:cNvSpPr/>
          <p:nvPr/>
        </p:nvSpPr>
        <p:spPr>
          <a:xfrm>
            <a:off x="1640314" y="1600973"/>
            <a:ext cx="1795364"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プライバシーポリシー</a:t>
            </a:r>
          </a:p>
        </p:txBody>
      </p:sp>
      <p:sp>
        <p:nvSpPr>
          <p:cNvPr id="99" name="正方形/長方形 98">
            <a:extLst>
              <a:ext uri="{FF2B5EF4-FFF2-40B4-BE49-F238E27FC236}">
                <a16:creationId xmlns:a16="http://schemas.microsoft.com/office/drawing/2014/main" id="{C350F561-F4F8-4042-AE91-74737A5712D3}"/>
              </a:ext>
            </a:extLst>
          </p:cNvPr>
          <p:cNvSpPr/>
          <p:nvPr/>
        </p:nvSpPr>
        <p:spPr>
          <a:xfrm>
            <a:off x="801268" y="2554881"/>
            <a:ext cx="3431138"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r>
              <a:rPr kumimoji="1" lang="ja-JP" altLang="en-US" sz="800">
                <a:solidFill>
                  <a:schemeClr val="tx2"/>
                </a:solidFill>
              </a:rPr>
              <a:t>テキスト</a:t>
            </a:r>
            <a:r>
              <a:rPr kumimoji="1" lang="en-US" altLang="ja-JP" sz="800" dirty="0">
                <a:solidFill>
                  <a:schemeClr val="tx2"/>
                </a:solidFill>
              </a:rPr>
              <a:t>--------------------------------------------------------------------------------------------------------------------------------------------------------------------------------</a:t>
            </a:r>
          </a:p>
        </p:txBody>
      </p:sp>
      <p:sp>
        <p:nvSpPr>
          <p:cNvPr id="37" name="正方形/長方形 36">
            <a:extLst>
              <a:ext uri="{FF2B5EF4-FFF2-40B4-BE49-F238E27FC236}">
                <a16:creationId xmlns:a16="http://schemas.microsoft.com/office/drawing/2014/main" id="{265C4BBF-1E4D-6842-9C63-BD120E141901}"/>
              </a:ext>
            </a:extLst>
          </p:cNvPr>
          <p:cNvSpPr/>
          <p:nvPr/>
        </p:nvSpPr>
        <p:spPr>
          <a:xfrm>
            <a:off x="798683" y="2298642"/>
            <a:ext cx="1094852" cy="161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en-US" altLang="ja-JP" sz="1050" b="1" dirty="0">
                <a:solidFill>
                  <a:schemeClr val="tx2"/>
                </a:solidFill>
                <a:latin typeface="+mn-ea"/>
              </a:rPr>
              <a:t>1. </a:t>
            </a:r>
            <a:r>
              <a:rPr kumimoji="1" lang="ja-JP" altLang="en-US" sz="1050" b="1">
                <a:solidFill>
                  <a:schemeClr val="tx2"/>
                </a:solidFill>
                <a:latin typeface="+mn-ea"/>
              </a:rPr>
              <a:t>個人情報の取得</a:t>
            </a:r>
          </a:p>
        </p:txBody>
      </p:sp>
      <p:sp>
        <p:nvSpPr>
          <p:cNvPr id="38" name="正方形/長方形 37">
            <a:extLst>
              <a:ext uri="{FF2B5EF4-FFF2-40B4-BE49-F238E27FC236}">
                <a16:creationId xmlns:a16="http://schemas.microsoft.com/office/drawing/2014/main" id="{A6466529-83D0-AD48-949B-A3907BD8FC33}"/>
              </a:ext>
            </a:extLst>
          </p:cNvPr>
          <p:cNvSpPr/>
          <p:nvPr/>
        </p:nvSpPr>
        <p:spPr>
          <a:xfrm>
            <a:off x="808170" y="3230319"/>
            <a:ext cx="3431138"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r>
              <a:rPr kumimoji="1" lang="ja-JP" altLang="en-US" sz="800">
                <a:solidFill>
                  <a:schemeClr val="tx2"/>
                </a:solidFill>
              </a:rPr>
              <a:t>テキスト</a:t>
            </a:r>
            <a:r>
              <a:rPr kumimoji="1" lang="en-US" altLang="ja-JP" sz="800" dirty="0">
                <a:solidFill>
                  <a:schemeClr val="tx2"/>
                </a:solidFill>
              </a:rPr>
              <a:t>--------------------------------------------------------------------------------------------------------------------------------------------------------------------------------</a:t>
            </a:r>
          </a:p>
        </p:txBody>
      </p:sp>
      <p:sp>
        <p:nvSpPr>
          <p:cNvPr id="39" name="正方形/長方形 38">
            <a:extLst>
              <a:ext uri="{FF2B5EF4-FFF2-40B4-BE49-F238E27FC236}">
                <a16:creationId xmlns:a16="http://schemas.microsoft.com/office/drawing/2014/main" id="{3BE466E8-E0DB-D242-AB40-2AACDC9BB212}"/>
              </a:ext>
            </a:extLst>
          </p:cNvPr>
          <p:cNvSpPr/>
          <p:nvPr/>
        </p:nvSpPr>
        <p:spPr>
          <a:xfrm>
            <a:off x="805585" y="2974080"/>
            <a:ext cx="1094852" cy="161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en-US" altLang="ja-JP" sz="1050" b="1" dirty="0">
                <a:solidFill>
                  <a:schemeClr val="tx2"/>
                </a:solidFill>
                <a:latin typeface="+mn-ea"/>
              </a:rPr>
              <a:t>2. </a:t>
            </a:r>
            <a:r>
              <a:rPr kumimoji="1" lang="ja-JP" altLang="en-US" sz="1050" b="1">
                <a:solidFill>
                  <a:schemeClr val="tx2"/>
                </a:solidFill>
                <a:latin typeface="+mn-ea"/>
              </a:rPr>
              <a:t>個人情報の利用</a:t>
            </a:r>
          </a:p>
        </p:txBody>
      </p:sp>
      <p:sp>
        <p:nvSpPr>
          <p:cNvPr id="40" name="正方形/長方形 39">
            <a:extLst>
              <a:ext uri="{FF2B5EF4-FFF2-40B4-BE49-F238E27FC236}">
                <a16:creationId xmlns:a16="http://schemas.microsoft.com/office/drawing/2014/main" id="{5197742C-75DE-5C4F-A557-D6DFD28497EF}"/>
              </a:ext>
            </a:extLst>
          </p:cNvPr>
          <p:cNvSpPr/>
          <p:nvPr/>
        </p:nvSpPr>
        <p:spPr>
          <a:xfrm>
            <a:off x="845513" y="3910979"/>
            <a:ext cx="3431138"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r>
              <a:rPr kumimoji="1" lang="ja-JP" altLang="en-US" sz="800">
                <a:solidFill>
                  <a:schemeClr val="tx2"/>
                </a:solidFill>
              </a:rPr>
              <a:t>テキスト</a:t>
            </a:r>
            <a:r>
              <a:rPr kumimoji="1" lang="en-US" altLang="ja-JP" sz="800" dirty="0">
                <a:solidFill>
                  <a:schemeClr val="tx2"/>
                </a:solidFill>
              </a:rPr>
              <a:t>--------------------------------------------------------------------------------------------------------------------------------------------------------------------------------</a:t>
            </a:r>
          </a:p>
        </p:txBody>
      </p:sp>
      <p:sp>
        <p:nvSpPr>
          <p:cNvPr id="41" name="正方形/長方形 40">
            <a:extLst>
              <a:ext uri="{FF2B5EF4-FFF2-40B4-BE49-F238E27FC236}">
                <a16:creationId xmlns:a16="http://schemas.microsoft.com/office/drawing/2014/main" id="{4A02368F-F8EE-EB4F-90BC-7912EF8ECC46}"/>
              </a:ext>
            </a:extLst>
          </p:cNvPr>
          <p:cNvSpPr/>
          <p:nvPr/>
        </p:nvSpPr>
        <p:spPr>
          <a:xfrm>
            <a:off x="842928" y="3654740"/>
            <a:ext cx="1094852" cy="161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en-US" altLang="ja-JP" sz="1050" b="1" dirty="0">
                <a:solidFill>
                  <a:schemeClr val="tx2"/>
                </a:solidFill>
                <a:latin typeface="+mn-ea"/>
              </a:rPr>
              <a:t>3. </a:t>
            </a:r>
            <a:r>
              <a:rPr kumimoji="1" lang="ja-JP" altLang="en-US" sz="1050" b="1">
                <a:solidFill>
                  <a:schemeClr val="tx2"/>
                </a:solidFill>
                <a:latin typeface="+mn-ea"/>
              </a:rPr>
              <a:t>個人情報の提供</a:t>
            </a:r>
          </a:p>
        </p:txBody>
      </p:sp>
      <p:sp>
        <p:nvSpPr>
          <p:cNvPr id="42" name="正方形/長方形 41">
            <a:extLst>
              <a:ext uri="{FF2B5EF4-FFF2-40B4-BE49-F238E27FC236}">
                <a16:creationId xmlns:a16="http://schemas.microsoft.com/office/drawing/2014/main" id="{ED33475F-8F8F-7B48-8D09-566CCD272A4C}"/>
              </a:ext>
            </a:extLst>
          </p:cNvPr>
          <p:cNvSpPr/>
          <p:nvPr/>
        </p:nvSpPr>
        <p:spPr>
          <a:xfrm>
            <a:off x="845513" y="4592247"/>
            <a:ext cx="3431138"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r>
              <a:rPr kumimoji="1" lang="ja-JP" altLang="en-US" sz="800">
                <a:solidFill>
                  <a:schemeClr val="tx2"/>
                </a:solidFill>
              </a:rPr>
              <a:t>テキスト</a:t>
            </a:r>
            <a:r>
              <a:rPr kumimoji="1" lang="en-US" altLang="ja-JP" sz="800" dirty="0">
                <a:solidFill>
                  <a:schemeClr val="tx2"/>
                </a:solidFill>
              </a:rPr>
              <a:t>--------------------------------------------------------------------------------------------------------------------------------------------------------------------------------</a:t>
            </a:r>
          </a:p>
        </p:txBody>
      </p:sp>
      <p:sp>
        <p:nvSpPr>
          <p:cNvPr id="43" name="正方形/長方形 42">
            <a:extLst>
              <a:ext uri="{FF2B5EF4-FFF2-40B4-BE49-F238E27FC236}">
                <a16:creationId xmlns:a16="http://schemas.microsoft.com/office/drawing/2014/main" id="{8ADDEC65-FEAD-5E4E-87CA-41FEACCD1F2B}"/>
              </a:ext>
            </a:extLst>
          </p:cNvPr>
          <p:cNvSpPr/>
          <p:nvPr/>
        </p:nvSpPr>
        <p:spPr>
          <a:xfrm>
            <a:off x="842928" y="4336008"/>
            <a:ext cx="2441374" cy="161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en-US" altLang="ja-JP" sz="1050" b="1" dirty="0">
                <a:solidFill>
                  <a:schemeClr val="tx2"/>
                </a:solidFill>
                <a:latin typeface="+mn-ea"/>
              </a:rPr>
              <a:t>4. </a:t>
            </a:r>
            <a:r>
              <a:rPr kumimoji="1" lang="ja-JP" altLang="en-US" sz="1050" b="1">
                <a:solidFill>
                  <a:schemeClr val="tx2"/>
                </a:solidFill>
                <a:latin typeface="+mn-ea"/>
              </a:rPr>
              <a:t>個人情報の取り扱いに関する法令遵守</a:t>
            </a:r>
          </a:p>
        </p:txBody>
      </p:sp>
      <p:sp>
        <p:nvSpPr>
          <p:cNvPr id="44" name="正方形/長方形 43">
            <a:extLst>
              <a:ext uri="{FF2B5EF4-FFF2-40B4-BE49-F238E27FC236}">
                <a16:creationId xmlns:a16="http://schemas.microsoft.com/office/drawing/2014/main" id="{F19F36B9-8C58-AC4F-81DB-FC7308F1459A}"/>
              </a:ext>
            </a:extLst>
          </p:cNvPr>
          <p:cNvSpPr/>
          <p:nvPr/>
        </p:nvSpPr>
        <p:spPr>
          <a:xfrm>
            <a:off x="845513" y="5273515"/>
            <a:ext cx="3431138"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r>
              <a:rPr kumimoji="1" lang="ja-JP" altLang="en-US" sz="800">
                <a:solidFill>
                  <a:schemeClr val="tx2"/>
                </a:solidFill>
              </a:rPr>
              <a:t>テキスト</a:t>
            </a:r>
            <a:r>
              <a:rPr kumimoji="1" lang="en-US" altLang="ja-JP" sz="800" dirty="0">
                <a:solidFill>
                  <a:schemeClr val="tx2"/>
                </a:solidFill>
              </a:rPr>
              <a:t>--------------------------------------------------------------------------------------------------------------------------------------------------------------------------------</a:t>
            </a:r>
          </a:p>
        </p:txBody>
      </p:sp>
      <p:sp>
        <p:nvSpPr>
          <p:cNvPr id="51" name="正方形/長方形 50">
            <a:extLst>
              <a:ext uri="{FF2B5EF4-FFF2-40B4-BE49-F238E27FC236}">
                <a16:creationId xmlns:a16="http://schemas.microsoft.com/office/drawing/2014/main" id="{B27BB52D-5048-2A4D-A9B0-726F4D913D06}"/>
              </a:ext>
            </a:extLst>
          </p:cNvPr>
          <p:cNvSpPr/>
          <p:nvPr/>
        </p:nvSpPr>
        <p:spPr>
          <a:xfrm>
            <a:off x="842928" y="5017276"/>
            <a:ext cx="1417055" cy="161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en-US" altLang="ja-JP" sz="1050" b="1" dirty="0">
                <a:solidFill>
                  <a:schemeClr val="tx2"/>
                </a:solidFill>
                <a:latin typeface="+mn-ea"/>
              </a:rPr>
              <a:t>5. </a:t>
            </a:r>
            <a:r>
              <a:rPr kumimoji="1" lang="ja-JP" altLang="en-US" sz="1050" b="1">
                <a:solidFill>
                  <a:schemeClr val="tx2"/>
                </a:solidFill>
                <a:latin typeface="+mn-ea"/>
              </a:rPr>
              <a:t>個人情報の安全管理</a:t>
            </a:r>
          </a:p>
        </p:txBody>
      </p:sp>
      <p:sp>
        <p:nvSpPr>
          <p:cNvPr id="52" name="正方形/長方形 51">
            <a:extLst>
              <a:ext uri="{FF2B5EF4-FFF2-40B4-BE49-F238E27FC236}">
                <a16:creationId xmlns:a16="http://schemas.microsoft.com/office/drawing/2014/main" id="{0C2B8678-957C-7745-A903-6562C20330A4}"/>
              </a:ext>
            </a:extLst>
          </p:cNvPr>
          <p:cNvSpPr/>
          <p:nvPr/>
        </p:nvSpPr>
        <p:spPr>
          <a:xfrm>
            <a:off x="847129" y="5954783"/>
            <a:ext cx="3431138"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r>
              <a:rPr kumimoji="1" lang="ja-JP" altLang="en-US" sz="800">
                <a:solidFill>
                  <a:schemeClr val="tx2"/>
                </a:solidFill>
              </a:rPr>
              <a:t>テキスト</a:t>
            </a:r>
            <a:r>
              <a:rPr kumimoji="1" lang="en-US" altLang="ja-JP" sz="800" dirty="0">
                <a:solidFill>
                  <a:schemeClr val="tx2"/>
                </a:solidFill>
              </a:rPr>
              <a:t>--------------------------------------------------------------------------------------------------------------------------------------------------------------------------------</a:t>
            </a:r>
          </a:p>
        </p:txBody>
      </p:sp>
      <p:sp>
        <p:nvSpPr>
          <p:cNvPr id="55" name="正方形/長方形 54">
            <a:extLst>
              <a:ext uri="{FF2B5EF4-FFF2-40B4-BE49-F238E27FC236}">
                <a16:creationId xmlns:a16="http://schemas.microsoft.com/office/drawing/2014/main" id="{CFABE558-E07C-A449-813B-720FB4D9956D}"/>
              </a:ext>
            </a:extLst>
          </p:cNvPr>
          <p:cNvSpPr/>
          <p:nvPr/>
        </p:nvSpPr>
        <p:spPr>
          <a:xfrm>
            <a:off x="844544" y="5698544"/>
            <a:ext cx="1902765" cy="161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en-US" altLang="ja-JP" sz="1050" b="1" dirty="0">
                <a:solidFill>
                  <a:schemeClr val="tx2"/>
                </a:solidFill>
                <a:latin typeface="+mn-ea"/>
              </a:rPr>
              <a:t>6. </a:t>
            </a:r>
            <a:r>
              <a:rPr kumimoji="1" lang="ja-JP" altLang="en-US" sz="1050" b="1">
                <a:solidFill>
                  <a:schemeClr val="tx2"/>
                </a:solidFill>
                <a:latin typeface="+mn-ea"/>
              </a:rPr>
              <a:t>個人情報に関する問い合わせ</a:t>
            </a:r>
          </a:p>
        </p:txBody>
      </p:sp>
      <p:sp>
        <p:nvSpPr>
          <p:cNvPr id="63" name="正方形/長方形 62">
            <a:extLst>
              <a:ext uri="{FF2B5EF4-FFF2-40B4-BE49-F238E27FC236}">
                <a16:creationId xmlns:a16="http://schemas.microsoft.com/office/drawing/2014/main" id="{13174EDC-8855-EE45-BF31-33507AA9DFC0}"/>
              </a:ext>
            </a:extLst>
          </p:cNvPr>
          <p:cNvSpPr/>
          <p:nvPr/>
        </p:nvSpPr>
        <p:spPr>
          <a:xfrm>
            <a:off x="845513" y="6842524"/>
            <a:ext cx="3431138"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r>
              <a:rPr kumimoji="1" lang="ja-JP" altLang="en-US" sz="800">
                <a:solidFill>
                  <a:schemeClr val="tx2"/>
                </a:solidFill>
              </a:rPr>
              <a:t>テキスト</a:t>
            </a:r>
            <a:r>
              <a:rPr kumimoji="1" lang="en-US" altLang="ja-JP" sz="800" dirty="0">
                <a:solidFill>
                  <a:schemeClr val="tx2"/>
                </a:solidFill>
              </a:rPr>
              <a:t>--------------------------------------------------------------------------------------------------------------------------------------------------------------------------------</a:t>
            </a:r>
          </a:p>
        </p:txBody>
      </p:sp>
      <p:sp>
        <p:nvSpPr>
          <p:cNvPr id="66" name="正方形/長方形 65">
            <a:extLst>
              <a:ext uri="{FF2B5EF4-FFF2-40B4-BE49-F238E27FC236}">
                <a16:creationId xmlns:a16="http://schemas.microsoft.com/office/drawing/2014/main" id="{1727A33C-2CF2-EC49-8C09-1E04AD8FB9FD}"/>
              </a:ext>
            </a:extLst>
          </p:cNvPr>
          <p:cNvSpPr/>
          <p:nvPr/>
        </p:nvSpPr>
        <p:spPr>
          <a:xfrm>
            <a:off x="842928" y="6636051"/>
            <a:ext cx="615553"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800" b="1">
                <a:solidFill>
                  <a:schemeClr val="tx2"/>
                </a:solidFill>
                <a:latin typeface="+mn-ea"/>
              </a:rPr>
              <a:t>問い合わせ先</a:t>
            </a:r>
          </a:p>
        </p:txBody>
      </p:sp>
      <p:sp>
        <p:nvSpPr>
          <p:cNvPr id="24" name="Slide Number Placeholder 5">
            <a:extLst>
              <a:ext uri="{FF2B5EF4-FFF2-40B4-BE49-F238E27FC236}">
                <a16:creationId xmlns:a16="http://schemas.microsoft.com/office/drawing/2014/main" id="{867F704A-A825-0347-8FEA-3DFD40571C3C}"/>
              </a:ext>
            </a:extLst>
          </p:cNvPr>
          <p:cNvSpPr>
            <a:spLocks noGrp="1"/>
          </p:cNvSpPr>
          <p:nvPr>
            <p:ph type="sldNum" sz="quarter" idx="12"/>
          </p:nvPr>
        </p:nvSpPr>
        <p:spPr>
          <a:xfrm>
            <a:off x="7304641" y="10420565"/>
            <a:ext cx="139461" cy="153888"/>
          </a:xfrm>
        </p:spPr>
        <p:txBody>
          <a:bodyPr/>
          <a:lstStyle>
            <a:lvl1pPr algn="r">
              <a:defRPr>
                <a:latin typeface="+mj-ea"/>
                <a:ea typeface="+mj-ea"/>
              </a:defRPr>
            </a:lvl1pPr>
          </a:lstStyle>
          <a:p>
            <a:fld id="{BDAF3A46-BB46-C846-A957-87752CFF5CED}" type="slidenum">
              <a:rPr kumimoji="1" lang="ja-JP" altLang="en-US" smtClean="0"/>
              <a:pPr/>
              <a:t>29</a:t>
            </a:fld>
            <a:endParaRPr kumimoji="1" lang="ja-JP" altLang="en-US"/>
          </a:p>
        </p:txBody>
      </p:sp>
    </p:spTree>
    <p:extLst>
      <p:ext uri="{BB962C8B-B14F-4D97-AF65-F5344CB8AC3E}">
        <p14:creationId xmlns:p14="http://schemas.microsoft.com/office/powerpoint/2010/main" val="30272558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CD5B23-D2D8-FF4E-895E-0D5C04CB925E}"/>
              </a:ext>
            </a:extLst>
          </p:cNvPr>
          <p:cNvSpPr>
            <a:spLocks noGrp="1"/>
          </p:cNvSpPr>
          <p:nvPr>
            <p:ph type="title"/>
          </p:nvPr>
        </p:nvSpPr>
        <p:spPr>
          <a:xfrm>
            <a:off x="554142" y="391584"/>
            <a:ext cx="769441" cy="307777"/>
          </a:xfrm>
        </p:spPr>
        <p:txBody>
          <a:bodyPr/>
          <a:lstStyle/>
          <a:p>
            <a:r>
              <a:rPr kumimoji="1" lang="ja-JP" altLang="en-US"/>
              <a:t>その他</a:t>
            </a:r>
          </a:p>
        </p:txBody>
      </p:sp>
      <p:sp>
        <p:nvSpPr>
          <p:cNvPr id="3" name="スライド番号プレースホルダー 2">
            <a:extLst>
              <a:ext uri="{FF2B5EF4-FFF2-40B4-BE49-F238E27FC236}">
                <a16:creationId xmlns:a16="http://schemas.microsoft.com/office/drawing/2014/main" id="{068FC363-5A02-3D48-9287-034A8B9EA908}"/>
              </a:ext>
            </a:extLst>
          </p:cNvPr>
          <p:cNvSpPr>
            <a:spLocks noGrp="1"/>
          </p:cNvSpPr>
          <p:nvPr>
            <p:ph type="sldNum" sz="quarter" idx="12"/>
          </p:nvPr>
        </p:nvSpPr>
        <p:spPr/>
        <p:txBody>
          <a:bodyPr/>
          <a:lstStyle/>
          <a:p>
            <a:fld id="{BDAF3A46-BB46-C846-A957-87752CFF5CED}" type="slidenum">
              <a:rPr kumimoji="1" lang="ja-JP" altLang="en-US" smtClean="0"/>
              <a:pPr/>
              <a:t>30</a:t>
            </a:fld>
            <a:endParaRPr kumimoji="1" lang="ja-JP" altLang="en-US"/>
          </a:p>
        </p:txBody>
      </p:sp>
      <p:sp>
        <p:nvSpPr>
          <p:cNvPr id="4" name="正方形/長方形 3">
            <a:extLst>
              <a:ext uri="{FF2B5EF4-FFF2-40B4-BE49-F238E27FC236}">
                <a16:creationId xmlns:a16="http://schemas.microsoft.com/office/drawing/2014/main" id="{E9C6CE2E-4865-7A42-A29F-97F0D75FDBD8}"/>
              </a:ext>
            </a:extLst>
          </p:cNvPr>
          <p:cNvSpPr/>
          <p:nvPr/>
        </p:nvSpPr>
        <p:spPr>
          <a:xfrm>
            <a:off x="490063" y="5032697"/>
            <a:ext cx="6656324" cy="22101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t">
            <a:spAutoFit/>
          </a:bodyPr>
          <a:lstStyle/>
          <a:p>
            <a:pPr marL="177800" indent="-141800">
              <a:spcAft>
                <a:spcPts val="1200"/>
              </a:spcAft>
              <a:buClr>
                <a:schemeClr val="accent5"/>
              </a:buClr>
              <a:buFont typeface="Wingdings" pitchFamily="2" charset="2"/>
              <a:buChar char="l"/>
            </a:pPr>
            <a:r>
              <a:rPr lang="ja-JP" altLang="en-US" sz="1200" b="1" kern="0">
                <a:solidFill>
                  <a:schemeClr val="tx2"/>
                </a:solidFill>
                <a:latin typeface="游ゴシック Medium" panose="020B0500000000000000" pitchFamily="50" charset="-128"/>
                <a:ea typeface="游ゴシック Medium" panose="020B0500000000000000" pitchFamily="50" charset="-128"/>
              </a:rPr>
              <a:t>ローディングや余計なアニメーションでユーザーを待たせない</a:t>
            </a:r>
            <a:endParaRPr lang="en-US" altLang="ja-JP" sz="1200" b="1" kern="0" dirty="0">
              <a:solidFill>
                <a:schemeClr val="tx2"/>
              </a:solidFill>
              <a:latin typeface="游ゴシック Medium" panose="020B0500000000000000" pitchFamily="50" charset="-128"/>
              <a:ea typeface="游ゴシック Medium" panose="020B0500000000000000" pitchFamily="50" charset="-128"/>
            </a:endParaRPr>
          </a:p>
          <a:p>
            <a:pPr marL="177800" indent="-141800">
              <a:spcAft>
                <a:spcPts val="1200"/>
              </a:spcAft>
              <a:buClr>
                <a:schemeClr val="accent5"/>
              </a:buClr>
              <a:buFont typeface="Wingdings" pitchFamily="2" charset="2"/>
              <a:buChar char="l"/>
            </a:pPr>
            <a:r>
              <a:rPr lang="ja-JP" altLang="en-US" sz="1200" b="1" kern="0">
                <a:solidFill>
                  <a:schemeClr val="tx2"/>
                </a:solidFill>
                <a:latin typeface="游ゴシック Medium" panose="020B0500000000000000" pitchFamily="50" charset="-128"/>
                <a:ea typeface="游ゴシック Medium" panose="020B0500000000000000" pitchFamily="50" charset="-128"/>
              </a:rPr>
              <a:t>重要な情報はできるだけファーストビューにおさまるようにする</a:t>
            </a:r>
            <a:br>
              <a:rPr lang="en-US" altLang="ja-JP" sz="1200" b="1" kern="0" dirty="0">
                <a:solidFill>
                  <a:schemeClr val="tx2"/>
                </a:solidFill>
                <a:latin typeface="游ゴシック Medium" panose="020B0500000000000000" pitchFamily="50" charset="-128"/>
                <a:ea typeface="游ゴシック Medium" panose="020B0500000000000000" pitchFamily="50" charset="-128"/>
              </a:rPr>
            </a:br>
            <a:r>
              <a:rPr lang="en-US" altLang="ja-JP" sz="1000" kern="0" dirty="0">
                <a:solidFill>
                  <a:schemeClr val="tx2"/>
                </a:solidFill>
                <a:latin typeface="游ゴシック Medium" panose="020B0500000000000000" pitchFamily="50" charset="-128"/>
                <a:ea typeface="游ゴシック Medium" panose="020B0500000000000000" pitchFamily="50" charset="-128"/>
              </a:rPr>
              <a:t>*</a:t>
            </a:r>
            <a:r>
              <a:rPr lang="ja-JP" altLang="en-US" sz="1000" kern="0">
                <a:solidFill>
                  <a:schemeClr val="tx2"/>
                </a:solidFill>
                <a:latin typeface="游ゴシック Medium" panose="020B0500000000000000" pitchFamily="50" charset="-128"/>
                <a:ea typeface="游ゴシック Medium" panose="020B0500000000000000" pitchFamily="50" charset="-128"/>
              </a:rPr>
              <a:t>コンテンツの主題、</a:t>
            </a:r>
            <a:r>
              <a:rPr lang="en-US" altLang="ja-JP" sz="1000" kern="0" dirty="0">
                <a:solidFill>
                  <a:schemeClr val="tx2"/>
                </a:solidFill>
                <a:latin typeface="游ゴシック Medium" panose="020B0500000000000000" pitchFamily="50" charset="-128"/>
                <a:ea typeface="游ゴシック Medium" panose="020B0500000000000000" pitchFamily="50" charset="-128"/>
              </a:rPr>
              <a:t>CTA</a:t>
            </a:r>
            <a:r>
              <a:rPr lang="ja-JP" altLang="en-US" sz="1000" kern="0">
                <a:solidFill>
                  <a:schemeClr val="tx2"/>
                </a:solidFill>
                <a:latin typeface="游ゴシック Medium" panose="020B0500000000000000" pitchFamily="50" charset="-128"/>
                <a:ea typeface="游ゴシック Medium" panose="020B0500000000000000" pitchFamily="50" charset="-128"/>
              </a:rPr>
              <a:t>、入力フォームなど</a:t>
            </a:r>
            <a:endParaRPr lang="en-US" altLang="ja-JP" sz="1000" b="1" kern="0" dirty="0">
              <a:solidFill>
                <a:schemeClr val="tx2"/>
              </a:solidFill>
              <a:latin typeface="游ゴシック Medium" panose="020B0500000000000000" pitchFamily="50" charset="-128"/>
              <a:ea typeface="游ゴシック Medium" panose="020B0500000000000000" pitchFamily="50" charset="-128"/>
            </a:endParaRPr>
          </a:p>
          <a:p>
            <a:pPr marL="177800" indent="-141800">
              <a:spcAft>
                <a:spcPts val="1200"/>
              </a:spcAft>
              <a:buClr>
                <a:schemeClr val="accent5"/>
              </a:buClr>
              <a:buFont typeface="Wingdings" pitchFamily="2" charset="2"/>
              <a:buChar char="l"/>
            </a:pPr>
            <a:r>
              <a:rPr lang="ja-JP" altLang="en-US" sz="1200" b="1" kern="0">
                <a:solidFill>
                  <a:schemeClr val="tx2"/>
                </a:solidFill>
                <a:latin typeface="游ゴシック Medium" panose="020B0500000000000000" pitchFamily="50" charset="-128"/>
                <a:ea typeface="游ゴシック Medium" panose="020B0500000000000000" pitchFamily="50" charset="-128"/>
              </a:rPr>
              <a:t>飛ばし読みでも理解できるよう、文章は端的にまとめる</a:t>
            </a:r>
            <a:br>
              <a:rPr lang="en-US" altLang="ja-JP" sz="1200" b="1" kern="0" dirty="0">
                <a:solidFill>
                  <a:schemeClr val="tx2"/>
                </a:solidFill>
                <a:latin typeface="游ゴシック Medium" panose="020B0500000000000000" pitchFamily="50" charset="-128"/>
                <a:ea typeface="游ゴシック Medium" panose="020B0500000000000000" pitchFamily="50" charset="-128"/>
              </a:rPr>
            </a:br>
            <a:r>
              <a:rPr lang="en-US" altLang="ja-JP" sz="1000" kern="0" dirty="0">
                <a:solidFill>
                  <a:schemeClr val="tx2"/>
                </a:solidFill>
                <a:latin typeface="游ゴシック Medium" panose="020B0500000000000000" pitchFamily="50" charset="-128"/>
                <a:ea typeface="游ゴシック Medium" panose="020B0500000000000000" pitchFamily="50" charset="-128"/>
              </a:rPr>
              <a:t>*</a:t>
            </a:r>
            <a:r>
              <a:rPr lang="ja-JP" altLang="en-US" sz="1000" kern="0">
                <a:solidFill>
                  <a:schemeClr val="tx2"/>
                </a:solidFill>
                <a:latin typeface="游ゴシック Medium" panose="020B0500000000000000" pitchFamily="50" charset="-128"/>
                <a:ea typeface="游ゴシック Medium" panose="020B0500000000000000" pitchFamily="50" charset="-128"/>
              </a:rPr>
              <a:t>見出しは</a:t>
            </a:r>
            <a:r>
              <a:rPr lang="en-US" altLang="ja-JP" sz="1000" kern="0" dirty="0">
                <a:solidFill>
                  <a:schemeClr val="tx2"/>
                </a:solidFill>
                <a:latin typeface="游ゴシック Medium" panose="020B0500000000000000" pitchFamily="50" charset="-128"/>
                <a:ea typeface="游ゴシック Medium" panose="020B0500000000000000" pitchFamily="50" charset="-128"/>
              </a:rPr>
              <a:t>20</a:t>
            </a:r>
            <a:r>
              <a:rPr lang="ja-JP" altLang="en-US" sz="1000" kern="0">
                <a:solidFill>
                  <a:schemeClr val="tx2"/>
                </a:solidFill>
                <a:latin typeface="游ゴシック Medium" panose="020B0500000000000000" pitchFamily="50" charset="-128"/>
                <a:ea typeface="游ゴシック Medium" panose="020B0500000000000000" pitchFamily="50" charset="-128"/>
              </a:rPr>
              <a:t>文字程度、</a:t>
            </a:r>
            <a:r>
              <a:rPr lang="en-US" altLang="ja-JP" sz="1000" kern="0" dirty="0">
                <a:solidFill>
                  <a:schemeClr val="tx2"/>
                </a:solidFill>
                <a:latin typeface="游ゴシック Medium" panose="020B0500000000000000" pitchFamily="50" charset="-128"/>
                <a:ea typeface="游ゴシック Medium" panose="020B0500000000000000" pitchFamily="50" charset="-128"/>
              </a:rPr>
              <a:t>40</a:t>
            </a:r>
            <a:r>
              <a:rPr lang="ja-JP" altLang="en-US" sz="1000" kern="0">
                <a:solidFill>
                  <a:schemeClr val="tx2"/>
                </a:solidFill>
                <a:latin typeface="游ゴシック Medium" panose="020B0500000000000000" pitchFamily="50" charset="-128"/>
                <a:ea typeface="游ゴシック Medium" panose="020B0500000000000000" pitchFamily="50" charset="-128"/>
              </a:rPr>
              <a:t>文字未満にまとめる。説明文は</a:t>
            </a:r>
            <a:r>
              <a:rPr lang="en-US" altLang="ja-JP" sz="1000" kern="0" dirty="0">
                <a:solidFill>
                  <a:schemeClr val="tx2"/>
                </a:solidFill>
                <a:latin typeface="游ゴシック Medium" panose="020B0500000000000000" pitchFamily="50" charset="-128"/>
                <a:ea typeface="游ゴシック Medium" panose="020B0500000000000000" pitchFamily="50" charset="-128"/>
              </a:rPr>
              <a:t>100〜200</a:t>
            </a:r>
            <a:r>
              <a:rPr lang="ja-JP" altLang="en-US" sz="1000" kern="0">
                <a:solidFill>
                  <a:schemeClr val="tx2"/>
                </a:solidFill>
                <a:latin typeface="游ゴシック Medium" panose="020B0500000000000000" pitchFamily="50" charset="-128"/>
                <a:ea typeface="游ゴシック Medium" panose="020B0500000000000000" pitchFamily="50" charset="-128"/>
              </a:rPr>
              <a:t>文字程度にまとめる</a:t>
            </a:r>
            <a:endParaRPr lang="en-US" altLang="ja-JP" sz="1000" kern="0" dirty="0">
              <a:solidFill>
                <a:schemeClr val="tx2"/>
              </a:solidFill>
              <a:latin typeface="游ゴシック Medium" panose="020B0500000000000000" pitchFamily="50" charset="-128"/>
              <a:ea typeface="游ゴシック Medium" panose="020B0500000000000000" pitchFamily="50" charset="-128"/>
            </a:endParaRPr>
          </a:p>
          <a:p>
            <a:pPr marL="177800" indent="-141800">
              <a:spcAft>
                <a:spcPts val="1200"/>
              </a:spcAft>
              <a:buClr>
                <a:schemeClr val="accent5"/>
              </a:buClr>
              <a:buFont typeface="Wingdings" pitchFamily="2" charset="2"/>
              <a:buChar char="l"/>
            </a:pPr>
            <a:r>
              <a:rPr lang="en-US" altLang="ja-JP" sz="1200" b="1" kern="0" dirty="0">
                <a:solidFill>
                  <a:schemeClr val="tx2"/>
                </a:solidFill>
                <a:latin typeface="游ゴシック Medium" panose="020B0500000000000000" pitchFamily="50" charset="-128"/>
                <a:ea typeface="游ゴシック Medium" panose="020B0500000000000000" pitchFamily="50" charset="-128"/>
              </a:rPr>
              <a:t>CTA</a:t>
            </a:r>
            <a:r>
              <a:rPr lang="ja-JP" altLang="en-US" sz="1200" b="1" kern="0">
                <a:solidFill>
                  <a:schemeClr val="tx2"/>
                </a:solidFill>
                <a:latin typeface="游ゴシック Medium" panose="020B0500000000000000" pitchFamily="50" charset="-128"/>
                <a:ea typeface="游ゴシック Medium" panose="020B0500000000000000" pitchFamily="50" charset="-128"/>
              </a:rPr>
              <a:t>や入力フォームの位置は熟慮し、できるだけ１ページで決着がつく設計にする</a:t>
            </a:r>
            <a:endParaRPr lang="en-US" altLang="ja-JP" sz="1200" kern="0" dirty="0">
              <a:solidFill>
                <a:schemeClr val="tx2"/>
              </a:solidFill>
              <a:latin typeface="游ゴシック Medium" panose="020B0500000000000000" pitchFamily="50" charset="-128"/>
              <a:ea typeface="游ゴシック Medium" panose="020B0500000000000000" pitchFamily="50" charset="-128"/>
            </a:endParaRPr>
          </a:p>
          <a:p>
            <a:pPr marL="177800" indent="-141800">
              <a:spcAft>
                <a:spcPts val="1200"/>
              </a:spcAft>
              <a:buClr>
                <a:schemeClr val="accent5"/>
              </a:buClr>
              <a:buFont typeface="Wingdings" pitchFamily="2" charset="2"/>
              <a:buChar char="l"/>
            </a:pPr>
            <a:r>
              <a:rPr lang="ja-JP" altLang="en-US" sz="1200" b="1" kern="0">
                <a:solidFill>
                  <a:schemeClr val="tx2"/>
                </a:solidFill>
                <a:latin typeface="游ゴシック Medium" panose="020B0500000000000000" pitchFamily="50" charset="-128"/>
                <a:ea typeface="游ゴシック Medium" panose="020B0500000000000000" pitchFamily="50" charset="-128"/>
              </a:rPr>
              <a:t>リンク元の文言と遷移先の文言を合わせる。ユーザーを混乱させない</a:t>
            </a:r>
            <a:endParaRPr lang="en-US" altLang="ja-JP" sz="1200" b="1" kern="0" dirty="0">
              <a:solidFill>
                <a:schemeClr val="tx2"/>
              </a:solidFill>
              <a:latin typeface="游ゴシック Medium" panose="020B0500000000000000" pitchFamily="50" charset="-128"/>
              <a:ea typeface="游ゴシック Medium" panose="020B0500000000000000" pitchFamily="50" charset="-128"/>
            </a:endParaRPr>
          </a:p>
        </p:txBody>
      </p:sp>
      <p:sp>
        <p:nvSpPr>
          <p:cNvPr id="5" name="正方形/長方形 4">
            <a:extLst>
              <a:ext uri="{FF2B5EF4-FFF2-40B4-BE49-F238E27FC236}">
                <a16:creationId xmlns:a16="http://schemas.microsoft.com/office/drawing/2014/main" id="{67D1945C-BFF7-3F43-82FF-8E9CAD10D9BE}"/>
              </a:ext>
            </a:extLst>
          </p:cNvPr>
          <p:cNvSpPr/>
          <p:nvPr/>
        </p:nvSpPr>
        <p:spPr>
          <a:xfrm>
            <a:off x="474649" y="4628342"/>
            <a:ext cx="4597412"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marL="285750" indent="-285750">
              <a:buClr>
                <a:schemeClr val="accent5"/>
              </a:buClr>
              <a:buFont typeface="Wingdings" pitchFamily="2" charset="2"/>
              <a:buChar char="ü"/>
            </a:pPr>
            <a:r>
              <a:rPr kumimoji="1" lang="ja-JP" altLang="en-US" sz="1600" b="1">
                <a:solidFill>
                  <a:schemeClr val="tx2"/>
                </a:solidFill>
                <a:latin typeface="+mn-ea"/>
              </a:rPr>
              <a:t>ユーザーが「楽に」情報を得られる工夫をする</a:t>
            </a:r>
          </a:p>
        </p:txBody>
      </p:sp>
      <p:sp>
        <p:nvSpPr>
          <p:cNvPr id="6" name="正方形/長方形 5">
            <a:extLst>
              <a:ext uri="{FF2B5EF4-FFF2-40B4-BE49-F238E27FC236}">
                <a16:creationId xmlns:a16="http://schemas.microsoft.com/office/drawing/2014/main" id="{D708318D-C59F-8143-9E49-E92A19A7F396}"/>
              </a:ext>
            </a:extLst>
          </p:cNvPr>
          <p:cNvSpPr/>
          <p:nvPr/>
        </p:nvSpPr>
        <p:spPr>
          <a:xfrm>
            <a:off x="505477" y="1596503"/>
            <a:ext cx="6656324" cy="276417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t">
            <a:spAutoFit/>
          </a:bodyPr>
          <a:lstStyle/>
          <a:p>
            <a:pPr marL="177800" indent="-141800">
              <a:spcAft>
                <a:spcPts val="1200"/>
              </a:spcAft>
              <a:buClr>
                <a:schemeClr val="accent5"/>
              </a:buClr>
              <a:buFont typeface="Wingdings" pitchFamily="2" charset="2"/>
              <a:buChar char="l"/>
            </a:pPr>
            <a:r>
              <a:rPr lang="ja-JP" altLang="en-US" sz="1200" b="1" kern="0">
                <a:solidFill>
                  <a:schemeClr val="tx2"/>
                </a:solidFill>
                <a:latin typeface="游ゴシック Medium" panose="020B0500000000000000" pitchFamily="50" charset="-128"/>
                <a:ea typeface="游ゴシック Medium" panose="020B0500000000000000" pitchFamily="50" charset="-128"/>
              </a:rPr>
              <a:t>文字のサイズは読みやすい大きさにする。</a:t>
            </a:r>
            <a:r>
              <a:rPr lang="en-US" altLang="ja-JP" sz="1200" b="1" kern="0" dirty="0">
                <a:solidFill>
                  <a:schemeClr val="tx2"/>
                </a:solidFill>
                <a:latin typeface="游ゴシック Medium" panose="020B0500000000000000" pitchFamily="50" charset="-128"/>
                <a:ea typeface="游ゴシック Medium" panose="020B0500000000000000" pitchFamily="50" charset="-128"/>
              </a:rPr>
              <a:t>PC</a:t>
            </a:r>
            <a:r>
              <a:rPr lang="ja-JP" altLang="en-US" sz="1200" b="1" kern="0">
                <a:solidFill>
                  <a:schemeClr val="tx2"/>
                </a:solidFill>
                <a:latin typeface="游ゴシック Medium" panose="020B0500000000000000" pitchFamily="50" charset="-128"/>
                <a:ea typeface="游ゴシック Medium" panose="020B0500000000000000" pitchFamily="50" charset="-128"/>
              </a:rPr>
              <a:t>では</a:t>
            </a:r>
            <a:r>
              <a:rPr lang="en-US" altLang="ja-JP" sz="1200" b="1" kern="0" dirty="0">
                <a:solidFill>
                  <a:schemeClr val="tx2"/>
                </a:solidFill>
                <a:latin typeface="游ゴシック Medium" panose="020B0500000000000000" pitchFamily="50" charset="-128"/>
                <a:ea typeface="游ゴシック Medium" panose="020B0500000000000000" pitchFamily="50" charset="-128"/>
              </a:rPr>
              <a:t>16px</a:t>
            </a:r>
            <a:r>
              <a:rPr lang="ja-JP" altLang="en-US" sz="1200" b="1" kern="0">
                <a:solidFill>
                  <a:schemeClr val="tx2"/>
                </a:solidFill>
                <a:latin typeface="游ゴシック Medium" panose="020B0500000000000000" pitchFamily="50" charset="-128"/>
                <a:ea typeface="游ゴシック Medium" panose="020B0500000000000000" pitchFamily="50" charset="-128"/>
              </a:rPr>
              <a:t>以上</a:t>
            </a:r>
            <a:endParaRPr lang="en-US" altLang="ja-JP" sz="1200" b="1" kern="0" dirty="0">
              <a:solidFill>
                <a:schemeClr val="tx2"/>
              </a:solidFill>
              <a:latin typeface="游ゴシック Medium" panose="020B0500000000000000" pitchFamily="50" charset="-128"/>
              <a:ea typeface="游ゴシック Medium" panose="020B0500000000000000" pitchFamily="50" charset="-128"/>
            </a:endParaRPr>
          </a:p>
          <a:p>
            <a:pPr marL="177800" indent="-141800">
              <a:spcAft>
                <a:spcPts val="1200"/>
              </a:spcAft>
              <a:buClr>
                <a:schemeClr val="accent5"/>
              </a:buClr>
              <a:buFont typeface="Wingdings" pitchFamily="2" charset="2"/>
              <a:buChar char="l"/>
            </a:pPr>
            <a:r>
              <a:rPr lang="ja-JP" altLang="en-US" sz="1200" b="1" kern="0">
                <a:solidFill>
                  <a:schemeClr val="tx2"/>
                </a:solidFill>
                <a:latin typeface="游ゴシック Medium" panose="020B0500000000000000" pitchFamily="50" charset="-128"/>
                <a:ea typeface="游ゴシック Medium" panose="020B0500000000000000" pitchFamily="50" charset="-128"/>
              </a:rPr>
              <a:t>「ソリューション」「価値創造」のような抽象的な表現を使わない</a:t>
            </a:r>
            <a:endParaRPr lang="en-US" altLang="ja-JP" sz="1200" b="1" kern="0" dirty="0">
              <a:solidFill>
                <a:schemeClr val="tx2"/>
              </a:solidFill>
              <a:latin typeface="游ゴシック Medium" panose="020B0500000000000000" pitchFamily="50" charset="-128"/>
              <a:ea typeface="游ゴシック Medium" panose="020B0500000000000000" pitchFamily="50" charset="-128"/>
            </a:endParaRPr>
          </a:p>
          <a:p>
            <a:pPr marL="177800" indent="-141800">
              <a:spcAft>
                <a:spcPts val="1200"/>
              </a:spcAft>
              <a:buClr>
                <a:schemeClr val="accent5"/>
              </a:buClr>
              <a:buFont typeface="Wingdings" pitchFamily="2" charset="2"/>
              <a:buChar char="l"/>
            </a:pPr>
            <a:r>
              <a:rPr lang="ja-JP" altLang="en-US" sz="1200" b="1" kern="0">
                <a:solidFill>
                  <a:schemeClr val="tx2"/>
                </a:solidFill>
                <a:latin typeface="游ゴシック Medium" panose="020B0500000000000000" pitchFamily="50" charset="-128"/>
                <a:ea typeface="游ゴシック Medium" panose="020B0500000000000000" pitchFamily="50" charset="-128"/>
              </a:rPr>
              <a:t>サービス名・機能名称だけを羅列せず、「メリット・強み」を訴求する</a:t>
            </a:r>
            <a:endParaRPr lang="en-US" altLang="ja-JP" sz="1200" b="1" kern="0" dirty="0">
              <a:solidFill>
                <a:schemeClr val="tx2"/>
              </a:solidFill>
              <a:latin typeface="游ゴシック Medium" panose="020B0500000000000000" pitchFamily="50" charset="-128"/>
              <a:ea typeface="游ゴシック Medium" panose="020B0500000000000000" pitchFamily="50" charset="-128"/>
            </a:endParaRPr>
          </a:p>
          <a:p>
            <a:pPr marL="177800" indent="-141800">
              <a:spcAft>
                <a:spcPts val="1200"/>
              </a:spcAft>
              <a:buClr>
                <a:schemeClr val="accent5"/>
              </a:buClr>
              <a:buFont typeface="Wingdings" pitchFamily="2" charset="2"/>
              <a:buChar char="l"/>
            </a:pPr>
            <a:r>
              <a:rPr lang="ja-JP" altLang="en-US" sz="1200" b="1" kern="0">
                <a:solidFill>
                  <a:schemeClr val="tx2"/>
                </a:solidFill>
                <a:latin typeface="游ゴシック Medium" panose="020B0500000000000000" pitchFamily="50" charset="-128"/>
                <a:ea typeface="游ゴシック Medium" panose="020B0500000000000000" pitchFamily="50" charset="-128"/>
              </a:rPr>
              <a:t>事例紹介は社名だけを羅列せず、「成果」を訴求する</a:t>
            </a:r>
          </a:p>
          <a:p>
            <a:pPr marL="177800" indent="-141800">
              <a:spcAft>
                <a:spcPts val="1200"/>
              </a:spcAft>
              <a:buClr>
                <a:schemeClr val="accent5"/>
              </a:buClr>
              <a:buFont typeface="Wingdings" pitchFamily="2" charset="2"/>
              <a:buChar char="l"/>
            </a:pPr>
            <a:r>
              <a:rPr lang="ja-JP" altLang="en-US" sz="1200" b="1" kern="0">
                <a:solidFill>
                  <a:schemeClr val="tx2"/>
                </a:solidFill>
                <a:latin typeface="游ゴシック Medium" panose="020B0500000000000000" pitchFamily="50" charset="-128"/>
                <a:ea typeface="游ゴシック Medium" panose="020B0500000000000000" pitchFamily="50" charset="-128"/>
              </a:rPr>
              <a:t>資料は「お役立ち資料」、お問い合わせは「無料相談」のように表記するなど</a:t>
            </a:r>
            <a:br>
              <a:rPr lang="en-US" altLang="ja-JP" sz="1200" b="1" kern="0" dirty="0">
                <a:solidFill>
                  <a:schemeClr val="tx2"/>
                </a:solidFill>
                <a:latin typeface="游ゴシック Medium" panose="020B0500000000000000" pitchFamily="50" charset="-128"/>
                <a:ea typeface="游ゴシック Medium" panose="020B0500000000000000" pitchFamily="50" charset="-128"/>
              </a:rPr>
            </a:br>
            <a:r>
              <a:rPr lang="ja-JP" altLang="en-US" sz="1200" b="1" kern="0">
                <a:solidFill>
                  <a:schemeClr val="tx2"/>
                </a:solidFill>
                <a:latin typeface="游ゴシック Medium" panose="020B0500000000000000" pitchFamily="50" charset="-128"/>
                <a:ea typeface="游ゴシック Medium" panose="020B0500000000000000" pitchFamily="50" charset="-128"/>
              </a:rPr>
              <a:t>ユーザーメリットの視点で表現する</a:t>
            </a:r>
            <a:endParaRPr lang="en-US" altLang="ja-JP" sz="1200" b="1" kern="0" dirty="0">
              <a:solidFill>
                <a:schemeClr val="tx2"/>
              </a:solidFill>
              <a:latin typeface="游ゴシック Medium" panose="020B0500000000000000" pitchFamily="50" charset="-128"/>
              <a:ea typeface="游ゴシック Medium" panose="020B0500000000000000" pitchFamily="50" charset="-128"/>
            </a:endParaRPr>
          </a:p>
          <a:p>
            <a:pPr marL="177800" indent="-141800">
              <a:spcAft>
                <a:spcPts val="1200"/>
              </a:spcAft>
              <a:buClr>
                <a:schemeClr val="accent5"/>
              </a:buClr>
              <a:buFont typeface="Wingdings" pitchFamily="2" charset="2"/>
              <a:buChar char="l"/>
            </a:pPr>
            <a:r>
              <a:rPr lang="ja-JP" altLang="en-US" sz="1200" b="1" kern="0">
                <a:solidFill>
                  <a:schemeClr val="tx2"/>
                </a:solidFill>
                <a:latin typeface="游ゴシック Medium" panose="020B0500000000000000" pitchFamily="50" charset="-128"/>
                <a:ea typeface="游ゴシック Medium" panose="020B0500000000000000" pitchFamily="50" charset="-128"/>
              </a:rPr>
              <a:t>写真撮影、画像作成はプロに依頼し、低画質・イメージを損なうようなものを使わない</a:t>
            </a:r>
            <a:endParaRPr lang="en-US" altLang="ja-JP" sz="1200" b="1" kern="0" dirty="0">
              <a:solidFill>
                <a:schemeClr val="tx2"/>
              </a:solidFill>
              <a:latin typeface="游ゴシック Medium" panose="020B0500000000000000" pitchFamily="50" charset="-128"/>
              <a:ea typeface="游ゴシック Medium" panose="020B0500000000000000" pitchFamily="50" charset="-128"/>
            </a:endParaRPr>
          </a:p>
          <a:p>
            <a:pPr marL="177800" indent="-141800">
              <a:spcAft>
                <a:spcPts val="1200"/>
              </a:spcAft>
              <a:buClr>
                <a:schemeClr val="accent5"/>
              </a:buClr>
              <a:buFont typeface="Wingdings" pitchFamily="2" charset="2"/>
              <a:buChar char="l"/>
            </a:pPr>
            <a:r>
              <a:rPr lang="ja-JP" altLang="en-US" sz="1200" b="1" kern="0">
                <a:solidFill>
                  <a:schemeClr val="tx2"/>
                </a:solidFill>
                <a:latin typeface="游ゴシック Medium" panose="020B0500000000000000" pitchFamily="50" charset="-128"/>
                <a:ea typeface="游ゴシック Medium" panose="020B0500000000000000" pitchFamily="50" charset="-128"/>
              </a:rPr>
              <a:t>意味を持たない飾りだけの画像・アニメーションは使わない</a:t>
            </a:r>
            <a:endParaRPr lang="en-US" altLang="ja-JP" sz="1200" b="1" kern="0" dirty="0">
              <a:solidFill>
                <a:schemeClr val="tx2"/>
              </a:solidFill>
              <a:latin typeface="游ゴシック Medium" panose="020B0500000000000000" pitchFamily="50" charset="-128"/>
              <a:ea typeface="游ゴシック Medium" panose="020B0500000000000000" pitchFamily="50" charset="-128"/>
            </a:endParaRPr>
          </a:p>
        </p:txBody>
      </p:sp>
      <p:sp>
        <p:nvSpPr>
          <p:cNvPr id="7" name="正方形/長方形 6">
            <a:extLst>
              <a:ext uri="{FF2B5EF4-FFF2-40B4-BE49-F238E27FC236}">
                <a16:creationId xmlns:a16="http://schemas.microsoft.com/office/drawing/2014/main" id="{084DBE7E-A778-D84F-9747-1933DF907146}"/>
              </a:ext>
            </a:extLst>
          </p:cNvPr>
          <p:cNvSpPr/>
          <p:nvPr/>
        </p:nvSpPr>
        <p:spPr>
          <a:xfrm>
            <a:off x="490063" y="1192148"/>
            <a:ext cx="4802597"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marL="285750" indent="-285750">
              <a:buClr>
                <a:schemeClr val="accent5"/>
              </a:buClr>
              <a:buFont typeface="Wingdings" pitchFamily="2" charset="2"/>
              <a:buChar char="ü"/>
            </a:pPr>
            <a:r>
              <a:rPr kumimoji="1" lang="ja-JP" altLang="en-US" sz="1600" b="1">
                <a:solidFill>
                  <a:schemeClr val="tx2"/>
                </a:solidFill>
                <a:latin typeface="+mn-ea"/>
              </a:rPr>
              <a:t>ユーザーが「良質な情報」を得られるようにする</a:t>
            </a:r>
            <a:endParaRPr kumimoji="1" lang="en-US" altLang="ja-JP" sz="1600" b="1" dirty="0">
              <a:solidFill>
                <a:schemeClr val="tx2"/>
              </a:solidFill>
              <a:latin typeface="+mn-ea"/>
            </a:endParaRPr>
          </a:p>
        </p:txBody>
      </p:sp>
      <p:sp>
        <p:nvSpPr>
          <p:cNvPr id="8" name="正方形/長方形 7">
            <a:extLst>
              <a:ext uri="{FF2B5EF4-FFF2-40B4-BE49-F238E27FC236}">
                <a16:creationId xmlns:a16="http://schemas.microsoft.com/office/drawing/2014/main" id="{C9DA8D91-3147-644D-AA3F-2C73EEA5E20A}"/>
              </a:ext>
            </a:extLst>
          </p:cNvPr>
          <p:cNvSpPr/>
          <p:nvPr/>
        </p:nvSpPr>
        <p:spPr>
          <a:xfrm>
            <a:off x="505477" y="7557302"/>
            <a:ext cx="4821833"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marL="285750" indent="-285750">
              <a:buClr>
                <a:schemeClr val="accent5"/>
              </a:buClr>
              <a:buFont typeface="Wingdings" pitchFamily="2" charset="2"/>
              <a:buChar char="ü"/>
            </a:pPr>
            <a:r>
              <a:rPr kumimoji="1" lang="ja-JP" altLang="en-US" sz="1600" b="1">
                <a:solidFill>
                  <a:schemeClr val="tx2"/>
                </a:solidFill>
                <a:latin typeface="+mn-ea"/>
              </a:rPr>
              <a:t>検索エンジン、</a:t>
            </a:r>
            <a:r>
              <a:rPr kumimoji="1" lang="en-US" altLang="ja-JP" sz="1600" b="1" dirty="0">
                <a:solidFill>
                  <a:schemeClr val="tx2"/>
                </a:solidFill>
                <a:latin typeface="+mn-ea"/>
              </a:rPr>
              <a:t>SNS</a:t>
            </a:r>
            <a:r>
              <a:rPr kumimoji="1" lang="ja-JP" altLang="en-US" sz="1600" b="1">
                <a:solidFill>
                  <a:schemeClr val="tx2"/>
                </a:solidFill>
                <a:latin typeface="+mn-ea"/>
              </a:rPr>
              <a:t>の効果を得られる工夫をする</a:t>
            </a:r>
            <a:endParaRPr kumimoji="1" lang="en-US" altLang="ja-JP" sz="1600" b="1" dirty="0">
              <a:solidFill>
                <a:schemeClr val="tx2"/>
              </a:solidFill>
              <a:latin typeface="+mn-ea"/>
            </a:endParaRPr>
          </a:p>
        </p:txBody>
      </p:sp>
      <p:sp>
        <p:nvSpPr>
          <p:cNvPr id="9" name="正方形/長方形 8">
            <a:extLst>
              <a:ext uri="{FF2B5EF4-FFF2-40B4-BE49-F238E27FC236}">
                <a16:creationId xmlns:a16="http://schemas.microsoft.com/office/drawing/2014/main" id="{A955056B-6911-254E-B6A2-2CF47409BAC8}"/>
              </a:ext>
            </a:extLst>
          </p:cNvPr>
          <p:cNvSpPr/>
          <p:nvPr/>
        </p:nvSpPr>
        <p:spPr>
          <a:xfrm>
            <a:off x="505477" y="7966472"/>
            <a:ext cx="6656324" cy="20870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t">
            <a:spAutoFit/>
          </a:bodyPr>
          <a:lstStyle/>
          <a:p>
            <a:pPr marL="177800" indent="-141800">
              <a:spcAft>
                <a:spcPts val="1200"/>
              </a:spcAft>
              <a:buClr>
                <a:schemeClr val="accent5"/>
              </a:buClr>
              <a:buFont typeface="Wingdings" pitchFamily="2" charset="2"/>
              <a:buChar char="l"/>
            </a:pPr>
            <a:r>
              <a:rPr lang="ja-JP" altLang="en-US" sz="1200" b="1" kern="0">
                <a:solidFill>
                  <a:schemeClr val="tx2"/>
                </a:solidFill>
                <a:latin typeface="游ゴシック Medium" panose="020B0500000000000000" pitchFamily="50" charset="-128"/>
                <a:ea typeface="游ゴシック Medium" panose="020B0500000000000000" pitchFamily="50" charset="-128"/>
              </a:rPr>
              <a:t>各ページにアイキャッチ画像（</a:t>
            </a:r>
            <a:r>
              <a:rPr lang="en-US" altLang="ja-JP" sz="1200" b="1" kern="0" dirty="0">
                <a:solidFill>
                  <a:schemeClr val="tx2"/>
                </a:solidFill>
                <a:latin typeface="游ゴシック Medium" panose="020B0500000000000000" pitchFamily="50" charset="-128"/>
                <a:ea typeface="游ゴシック Medium" panose="020B0500000000000000" pitchFamily="50" charset="-128"/>
              </a:rPr>
              <a:t>OGP/</a:t>
            </a:r>
            <a:r>
              <a:rPr lang="ja-JP" altLang="en-US" sz="1200" b="1" kern="0">
                <a:solidFill>
                  <a:schemeClr val="tx2"/>
                </a:solidFill>
                <a:latin typeface="游ゴシック Medium" panose="020B0500000000000000" pitchFamily="50" charset="-128"/>
                <a:ea typeface="游ゴシック Medium" panose="020B0500000000000000" pitchFamily="50" charset="-128"/>
              </a:rPr>
              <a:t> </a:t>
            </a:r>
            <a:r>
              <a:rPr lang="en-US" altLang="ja-JP" sz="1200" b="1" kern="0" dirty="0" err="1">
                <a:solidFill>
                  <a:schemeClr val="tx2"/>
                </a:solidFill>
                <a:latin typeface="游ゴシック Medium" panose="020B0500000000000000" pitchFamily="50" charset="-128"/>
                <a:ea typeface="游ゴシック Medium" panose="020B0500000000000000" pitchFamily="50" charset="-128"/>
              </a:rPr>
              <a:t>TwitterCard</a:t>
            </a:r>
            <a:r>
              <a:rPr lang="ja-JP" altLang="en-US" sz="1200" b="1" kern="0">
                <a:solidFill>
                  <a:schemeClr val="tx2"/>
                </a:solidFill>
                <a:latin typeface="游ゴシック Medium" panose="020B0500000000000000" pitchFamily="50" charset="-128"/>
                <a:ea typeface="游ゴシック Medium" panose="020B0500000000000000" pitchFamily="50" charset="-128"/>
              </a:rPr>
              <a:t>）を設定する</a:t>
            </a:r>
            <a:endParaRPr lang="en-US" altLang="ja-JP" sz="1200" b="1" kern="0" dirty="0">
              <a:solidFill>
                <a:schemeClr val="tx2"/>
              </a:solidFill>
              <a:latin typeface="游ゴシック Medium" panose="020B0500000000000000" pitchFamily="50" charset="-128"/>
              <a:ea typeface="游ゴシック Medium" panose="020B0500000000000000" pitchFamily="50" charset="-128"/>
            </a:endParaRPr>
          </a:p>
          <a:p>
            <a:pPr marL="177800" indent="-141800">
              <a:spcAft>
                <a:spcPts val="1200"/>
              </a:spcAft>
              <a:buClr>
                <a:schemeClr val="accent5"/>
              </a:buClr>
              <a:buFont typeface="Wingdings" pitchFamily="2" charset="2"/>
              <a:buChar char="l"/>
            </a:pPr>
            <a:r>
              <a:rPr lang="en-US" altLang="ja-JP" sz="1200" b="1" kern="0" dirty="0">
                <a:solidFill>
                  <a:schemeClr val="tx2"/>
                </a:solidFill>
                <a:latin typeface="游ゴシック Medium" panose="020B0500000000000000" pitchFamily="50" charset="-128"/>
                <a:ea typeface="游ゴシック Medium" panose="020B0500000000000000" pitchFamily="50" charset="-128"/>
              </a:rPr>
              <a:t>title/</a:t>
            </a:r>
            <a:r>
              <a:rPr lang="en-US" altLang="ja-JP" sz="1200" b="1" kern="0" dirty="0" err="1">
                <a:solidFill>
                  <a:schemeClr val="tx2"/>
                </a:solidFill>
                <a:latin typeface="游ゴシック Medium" panose="020B0500000000000000" pitchFamily="50" charset="-128"/>
                <a:ea typeface="游ゴシック Medium" panose="020B0500000000000000" pitchFamily="50" charset="-128"/>
              </a:rPr>
              <a:t>metadiscription</a:t>
            </a:r>
            <a:r>
              <a:rPr lang="ja-JP" altLang="en-US" sz="1200" b="1" kern="0">
                <a:solidFill>
                  <a:schemeClr val="tx2"/>
                </a:solidFill>
                <a:latin typeface="游ゴシック Medium" panose="020B0500000000000000" pitchFamily="50" charset="-128"/>
                <a:ea typeface="游ゴシック Medium" panose="020B0500000000000000" pitchFamily="50" charset="-128"/>
              </a:rPr>
              <a:t>はページ毎に編集し、コンテンツの内容に合わせる</a:t>
            </a:r>
            <a:endParaRPr lang="en-US" altLang="ja-JP" sz="1200" b="1" kern="0" dirty="0">
              <a:solidFill>
                <a:schemeClr val="tx2"/>
              </a:solidFill>
              <a:latin typeface="游ゴシック Medium" panose="020B0500000000000000" pitchFamily="50" charset="-128"/>
              <a:ea typeface="游ゴシック Medium" panose="020B0500000000000000" pitchFamily="50" charset="-128"/>
            </a:endParaRPr>
          </a:p>
          <a:p>
            <a:pPr marL="177800" indent="-141800">
              <a:spcAft>
                <a:spcPts val="1200"/>
              </a:spcAft>
              <a:buClr>
                <a:schemeClr val="accent5"/>
              </a:buClr>
              <a:buFont typeface="Wingdings" pitchFamily="2" charset="2"/>
              <a:buChar char="l"/>
            </a:pPr>
            <a:r>
              <a:rPr lang="ja-JP" altLang="en-US" sz="1200" b="1" kern="0">
                <a:solidFill>
                  <a:schemeClr val="tx2"/>
                </a:solidFill>
                <a:latin typeface="游ゴシック Medium" panose="020B0500000000000000" pitchFamily="50" charset="-128"/>
                <a:ea typeface="游ゴシック Medium" panose="020B0500000000000000" pitchFamily="50" charset="-128"/>
              </a:rPr>
              <a:t>ホームの文字量は</a:t>
            </a:r>
            <a:r>
              <a:rPr lang="en-US" altLang="ja-JP" sz="1200" b="1" kern="0" dirty="0">
                <a:solidFill>
                  <a:schemeClr val="tx2"/>
                </a:solidFill>
                <a:latin typeface="游ゴシック Medium" panose="020B0500000000000000" pitchFamily="50" charset="-128"/>
                <a:ea typeface="游ゴシック Medium" panose="020B0500000000000000" pitchFamily="50" charset="-128"/>
              </a:rPr>
              <a:t>3000</a:t>
            </a:r>
            <a:r>
              <a:rPr lang="ja-JP" altLang="en-US" sz="1200" b="1" kern="0">
                <a:solidFill>
                  <a:schemeClr val="tx2"/>
                </a:solidFill>
                <a:latin typeface="游ゴシック Medium" panose="020B0500000000000000" pitchFamily="50" charset="-128"/>
                <a:ea typeface="游ゴシック Medium" panose="020B0500000000000000" pitchFamily="50" charset="-128"/>
              </a:rPr>
              <a:t>文字以上にする</a:t>
            </a:r>
            <a:endParaRPr lang="en-US" altLang="ja-JP" sz="1200" b="1" kern="0" dirty="0">
              <a:solidFill>
                <a:schemeClr val="tx2"/>
              </a:solidFill>
              <a:latin typeface="游ゴシック Medium" panose="020B0500000000000000" pitchFamily="50" charset="-128"/>
              <a:ea typeface="游ゴシック Medium" panose="020B0500000000000000" pitchFamily="50" charset="-128"/>
            </a:endParaRPr>
          </a:p>
          <a:p>
            <a:pPr marL="177800" indent="-141800">
              <a:spcAft>
                <a:spcPts val="1200"/>
              </a:spcAft>
              <a:buClr>
                <a:schemeClr val="accent5"/>
              </a:buClr>
              <a:buFont typeface="Wingdings" pitchFamily="2" charset="2"/>
              <a:buChar char="l"/>
            </a:pPr>
            <a:r>
              <a:rPr lang="ja-JP" altLang="en-US" sz="1200" b="1" kern="0">
                <a:solidFill>
                  <a:schemeClr val="tx2"/>
                </a:solidFill>
                <a:latin typeface="游ゴシック Medium" panose="020B0500000000000000" pitchFamily="50" charset="-128"/>
                <a:ea typeface="游ゴシック Medium" panose="020B0500000000000000" pitchFamily="50" charset="-128"/>
              </a:rPr>
              <a:t>見出し（</a:t>
            </a:r>
            <a:r>
              <a:rPr lang="en-US" altLang="ja-JP" sz="1200" b="1" kern="0" dirty="0">
                <a:solidFill>
                  <a:schemeClr val="tx2"/>
                </a:solidFill>
                <a:latin typeface="游ゴシック Medium" panose="020B0500000000000000" pitchFamily="50" charset="-128"/>
                <a:ea typeface="游ゴシック Medium" panose="020B0500000000000000" pitchFamily="50" charset="-128"/>
              </a:rPr>
              <a:t>h1</a:t>
            </a:r>
            <a:r>
              <a:rPr lang="ja-JP" altLang="en-US" sz="1200" b="1" kern="0">
                <a:solidFill>
                  <a:schemeClr val="tx2"/>
                </a:solidFill>
                <a:latin typeface="游ゴシック Medium" panose="020B0500000000000000" pitchFamily="50" charset="-128"/>
                <a:ea typeface="游ゴシック Medium" panose="020B0500000000000000" pitchFamily="50" charset="-128"/>
              </a:rPr>
              <a:t>、</a:t>
            </a:r>
            <a:r>
              <a:rPr lang="en-US" altLang="ja-JP" sz="1200" b="1" kern="0" dirty="0">
                <a:solidFill>
                  <a:schemeClr val="tx2"/>
                </a:solidFill>
                <a:latin typeface="游ゴシック Medium" panose="020B0500000000000000" pitchFamily="50" charset="-128"/>
                <a:ea typeface="游ゴシック Medium" panose="020B0500000000000000" pitchFamily="50" charset="-128"/>
              </a:rPr>
              <a:t>h2</a:t>
            </a:r>
            <a:r>
              <a:rPr lang="ja-JP" altLang="en-US" sz="1200" b="1" kern="0">
                <a:solidFill>
                  <a:schemeClr val="tx2"/>
                </a:solidFill>
                <a:latin typeface="游ゴシック Medium" panose="020B0500000000000000" pitchFamily="50" charset="-128"/>
                <a:ea typeface="游ゴシック Medium" panose="020B0500000000000000" pitchFamily="50" charset="-128"/>
              </a:rPr>
              <a:t>、</a:t>
            </a:r>
            <a:r>
              <a:rPr lang="en-US" altLang="ja-JP" sz="1200" b="1" kern="0" dirty="0">
                <a:solidFill>
                  <a:schemeClr val="tx2"/>
                </a:solidFill>
                <a:latin typeface="游ゴシック Medium" panose="020B0500000000000000" pitchFamily="50" charset="-128"/>
                <a:ea typeface="游ゴシック Medium" panose="020B0500000000000000" pitchFamily="50" charset="-128"/>
              </a:rPr>
              <a:t>h3..</a:t>
            </a:r>
            <a:r>
              <a:rPr lang="ja-JP" altLang="en-US" sz="1200" b="1" kern="0">
                <a:solidFill>
                  <a:schemeClr val="tx2"/>
                </a:solidFill>
                <a:latin typeface="游ゴシック Medium" panose="020B0500000000000000" pitchFamily="50" charset="-128"/>
                <a:ea typeface="游ゴシック Medium" panose="020B0500000000000000" pitchFamily="50" charset="-128"/>
              </a:rPr>
              <a:t>）を設定する</a:t>
            </a:r>
            <a:endParaRPr lang="en-US" altLang="ja-JP" sz="1200" b="1" kern="0" dirty="0">
              <a:solidFill>
                <a:schemeClr val="tx2"/>
              </a:solidFill>
              <a:latin typeface="游ゴシック Medium" panose="020B0500000000000000" pitchFamily="50" charset="-128"/>
              <a:ea typeface="游ゴシック Medium" panose="020B0500000000000000" pitchFamily="50" charset="-128"/>
            </a:endParaRPr>
          </a:p>
          <a:p>
            <a:pPr marL="177800" indent="-141800">
              <a:spcAft>
                <a:spcPts val="1200"/>
              </a:spcAft>
              <a:buClr>
                <a:schemeClr val="accent5"/>
              </a:buClr>
              <a:buFont typeface="Wingdings" pitchFamily="2" charset="2"/>
              <a:buChar char="l"/>
            </a:pPr>
            <a:r>
              <a:rPr lang="ja-JP" altLang="en-US" sz="1200" b="1" kern="0">
                <a:solidFill>
                  <a:schemeClr val="tx2"/>
                </a:solidFill>
                <a:latin typeface="游ゴシック Medium" panose="020B0500000000000000" pitchFamily="50" charset="-128"/>
                <a:ea typeface="游ゴシック Medium" panose="020B0500000000000000" pitchFamily="50" charset="-128"/>
              </a:rPr>
              <a:t>多くのユーザーが必要としない情報やコンテンツの内容と違う情報は</a:t>
            </a:r>
            <a:br>
              <a:rPr lang="en-US" altLang="ja-JP" sz="1200" b="1" kern="0" dirty="0">
                <a:solidFill>
                  <a:schemeClr val="tx2"/>
                </a:solidFill>
                <a:latin typeface="游ゴシック Medium" panose="020B0500000000000000" pitchFamily="50" charset="-128"/>
                <a:ea typeface="游ゴシック Medium" panose="020B0500000000000000" pitchFamily="50" charset="-128"/>
              </a:rPr>
            </a:br>
            <a:r>
              <a:rPr lang="ja-JP" altLang="en-US" sz="1200" b="1" kern="0">
                <a:solidFill>
                  <a:schemeClr val="tx2"/>
                </a:solidFill>
                <a:latin typeface="游ゴシック Medium" panose="020B0500000000000000" pitchFamily="50" charset="-128"/>
                <a:ea typeface="游ゴシック Medium" panose="020B0500000000000000" pitchFamily="50" charset="-128"/>
              </a:rPr>
              <a:t>ページの上部に入れない</a:t>
            </a:r>
            <a:endParaRPr lang="en-US" altLang="ja-JP" sz="1000" kern="0" dirty="0">
              <a:solidFill>
                <a:schemeClr val="tx2"/>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1736967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図 37">
            <a:extLst>
              <a:ext uri="{FF2B5EF4-FFF2-40B4-BE49-F238E27FC236}">
                <a16:creationId xmlns:a16="http://schemas.microsoft.com/office/drawing/2014/main" id="{3EC0E011-3B13-2447-82CC-B5C07843C961}"/>
              </a:ext>
            </a:extLst>
          </p:cNvPr>
          <p:cNvPicPr>
            <a:picLocks noChangeAspect="1"/>
          </p:cNvPicPr>
          <p:nvPr/>
        </p:nvPicPr>
        <p:blipFill>
          <a:blip r:embed="rId3"/>
          <a:stretch>
            <a:fillRect/>
          </a:stretch>
        </p:blipFill>
        <p:spPr>
          <a:xfrm>
            <a:off x="3028193" y="1042907"/>
            <a:ext cx="1503287" cy="320266"/>
          </a:xfrm>
          <a:prstGeom prst="rect">
            <a:avLst/>
          </a:prstGeom>
        </p:spPr>
      </p:pic>
      <p:sp>
        <p:nvSpPr>
          <p:cNvPr id="39" name="Title 1">
            <a:extLst>
              <a:ext uri="{FF2B5EF4-FFF2-40B4-BE49-F238E27FC236}">
                <a16:creationId xmlns:a16="http://schemas.microsoft.com/office/drawing/2014/main" id="{6CBDCDBF-F317-B245-B9FB-BD7E8593EE03}"/>
              </a:ext>
            </a:extLst>
          </p:cNvPr>
          <p:cNvSpPr txBox="1">
            <a:spLocks/>
          </p:cNvSpPr>
          <p:nvPr/>
        </p:nvSpPr>
        <p:spPr>
          <a:xfrm>
            <a:off x="783792" y="1960171"/>
            <a:ext cx="5992090" cy="861774"/>
          </a:xfrm>
          <a:prstGeom prst="rect">
            <a:avLst/>
          </a:prstGeom>
        </p:spPr>
        <p:txBody>
          <a:bodyPr wrap="square" lIns="0" tIns="0" rIns="0" bIns="0" anchor="t" anchorCtr="0">
            <a:spAutoFit/>
          </a:bodyPr>
          <a:lstStyle>
            <a:lvl1pPr algn="l" defTabSz="755934" rtl="0" eaLnBrk="1" latinLnBrk="0" hangingPunct="1">
              <a:lnSpc>
                <a:spcPct val="100000"/>
              </a:lnSpc>
              <a:spcBef>
                <a:spcPts val="600"/>
              </a:spcBef>
              <a:spcAft>
                <a:spcPts val="600"/>
              </a:spcAft>
              <a:buNone/>
              <a:defRPr kumimoji="1" sz="2400" b="1" kern="1200">
                <a:solidFill>
                  <a:schemeClr val="tx2"/>
                </a:solidFill>
                <a:latin typeface="+mn-ea"/>
                <a:ea typeface="+mn-ea"/>
                <a:cs typeface="+mj-cs"/>
              </a:defRPr>
            </a:lvl1pPr>
          </a:lstStyle>
          <a:p>
            <a:pPr algn="ctr"/>
            <a:r>
              <a:rPr lang="ja-JP" altLang="en-US" sz="1200"/>
              <a:t>マーケティングを中心とした各種コンサルティングサービスを提供しています。</a:t>
            </a:r>
            <a:endParaRPr lang="en-US" altLang="ja-JP" sz="1200" dirty="0"/>
          </a:p>
          <a:p>
            <a:pPr algn="ctr"/>
            <a:r>
              <a:rPr lang="ja-JP" altLang="en-US" sz="1200"/>
              <a:t>「才能を流通させる」をミッションに一人一人の才能が発揮される仕組みをつくり、</a:t>
            </a:r>
            <a:endParaRPr lang="en-US" altLang="ja-JP" sz="1200" dirty="0"/>
          </a:p>
          <a:p>
            <a:pPr algn="ctr"/>
            <a:r>
              <a:rPr lang="ja-JP" altLang="en-US" sz="1200"/>
              <a:t>社会の発展へ繋げることを目指しています。</a:t>
            </a:r>
            <a:endParaRPr lang="en-US" altLang="ja-JP" sz="1200" dirty="0"/>
          </a:p>
        </p:txBody>
      </p:sp>
      <p:graphicFrame>
        <p:nvGraphicFramePr>
          <p:cNvPr id="51" name="表 50">
            <a:extLst>
              <a:ext uri="{FF2B5EF4-FFF2-40B4-BE49-F238E27FC236}">
                <a16:creationId xmlns:a16="http://schemas.microsoft.com/office/drawing/2014/main" id="{55039B45-C593-FB42-B8E3-27D589E97510}"/>
              </a:ext>
            </a:extLst>
          </p:cNvPr>
          <p:cNvGraphicFramePr>
            <a:graphicFrameLocks noGrp="1"/>
          </p:cNvGraphicFramePr>
          <p:nvPr>
            <p:extLst>
              <p:ext uri="{D42A27DB-BD31-4B8C-83A1-F6EECF244321}">
                <p14:modId xmlns:p14="http://schemas.microsoft.com/office/powerpoint/2010/main" val="3710277703"/>
              </p:ext>
            </p:extLst>
          </p:nvPr>
        </p:nvGraphicFramePr>
        <p:xfrm>
          <a:off x="996733" y="3185502"/>
          <a:ext cx="5566208" cy="2290996"/>
        </p:xfrm>
        <a:graphic>
          <a:graphicData uri="http://schemas.openxmlformats.org/drawingml/2006/table">
            <a:tbl>
              <a:tblPr firstRow="1" bandRow="1">
                <a:tableStyleId>{793D81CF-94F2-401A-BA57-92F5A7B2D0C5}</a:tableStyleId>
              </a:tblPr>
              <a:tblGrid>
                <a:gridCol w="946367">
                  <a:extLst>
                    <a:ext uri="{9D8B030D-6E8A-4147-A177-3AD203B41FA5}">
                      <a16:colId xmlns:a16="http://schemas.microsoft.com/office/drawing/2014/main" val="1502414923"/>
                    </a:ext>
                  </a:extLst>
                </a:gridCol>
                <a:gridCol w="4619841">
                  <a:extLst>
                    <a:ext uri="{9D8B030D-6E8A-4147-A177-3AD203B41FA5}">
                      <a16:colId xmlns:a16="http://schemas.microsoft.com/office/drawing/2014/main" val="1317600966"/>
                    </a:ext>
                  </a:extLst>
                </a:gridCol>
              </a:tblGrid>
              <a:tr h="461702">
                <a:tc>
                  <a:txBody>
                    <a:bodyPr/>
                    <a:lstStyle/>
                    <a:p>
                      <a:pPr algn="l"/>
                      <a:r>
                        <a:rPr kumimoji="1" lang="ja-JP" altLang="en-US" sz="1050" b="0" i="0">
                          <a:solidFill>
                            <a:schemeClr val="tx2"/>
                          </a:solidFill>
                          <a:latin typeface="+mn-ea"/>
                          <a:ea typeface="+mn-ea"/>
                        </a:rPr>
                        <a:t>商号</a:t>
                      </a:r>
                    </a:p>
                  </a:txBody>
                  <a:tcPr anchor="ctr">
                    <a:lnL w="12700" cmpd="sng">
                      <a:noFill/>
                    </a:lnL>
                    <a:lnR>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b="0" i="0">
                          <a:solidFill>
                            <a:schemeClr val="tx2"/>
                          </a:solidFill>
                          <a:latin typeface="+mn-ea"/>
                          <a:ea typeface="+mn-ea"/>
                        </a:rPr>
                        <a:t>株式会社才流</a:t>
                      </a:r>
                    </a:p>
                  </a:txBody>
                  <a:tcPr anchor="ctr">
                    <a:lnL>
                      <a:noFill/>
                    </a:lnL>
                    <a:lnR w="12700" cmpd="sng">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0713017"/>
                  </a:ext>
                </a:extLst>
              </a:tr>
              <a:tr h="461702">
                <a:tc>
                  <a:txBody>
                    <a:bodyPr/>
                    <a:lstStyle/>
                    <a:p>
                      <a:pPr algn="l"/>
                      <a:r>
                        <a:rPr kumimoji="1" lang="ja-JP" altLang="en-US" sz="1050" b="0" i="0">
                          <a:solidFill>
                            <a:schemeClr val="tx2"/>
                          </a:solidFill>
                          <a:latin typeface="+mn-ea"/>
                          <a:ea typeface="+mn-ea"/>
                        </a:rPr>
                        <a:t>代表</a:t>
                      </a:r>
                    </a:p>
                  </a:txBody>
                  <a:tcPr anchor="ctr">
                    <a:lnL w="12700" cmpd="sng">
                      <a:noFill/>
                    </a:lnL>
                    <a:lnR>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b="0" i="0">
                          <a:solidFill>
                            <a:schemeClr val="tx2"/>
                          </a:solidFill>
                          <a:latin typeface="+mn-ea"/>
                          <a:ea typeface="+mn-ea"/>
                        </a:rPr>
                        <a:t>代表取締役社長　栗原</a:t>
                      </a:r>
                      <a:r>
                        <a:rPr kumimoji="1" lang="en-US" altLang="ja-JP" sz="1100" b="0" i="0" dirty="0">
                          <a:solidFill>
                            <a:schemeClr val="tx2"/>
                          </a:solidFill>
                          <a:latin typeface="+mn-ea"/>
                          <a:ea typeface="+mn-ea"/>
                        </a:rPr>
                        <a:t> </a:t>
                      </a:r>
                      <a:r>
                        <a:rPr kumimoji="1" lang="ja-JP" altLang="en-US" sz="1100" b="0" i="0">
                          <a:solidFill>
                            <a:schemeClr val="tx2"/>
                          </a:solidFill>
                          <a:latin typeface="+mn-ea"/>
                          <a:ea typeface="+mn-ea"/>
                        </a:rPr>
                        <a:t>康太</a:t>
                      </a:r>
                    </a:p>
                  </a:txBody>
                  <a:tcPr anchor="ctr">
                    <a:lnL>
                      <a:noFill/>
                    </a:lnL>
                    <a:lnR w="12700" cmpd="sng">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9772639"/>
                  </a:ext>
                </a:extLst>
              </a:tr>
              <a:tr h="461702">
                <a:tc>
                  <a:txBody>
                    <a:bodyPr/>
                    <a:lstStyle/>
                    <a:p>
                      <a:pPr algn="l"/>
                      <a:r>
                        <a:rPr kumimoji="1" lang="ja-JP" altLang="en-US" sz="1050" b="0" i="0">
                          <a:solidFill>
                            <a:schemeClr val="tx2"/>
                          </a:solidFill>
                          <a:latin typeface="+mn-ea"/>
                          <a:ea typeface="+mn-ea"/>
                        </a:rPr>
                        <a:t>設立</a:t>
                      </a:r>
                    </a:p>
                  </a:txBody>
                  <a:tcPr anchor="ctr">
                    <a:lnL w="12700" cmpd="sng">
                      <a:noFill/>
                    </a:lnL>
                    <a:lnR>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100" b="0" i="0" dirty="0">
                          <a:solidFill>
                            <a:schemeClr val="tx2"/>
                          </a:solidFill>
                          <a:latin typeface="+mn-ea"/>
                          <a:ea typeface="+mn-ea"/>
                        </a:rPr>
                        <a:t>2016</a:t>
                      </a:r>
                      <a:r>
                        <a:rPr kumimoji="1" lang="ja-JP" altLang="en-US" sz="1100" b="0" i="0">
                          <a:solidFill>
                            <a:schemeClr val="tx2"/>
                          </a:solidFill>
                          <a:latin typeface="+mn-ea"/>
                          <a:ea typeface="+mn-ea"/>
                        </a:rPr>
                        <a:t>年</a:t>
                      </a:r>
                      <a:r>
                        <a:rPr kumimoji="1" lang="en-US" altLang="ja-JP" sz="1100" b="0" i="0" dirty="0">
                          <a:solidFill>
                            <a:schemeClr val="tx2"/>
                          </a:solidFill>
                          <a:latin typeface="+mn-ea"/>
                          <a:ea typeface="+mn-ea"/>
                        </a:rPr>
                        <a:t>7</a:t>
                      </a:r>
                      <a:r>
                        <a:rPr kumimoji="1" lang="ja-JP" altLang="en-US" sz="1100" b="0" i="0">
                          <a:solidFill>
                            <a:schemeClr val="tx2"/>
                          </a:solidFill>
                          <a:latin typeface="+mn-ea"/>
                          <a:ea typeface="+mn-ea"/>
                        </a:rPr>
                        <a:t>月</a:t>
                      </a:r>
                      <a:r>
                        <a:rPr kumimoji="1" lang="en-US" altLang="ja-JP" sz="1100" b="0" i="0" dirty="0">
                          <a:solidFill>
                            <a:schemeClr val="tx2"/>
                          </a:solidFill>
                          <a:latin typeface="+mn-ea"/>
                          <a:ea typeface="+mn-ea"/>
                        </a:rPr>
                        <a:t>8</a:t>
                      </a:r>
                      <a:r>
                        <a:rPr kumimoji="1" lang="ja-JP" altLang="en-US" sz="1100" b="0" i="0">
                          <a:solidFill>
                            <a:schemeClr val="tx2"/>
                          </a:solidFill>
                          <a:latin typeface="+mn-ea"/>
                          <a:ea typeface="+mn-ea"/>
                        </a:rPr>
                        <a:t>日</a:t>
                      </a:r>
                    </a:p>
                  </a:txBody>
                  <a:tcPr anchor="ctr">
                    <a:lnL>
                      <a:noFill/>
                    </a:lnL>
                    <a:lnR w="12700" cmpd="sng">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7438441"/>
                  </a:ext>
                </a:extLst>
              </a:tr>
              <a:tr h="461702">
                <a:tc>
                  <a:txBody>
                    <a:bodyPr/>
                    <a:lstStyle/>
                    <a:p>
                      <a:pPr algn="l"/>
                      <a:r>
                        <a:rPr kumimoji="1" lang="ja-JP" altLang="en-US" sz="1050" b="0" i="0">
                          <a:solidFill>
                            <a:schemeClr val="tx2"/>
                          </a:solidFill>
                          <a:latin typeface="+mn-ea"/>
                          <a:ea typeface="+mn-ea"/>
                        </a:rPr>
                        <a:t>事業内容</a:t>
                      </a:r>
                    </a:p>
                  </a:txBody>
                  <a:tcPr anchor="ctr">
                    <a:lnL w="12700" cmpd="sng">
                      <a:noFill/>
                    </a:lnL>
                    <a:lnR>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b="0" i="0">
                          <a:solidFill>
                            <a:schemeClr val="tx2"/>
                          </a:solidFill>
                          <a:latin typeface="+mn-ea"/>
                          <a:ea typeface="+mn-ea"/>
                        </a:rPr>
                        <a:t>マーケティングを中心とした各種コンサルティングサービス</a:t>
                      </a:r>
                    </a:p>
                  </a:txBody>
                  <a:tcPr anchor="ctr">
                    <a:lnL>
                      <a:noFill/>
                    </a:lnL>
                    <a:lnR w="12700" cmpd="sng">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6226581"/>
                  </a:ext>
                </a:extLst>
              </a:tr>
              <a:tr h="444188">
                <a:tc>
                  <a:txBody>
                    <a:bodyPr/>
                    <a:lstStyle/>
                    <a:p>
                      <a:pPr algn="l"/>
                      <a:r>
                        <a:rPr kumimoji="1" lang="en-US" altLang="ja-JP" sz="1050" b="0" i="0" dirty="0">
                          <a:solidFill>
                            <a:schemeClr val="tx2"/>
                          </a:solidFill>
                          <a:latin typeface="+mn-ea"/>
                          <a:ea typeface="+mn-ea"/>
                        </a:rPr>
                        <a:t>E-mail</a:t>
                      </a:r>
                      <a:endParaRPr kumimoji="1" lang="ja-JP" altLang="en-US" sz="1050" b="0" i="0">
                        <a:solidFill>
                          <a:schemeClr val="tx2"/>
                        </a:solidFill>
                        <a:latin typeface="+mn-ea"/>
                        <a:ea typeface="+mn-ea"/>
                      </a:endParaRPr>
                    </a:p>
                  </a:txBody>
                  <a:tcPr anchor="ctr">
                    <a:lnL w="12700" cmpd="sng">
                      <a:noFill/>
                    </a:lnL>
                    <a:lnR>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None/>
                      </a:pPr>
                      <a:r>
                        <a:rPr lang="en-US" altLang="ja-JP" sz="1100" b="0" dirty="0">
                          <a:solidFill>
                            <a:schemeClr val="accent5"/>
                          </a:solidFill>
                          <a:latin typeface="+mn-ea"/>
                          <a:ea typeface="+mn-ea"/>
                          <a:hlinkClick r:id="rId4">
                            <a:extLst>
                              <a:ext uri="{A12FA001-AC4F-418D-AE19-62706E023703}">
                                <ahyp:hlinkClr xmlns:ahyp="http://schemas.microsoft.com/office/drawing/2018/hyperlinkcolor" val="tx"/>
                              </a:ext>
                            </a:extLst>
                          </a:hlinkClick>
                        </a:rPr>
                        <a:t>info@sairu.co.jp</a:t>
                      </a:r>
                      <a:endParaRPr lang="en-US" altLang="ja-JP" sz="1100" b="0" dirty="0">
                        <a:solidFill>
                          <a:schemeClr val="accent5"/>
                        </a:solidFill>
                        <a:latin typeface="+mn-ea"/>
                        <a:ea typeface="+mn-ea"/>
                      </a:endParaRPr>
                    </a:p>
                  </a:txBody>
                  <a:tcPr anchor="ctr">
                    <a:lnL>
                      <a:noFill/>
                    </a:lnL>
                    <a:lnR w="12700" cmpd="sng">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1682252"/>
                  </a:ext>
                </a:extLst>
              </a:tr>
            </a:tbl>
          </a:graphicData>
        </a:graphic>
      </p:graphicFrame>
      <p:pic>
        <p:nvPicPr>
          <p:cNvPr id="8" name="図 7">
            <a:extLst>
              <a:ext uri="{FF2B5EF4-FFF2-40B4-BE49-F238E27FC236}">
                <a16:creationId xmlns:a16="http://schemas.microsoft.com/office/drawing/2014/main" id="{D954E23A-8848-0D4F-B83C-86A261A366F5}"/>
              </a:ext>
            </a:extLst>
          </p:cNvPr>
          <p:cNvPicPr>
            <a:picLocks noChangeAspect="1"/>
          </p:cNvPicPr>
          <p:nvPr/>
        </p:nvPicPr>
        <p:blipFill>
          <a:blip r:embed="rId3"/>
          <a:stretch>
            <a:fillRect/>
          </a:stretch>
        </p:blipFill>
        <p:spPr>
          <a:xfrm>
            <a:off x="1719674" y="7040321"/>
            <a:ext cx="1186479" cy="252772"/>
          </a:xfrm>
          <a:prstGeom prst="rect">
            <a:avLst/>
          </a:prstGeom>
        </p:spPr>
      </p:pic>
      <p:pic>
        <p:nvPicPr>
          <p:cNvPr id="9" name="Picture 2">
            <a:extLst>
              <a:ext uri="{FF2B5EF4-FFF2-40B4-BE49-F238E27FC236}">
                <a16:creationId xmlns:a16="http://schemas.microsoft.com/office/drawing/2014/main" id="{2FFB663C-4EFC-634E-AD44-973D155762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8914" y="9128073"/>
            <a:ext cx="827997" cy="327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ãWACULãã­ã´ãã®ç»åæ¤ç´¢çµæ">
            <a:extLst>
              <a:ext uri="{FF2B5EF4-FFF2-40B4-BE49-F238E27FC236}">
                <a16:creationId xmlns:a16="http://schemas.microsoft.com/office/drawing/2014/main" id="{83C41ABD-FF77-FD4C-9EAE-F76E469A1ED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22507" t="35963" r="22621" b="40495"/>
          <a:stretch>
            <a:fillRect/>
          </a:stretch>
        </p:blipFill>
        <p:spPr bwMode="auto">
          <a:xfrm>
            <a:off x="1719674" y="8066565"/>
            <a:ext cx="1186479" cy="2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a:extLst>
              <a:ext uri="{FF2B5EF4-FFF2-40B4-BE49-F238E27FC236}">
                <a16:creationId xmlns:a16="http://schemas.microsoft.com/office/drawing/2014/main" id="{A19925A9-A96D-084E-BF74-4093763EFDE2}"/>
              </a:ext>
            </a:extLst>
          </p:cNvPr>
          <p:cNvSpPr txBox="1">
            <a:spLocks/>
          </p:cNvSpPr>
          <p:nvPr/>
        </p:nvSpPr>
        <p:spPr>
          <a:xfrm>
            <a:off x="3779837" y="7204597"/>
            <a:ext cx="1364156" cy="184666"/>
          </a:xfrm>
          <a:prstGeom prst="rect">
            <a:avLst/>
          </a:prstGeom>
        </p:spPr>
        <p:txBody>
          <a:bodyPr wrap="square" lIns="0" tIns="0" rIns="0" bIns="0" anchor="ctr" anchorCtr="0">
            <a:spAutoFit/>
          </a:bodyPr>
          <a:lstStyle>
            <a:lvl1pPr algn="l" defTabSz="755934" rtl="0" eaLnBrk="1" latinLnBrk="0" hangingPunct="1">
              <a:lnSpc>
                <a:spcPct val="100000"/>
              </a:lnSpc>
              <a:spcBef>
                <a:spcPts val="600"/>
              </a:spcBef>
              <a:spcAft>
                <a:spcPts val="600"/>
              </a:spcAft>
              <a:buNone/>
              <a:defRPr kumimoji="1" sz="2400" b="1" kern="1200">
                <a:solidFill>
                  <a:schemeClr val="tx2"/>
                </a:solidFill>
                <a:latin typeface="+mn-ea"/>
                <a:ea typeface="+mn-ea"/>
                <a:cs typeface="+mj-cs"/>
              </a:defRPr>
            </a:lvl1pPr>
          </a:lstStyle>
          <a:p>
            <a:r>
              <a:rPr lang="en" altLang="ja-JP" sz="1200" b="0" dirty="0">
                <a:solidFill>
                  <a:schemeClr val="accent5"/>
                </a:solidFill>
                <a:hlinkClick r:id="rId7">
                  <a:extLst>
                    <a:ext uri="{A12FA001-AC4F-418D-AE19-62706E023703}">
                      <ahyp:hlinkClr xmlns:ahyp="http://schemas.microsoft.com/office/drawing/2018/hyperlinkcolor" val="tx"/>
                    </a:ext>
                  </a:extLst>
                </a:hlinkClick>
              </a:rPr>
              <a:t>https://sairu.co.jp/</a:t>
            </a:r>
            <a:endParaRPr lang="en-US" altLang="ja-JP" sz="1200" b="0" dirty="0">
              <a:solidFill>
                <a:schemeClr val="accent5"/>
              </a:solidFill>
            </a:endParaRPr>
          </a:p>
        </p:txBody>
      </p:sp>
      <p:sp>
        <p:nvSpPr>
          <p:cNvPr id="12" name="Title 1">
            <a:extLst>
              <a:ext uri="{FF2B5EF4-FFF2-40B4-BE49-F238E27FC236}">
                <a16:creationId xmlns:a16="http://schemas.microsoft.com/office/drawing/2014/main" id="{E558A0DA-0657-4A43-AF6A-200823FA3EAA}"/>
              </a:ext>
            </a:extLst>
          </p:cNvPr>
          <p:cNvSpPr txBox="1">
            <a:spLocks/>
          </p:cNvSpPr>
          <p:nvPr/>
        </p:nvSpPr>
        <p:spPr>
          <a:xfrm>
            <a:off x="3779837" y="6947087"/>
            <a:ext cx="923331" cy="184666"/>
          </a:xfrm>
          <a:prstGeom prst="rect">
            <a:avLst/>
          </a:prstGeom>
        </p:spPr>
        <p:txBody>
          <a:bodyPr wrap="square" lIns="0" tIns="0" rIns="0" bIns="0" anchor="ctr" anchorCtr="0">
            <a:spAutoFit/>
          </a:bodyPr>
          <a:lstStyle>
            <a:lvl1pPr algn="l" defTabSz="755934" rtl="0" eaLnBrk="1" latinLnBrk="0" hangingPunct="1">
              <a:lnSpc>
                <a:spcPct val="100000"/>
              </a:lnSpc>
              <a:spcBef>
                <a:spcPts val="600"/>
              </a:spcBef>
              <a:spcAft>
                <a:spcPts val="600"/>
              </a:spcAft>
              <a:buNone/>
              <a:defRPr kumimoji="1" sz="2400" b="1" kern="1200">
                <a:solidFill>
                  <a:schemeClr val="tx2"/>
                </a:solidFill>
                <a:latin typeface="+mn-ea"/>
                <a:ea typeface="+mn-ea"/>
                <a:cs typeface="+mj-cs"/>
              </a:defRPr>
            </a:lvl1pPr>
          </a:lstStyle>
          <a:p>
            <a:pPr algn="ctr"/>
            <a:r>
              <a:rPr lang="ja-JP" altLang="en-US" sz="1200"/>
              <a:t>株式会社才流</a:t>
            </a:r>
            <a:endParaRPr lang="en-US" altLang="ja-JP" sz="1200" dirty="0"/>
          </a:p>
        </p:txBody>
      </p:sp>
      <p:cxnSp>
        <p:nvCxnSpPr>
          <p:cNvPr id="5" name="直線コネクタ 4">
            <a:extLst>
              <a:ext uri="{FF2B5EF4-FFF2-40B4-BE49-F238E27FC236}">
                <a16:creationId xmlns:a16="http://schemas.microsoft.com/office/drawing/2014/main" id="{D6FAD5EB-87C3-4F41-B599-09AB3CBD512B}"/>
              </a:ext>
            </a:extLst>
          </p:cNvPr>
          <p:cNvCxnSpPr>
            <a:cxnSpLocks/>
          </p:cNvCxnSpPr>
          <p:nvPr/>
        </p:nvCxnSpPr>
        <p:spPr>
          <a:xfrm>
            <a:off x="996733" y="6654800"/>
            <a:ext cx="5566208" cy="0"/>
          </a:xfrm>
          <a:prstGeom prst="line">
            <a:avLst/>
          </a:prstGeom>
          <a:ln w="317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7A89BD24-D1CC-5248-975B-81509FBEDD5D}"/>
              </a:ext>
            </a:extLst>
          </p:cNvPr>
          <p:cNvCxnSpPr>
            <a:cxnSpLocks/>
          </p:cNvCxnSpPr>
          <p:nvPr/>
        </p:nvCxnSpPr>
        <p:spPr>
          <a:xfrm>
            <a:off x="996733" y="7694466"/>
            <a:ext cx="5566208" cy="0"/>
          </a:xfrm>
          <a:prstGeom prst="line">
            <a:avLst/>
          </a:prstGeom>
          <a:ln w="317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EE7C5CE9-8D59-2B47-B8BC-BB6F159791EF}"/>
              </a:ext>
            </a:extLst>
          </p:cNvPr>
          <p:cNvCxnSpPr>
            <a:cxnSpLocks/>
          </p:cNvCxnSpPr>
          <p:nvPr/>
        </p:nvCxnSpPr>
        <p:spPr>
          <a:xfrm>
            <a:off x="996733" y="8734132"/>
            <a:ext cx="5566208" cy="0"/>
          </a:xfrm>
          <a:prstGeom prst="line">
            <a:avLst/>
          </a:prstGeom>
          <a:ln w="3175">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8" name="Title 1">
            <a:extLst>
              <a:ext uri="{FF2B5EF4-FFF2-40B4-BE49-F238E27FC236}">
                <a16:creationId xmlns:a16="http://schemas.microsoft.com/office/drawing/2014/main" id="{A48C6218-C2B5-DF45-B2B4-163D4F836FCC}"/>
              </a:ext>
            </a:extLst>
          </p:cNvPr>
          <p:cNvSpPr txBox="1">
            <a:spLocks/>
          </p:cNvSpPr>
          <p:nvPr/>
        </p:nvSpPr>
        <p:spPr>
          <a:xfrm>
            <a:off x="3779837" y="8230549"/>
            <a:ext cx="1428276" cy="184666"/>
          </a:xfrm>
          <a:prstGeom prst="rect">
            <a:avLst/>
          </a:prstGeom>
        </p:spPr>
        <p:txBody>
          <a:bodyPr wrap="square" lIns="0" tIns="0" rIns="0" bIns="0" anchor="ctr" anchorCtr="0">
            <a:spAutoFit/>
          </a:bodyPr>
          <a:lstStyle>
            <a:lvl1pPr algn="l" defTabSz="755934" rtl="0" eaLnBrk="1" latinLnBrk="0" hangingPunct="1">
              <a:lnSpc>
                <a:spcPct val="100000"/>
              </a:lnSpc>
              <a:spcBef>
                <a:spcPts val="600"/>
              </a:spcBef>
              <a:spcAft>
                <a:spcPts val="600"/>
              </a:spcAft>
              <a:buNone/>
              <a:defRPr kumimoji="1" sz="2400" b="1" kern="1200">
                <a:solidFill>
                  <a:schemeClr val="tx2"/>
                </a:solidFill>
                <a:latin typeface="+mn-ea"/>
                <a:ea typeface="+mn-ea"/>
                <a:cs typeface="+mj-cs"/>
              </a:defRPr>
            </a:lvl1pPr>
          </a:lstStyle>
          <a:p>
            <a:r>
              <a:rPr lang="en" altLang="ja-JP" sz="1200" b="0" dirty="0">
                <a:solidFill>
                  <a:schemeClr val="accent5"/>
                </a:solidFill>
                <a:hlinkClick r:id="rId8">
                  <a:extLst>
                    <a:ext uri="{A12FA001-AC4F-418D-AE19-62706E023703}">
                      <ahyp:hlinkClr xmlns:ahyp="http://schemas.microsoft.com/office/drawing/2018/hyperlinkcolor" val="tx"/>
                    </a:ext>
                  </a:extLst>
                </a:hlinkClick>
              </a:rPr>
              <a:t>https://wacul.co.jp/</a:t>
            </a:r>
            <a:endParaRPr lang="en-US" altLang="ja-JP" sz="1200" b="0" dirty="0">
              <a:solidFill>
                <a:schemeClr val="accent5"/>
              </a:solidFill>
            </a:endParaRPr>
          </a:p>
        </p:txBody>
      </p:sp>
      <p:sp>
        <p:nvSpPr>
          <p:cNvPr id="19" name="Title 1">
            <a:extLst>
              <a:ext uri="{FF2B5EF4-FFF2-40B4-BE49-F238E27FC236}">
                <a16:creationId xmlns:a16="http://schemas.microsoft.com/office/drawing/2014/main" id="{37AA0E97-2ED7-6446-8E19-E6245F5966FA}"/>
              </a:ext>
            </a:extLst>
          </p:cNvPr>
          <p:cNvSpPr txBox="1">
            <a:spLocks/>
          </p:cNvSpPr>
          <p:nvPr/>
        </p:nvSpPr>
        <p:spPr>
          <a:xfrm>
            <a:off x="3779837" y="7973039"/>
            <a:ext cx="1168590" cy="184666"/>
          </a:xfrm>
          <a:prstGeom prst="rect">
            <a:avLst/>
          </a:prstGeom>
        </p:spPr>
        <p:txBody>
          <a:bodyPr wrap="square" lIns="0" tIns="0" rIns="0" bIns="0" anchor="ctr" anchorCtr="0">
            <a:spAutoFit/>
          </a:bodyPr>
          <a:lstStyle>
            <a:lvl1pPr algn="l" defTabSz="755934" rtl="0" eaLnBrk="1" latinLnBrk="0" hangingPunct="1">
              <a:lnSpc>
                <a:spcPct val="100000"/>
              </a:lnSpc>
              <a:spcBef>
                <a:spcPts val="600"/>
              </a:spcBef>
              <a:spcAft>
                <a:spcPts val="600"/>
              </a:spcAft>
              <a:buNone/>
              <a:defRPr kumimoji="1" sz="2400" b="1" kern="1200">
                <a:solidFill>
                  <a:schemeClr val="tx2"/>
                </a:solidFill>
                <a:latin typeface="+mn-ea"/>
                <a:ea typeface="+mn-ea"/>
                <a:cs typeface="+mj-cs"/>
              </a:defRPr>
            </a:lvl1pPr>
          </a:lstStyle>
          <a:p>
            <a:r>
              <a:rPr lang="ja-JP" altLang="en-US" sz="1200">
                <a:latin typeface="游ゴシック Medium" panose="020B0400000000000000" pitchFamily="34" charset="-128"/>
                <a:ea typeface="游ゴシック Medium" panose="020B0400000000000000" pitchFamily="34" charset="-128"/>
              </a:rPr>
              <a:t>株式会社</a:t>
            </a:r>
            <a:r>
              <a:rPr lang="en-US" altLang="ja-JP" sz="1200" dirty="0">
                <a:latin typeface="游ゴシック Medium" panose="020B0400000000000000" pitchFamily="34" charset="-128"/>
                <a:ea typeface="游ゴシック Medium" panose="020B0400000000000000" pitchFamily="34" charset="-128"/>
              </a:rPr>
              <a:t>WACUL</a:t>
            </a:r>
          </a:p>
        </p:txBody>
      </p:sp>
      <p:cxnSp>
        <p:nvCxnSpPr>
          <p:cNvPr id="20" name="直線コネクタ 19">
            <a:extLst>
              <a:ext uri="{FF2B5EF4-FFF2-40B4-BE49-F238E27FC236}">
                <a16:creationId xmlns:a16="http://schemas.microsoft.com/office/drawing/2014/main" id="{EF1B30CA-B8CE-1441-9ABD-576E4D2188D0}"/>
              </a:ext>
            </a:extLst>
          </p:cNvPr>
          <p:cNvCxnSpPr>
            <a:cxnSpLocks/>
          </p:cNvCxnSpPr>
          <p:nvPr/>
        </p:nvCxnSpPr>
        <p:spPr>
          <a:xfrm>
            <a:off x="996733" y="9773798"/>
            <a:ext cx="5566208" cy="0"/>
          </a:xfrm>
          <a:prstGeom prst="line">
            <a:avLst/>
          </a:prstGeom>
          <a:ln w="3175">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1" name="Title 1">
            <a:extLst>
              <a:ext uri="{FF2B5EF4-FFF2-40B4-BE49-F238E27FC236}">
                <a16:creationId xmlns:a16="http://schemas.microsoft.com/office/drawing/2014/main" id="{BE8B65A0-0D8B-B745-BE75-D3D531BDCE4D}"/>
              </a:ext>
            </a:extLst>
          </p:cNvPr>
          <p:cNvSpPr txBox="1">
            <a:spLocks/>
          </p:cNvSpPr>
          <p:nvPr/>
        </p:nvSpPr>
        <p:spPr>
          <a:xfrm>
            <a:off x="3779837" y="9279198"/>
            <a:ext cx="1245534" cy="184666"/>
          </a:xfrm>
          <a:prstGeom prst="rect">
            <a:avLst/>
          </a:prstGeom>
        </p:spPr>
        <p:txBody>
          <a:bodyPr wrap="square" lIns="0" tIns="0" rIns="0" bIns="0" anchor="ctr" anchorCtr="0">
            <a:spAutoFit/>
          </a:bodyPr>
          <a:lstStyle>
            <a:lvl1pPr algn="l" defTabSz="755934" rtl="0" eaLnBrk="1" latinLnBrk="0" hangingPunct="1">
              <a:lnSpc>
                <a:spcPct val="100000"/>
              </a:lnSpc>
              <a:spcBef>
                <a:spcPts val="600"/>
              </a:spcBef>
              <a:spcAft>
                <a:spcPts val="600"/>
              </a:spcAft>
              <a:buNone/>
              <a:defRPr kumimoji="1" sz="2400" b="1" kern="1200">
                <a:solidFill>
                  <a:schemeClr val="tx2"/>
                </a:solidFill>
                <a:latin typeface="+mn-ea"/>
                <a:ea typeface="+mn-ea"/>
                <a:cs typeface="+mj-cs"/>
              </a:defRPr>
            </a:lvl1pPr>
          </a:lstStyle>
          <a:p>
            <a:r>
              <a:rPr lang="en" altLang="ja-JP" sz="1200" b="0" dirty="0">
                <a:solidFill>
                  <a:schemeClr val="accent5"/>
                </a:solidFill>
                <a:hlinkClick r:id="rId9">
                  <a:extLst>
                    <a:ext uri="{A12FA001-AC4F-418D-AE19-62706E023703}">
                      <ahyp:hlinkClr xmlns:ahyp="http://schemas.microsoft.com/office/drawing/2018/hyperlinkcolor" val="tx"/>
                    </a:ext>
                  </a:extLst>
                </a:hlinkClick>
              </a:rPr>
              <a:t>https://baigie.me</a:t>
            </a:r>
            <a:endParaRPr lang="en-US" altLang="ja-JP" sz="1200" b="0" dirty="0">
              <a:solidFill>
                <a:schemeClr val="accent5"/>
              </a:solidFill>
            </a:endParaRPr>
          </a:p>
        </p:txBody>
      </p:sp>
      <p:sp>
        <p:nvSpPr>
          <p:cNvPr id="22" name="Title 1">
            <a:extLst>
              <a:ext uri="{FF2B5EF4-FFF2-40B4-BE49-F238E27FC236}">
                <a16:creationId xmlns:a16="http://schemas.microsoft.com/office/drawing/2014/main" id="{DE955762-B5D0-344B-B704-61D3B32130E5}"/>
              </a:ext>
            </a:extLst>
          </p:cNvPr>
          <p:cNvSpPr txBox="1">
            <a:spLocks/>
          </p:cNvSpPr>
          <p:nvPr/>
        </p:nvSpPr>
        <p:spPr>
          <a:xfrm>
            <a:off x="3779837" y="9017178"/>
            <a:ext cx="1077218" cy="184666"/>
          </a:xfrm>
          <a:prstGeom prst="rect">
            <a:avLst/>
          </a:prstGeom>
        </p:spPr>
        <p:txBody>
          <a:bodyPr wrap="square" lIns="0" tIns="0" rIns="0" bIns="0" anchor="ctr" anchorCtr="0">
            <a:spAutoFit/>
          </a:bodyPr>
          <a:lstStyle>
            <a:lvl1pPr algn="l" defTabSz="755934" rtl="0" eaLnBrk="1" latinLnBrk="0" hangingPunct="1">
              <a:lnSpc>
                <a:spcPct val="100000"/>
              </a:lnSpc>
              <a:spcBef>
                <a:spcPts val="600"/>
              </a:spcBef>
              <a:spcAft>
                <a:spcPts val="600"/>
              </a:spcAft>
              <a:buNone/>
              <a:defRPr kumimoji="1" sz="2400" b="1" kern="1200">
                <a:solidFill>
                  <a:schemeClr val="tx2"/>
                </a:solidFill>
                <a:latin typeface="+mn-ea"/>
                <a:ea typeface="+mn-ea"/>
                <a:cs typeface="+mj-cs"/>
              </a:defRPr>
            </a:lvl1pPr>
          </a:lstStyle>
          <a:p>
            <a:r>
              <a:rPr lang="ja-JP" altLang="en-US" sz="1200">
                <a:latin typeface="游ゴシック Medium" panose="020B0400000000000000" pitchFamily="34" charset="-128"/>
                <a:ea typeface="游ゴシック Medium" panose="020B0400000000000000" pitchFamily="34" charset="-128"/>
              </a:rPr>
              <a:t>株式会社ベイジ</a:t>
            </a:r>
            <a:endParaRPr lang="en-US" altLang="ja-JP" sz="1200" dirty="0">
              <a:latin typeface="游ゴシック Medium" panose="020B0400000000000000" pitchFamily="34" charset="-128"/>
              <a:ea typeface="游ゴシック Medium" panose="020B0400000000000000" pitchFamily="34" charset="-128"/>
            </a:endParaRPr>
          </a:p>
        </p:txBody>
      </p:sp>
      <p:sp>
        <p:nvSpPr>
          <p:cNvPr id="23" name="タイトル 1">
            <a:extLst>
              <a:ext uri="{FF2B5EF4-FFF2-40B4-BE49-F238E27FC236}">
                <a16:creationId xmlns:a16="http://schemas.microsoft.com/office/drawing/2014/main" id="{F838B06C-4EE0-AD4F-8CB5-0C400C43C033}"/>
              </a:ext>
            </a:extLst>
          </p:cNvPr>
          <p:cNvSpPr txBox="1">
            <a:spLocks/>
          </p:cNvSpPr>
          <p:nvPr/>
        </p:nvSpPr>
        <p:spPr>
          <a:xfrm>
            <a:off x="3061694" y="6175096"/>
            <a:ext cx="1436291" cy="223331"/>
          </a:xfrm>
          <a:prstGeom prst="rect">
            <a:avLst/>
          </a:prstGeom>
        </p:spPr>
        <p:txBody>
          <a:bodyPr vert="horz" wrap="none" lIns="0" tIns="0" rIns="0" bIns="0" rtlCol="0" anchor="ctr">
            <a:spAutoFit/>
          </a:bodyPr>
          <a:lstStyle>
            <a:lvl1pPr algn="ctr" defTabSz="755934" rtl="0" eaLnBrk="1" latinLnBrk="0" hangingPunct="1">
              <a:lnSpc>
                <a:spcPct val="90000"/>
              </a:lnSpc>
              <a:spcBef>
                <a:spcPct val="0"/>
              </a:spcBef>
              <a:buNone/>
              <a:defRPr kumimoji="1" sz="2000" b="1" kern="1200">
                <a:solidFill>
                  <a:schemeClr val="tx2"/>
                </a:solidFill>
                <a:latin typeface="+mn-ea"/>
                <a:ea typeface="+mn-ea"/>
                <a:cs typeface="+mj-cs"/>
              </a:defRPr>
            </a:lvl1pPr>
          </a:lstStyle>
          <a:p>
            <a:r>
              <a:rPr lang="ja-JP" altLang="en-US" sz="1600"/>
              <a:t>お問い合わせ先</a:t>
            </a:r>
          </a:p>
        </p:txBody>
      </p:sp>
      <p:sp>
        <p:nvSpPr>
          <p:cNvPr id="31" name="Slide Number Placeholder 5">
            <a:extLst>
              <a:ext uri="{FF2B5EF4-FFF2-40B4-BE49-F238E27FC236}">
                <a16:creationId xmlns:a16="http://schemas.microsoft.com/office/drawing/2014/main" id="{6E1C1B44-4A38-724E-9925-D61DDF3057EE}"/>
              </a:ext>
            </a:extLst>
          </p:cNvPr>
          <p:cNvSpPr>
            <a:spLocks noGrp="1"/>
          </p:cNvSpPr>
          <p:nvPr>
            <p:ph type="sldNum" sz="quarter" idx="12"/>
          </p:nvPr>
        </p:nvSpPr>
        <p:spPr>
          <a:xfrm>
            <a:off x="7304641" y="10420565"/>
            <a:ext cx="139461" cy="153888"/>
          </a:xfrm>
        </p:spPr>
        <p:txBody>
          <a:bodyPr/>
          <a:lstStyle>
            <a:lvl1pPr algn="r">
              <a:defRPr>
                <a:latin typeface="+mj-ea"/>
                <a:ea typeface="+mj-ea"/>
              </a:defRPr>
            </a:lvl1pPr>
          </a:lstStyle>
          <a:p>
            <a:fld id="{BDAF3A46-BB46-C846-A957-87752CFF5CED}" type="slidenum">
              <a:rPr kumimoji="1" lang="ja-JP" altLang="en-US" smtClean="0"/>
              <a:pPr/>
              <a:t>31</a:t>
            </a:fld>
            <a:endParaRPr kumimoji="1" lang="ja-JP" altLang="en-US"/>
          </a:p>
        </p:txBody>
      </p:sp>
    </p:spTree>
    <p:extLst>
      <p:ext uri="{BB962C8B-B14F-4D97-AF65-F5344CB8AC3E}">
        <p14:creationId xmlns:p14="http://schemas.microsoft.com/office/powerpoint/2010/main" val="1514174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2A7DC7D-6E98-4746-BF2A-7238105B8F3F}"/>
              </a:ext>
            </a:extLst>
          </p:cNvPr>
          <p:cNvSpPr>
            <a:spLocks noGrp="1"/>
          </p:cNvSpPr>
          <p:nvPr>
            <p:ph type="title"/>
          </p:nvPr>
        </p:nvSpPr>
        <p:spPr/>
        <p:txBody>
          <a:bodyPr/>
          <a:lstStyle/>
          <a:p>
            <a:r>
              <a:rPr kumimoji="1" lang="en-US" altLang="ja-JP" dirty="0"/>
              <a:t>CTA</a:t>
            </a:r>
            <a:endParaRPr kumimoji="1" lang="ja-JP" altLang="en-US"/>
          </a:p>
        </p:txBody>
      </p:sp>
      <p:sp>
        <p:nvSpPr>
          <p:cNvPr id="5" name="正方形/長方形 4">
            <a:extLst>
              <a:ext uri="{FF2B5EF4-FFF2-40B4-BE49-F238E27FC236}">
                <a16:creationId xmlns:a16="http://schemas.microsoft.com/office/drawing/2014/main" id="{E5DDA504-02EA-4041-A1A9-B2FF36322A97}"/>
              </a:ext>
            </a:extLst>
          </p:cNvPr>
          <p:cNvSpPr/>
          <p:nvPr/>
        </p:nvSpPr>
        <p:spPr>
          <a:xfrm>
            <a:off x="3629556" y="1051678"/>
            <a:ext cx="490519" cy="498351"/>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sz="600">
                <a:solidFill>
                  <a:schemeClr val="bg1"/>
                </a:solidFill>
                <a:latin typeface="+mn-ea"/>
              </a:rPr>
              <a:t>資料請求</a:t>
            </a:r>
            <a:endParaRPr kumimoji="1" lang="en-US" altLang="ja-JP" sz="600" dirty="0">
              <a:solidFill>
                <a:schemeClr val="bg1"/>
              </a:solidFill>
              <a:latin typeface="+mn-ea"/>
            </a:endParaRPr>
          </a:p>
        </p:txBody>
      </p:sp>
      <p:sp>
        <p:nvSpPr>
          <p:cNvPr id="37" name="正方形/長方形 36">
            <a:extLst>
              <a:ext uri="{FF2B5EF4-FFF2-40B4-BE49-F238E27FC236}">
                <a16:creationId xmlns:a16="http://schemas.microsoft.com/office/drawing/2014/main" id="{265C4BBF-1E4D-6842-9C63-BD120E141901}"/>
              </a:ext>
            </a:extLst>
          </p:cNvPr>
          <p:cNvSpPr/>
          <p:nvPr/>
        </p:nvSpPr>
        <p:spPr>
          <a:xfrm>
            <a:off x="624011" y="1459269"/>
            <a:ext cx="2000549" cy="92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kumimoji="1" lang="ja-JP" altLang="en-US" sz="600" b="1">
                <a:solidFill>
                  <a:schemeClr val="tx2"/>
                </a:solidFill>
                <a:latin typeface="+mn-ea"/>
              </a:rPr>
              <a:t>ホーム</a:t>
            </a:r>
            <a:r>
              <a:rPr kumimoji="1" lang="ja-JP" altLang="en-US" sz="600" b="1" dirty="0">
                <a:solidFill>
                  <a:schemeClr val="tx2"/>
                </a:solidFill>
                <a:latin typeface="+mn-ea"/>
              </a:rPr>
              <a:t>　</a:t>
            </a:r>
            <a:r>
              <a:rPr kumimoji="1" lang="ja-JP" altLang="en-US" sz="600" b="1">
                <a:solidFill>
                  <a:schemeClr val="tx2"/>
                </a:solidFill>
                <a:latin typeface="+mn-ea"/>
              </a:rPr>
              <a:t>サービス</a:t>
            </a:r>
            <a:r>
              <a:rPr kumimoji="1" lang="ja-JP" altLang="en-US" sz="600" b="1" dirty="0">
                <a:solidFill>
                  <a:schemeClr val="tx2"/>
                </a:solidFill>
                <a:latin typeface="+mn-ea"/>
              </a:rPr>
              <a:t>紹介　特長　料金　事例　</a:t>
            </a:r>
            <a:r>
              <a:rPr kumimoji="1" lang="ja-JP" altLang="en-US" sz="600" b="1">
                <a:solidFill>
                  <a:schemeClr val="tx2"/>
                </a:solidFill>
                <a:latin typeface="+mn-ea"/>
              </a:rPr>
              <a:t>お役立ち資料</a:t>
            </a:r>
            <a:endParaRPr kumimoji="1" lang="ja-JP" altLang="en-US" sz="600" b="1" dirty="0">
              <a:solidFill>
                <a:schemeClr val="tx2"/>
              </a:solidFill>
              <a:latin typeface="+mn-ea"/>
            </a:endParaRPr>
          </a:p>
        </p:txBody>
      </p:sp>
      <p:sp>
        <p:nvSpPr>
          <p:cNvPr id="31" name="正方形/長方形 30">
            <a:extLst>
              <a:ext uri="{FF2B5EF4-FFF2-40B4-BE49-F238E27FC236}">
                <a16:creationId xmlns:a16="http://schemas.microsoft.com/office/drawing/2014/main" id="{1905FC98-D42C-4042-B0AE-5E220E7C3B81}"/>
              </a:ext>
            </a:extLst>
          </p:cNvPr>
          <p:cNvSpPr/>
          <p:nvPr/>
        </p:nvSpPr>
        <p:spPr>
          <a:xfrm>
            <a:off x="3246740" y="4390837"/>
            <a:ext cx="1299687" cy="540258"/>
          </a:xfrm>
          <a:prstGeom prst="rect">
            <a:avLst/>
          </a:prstGeom>
          <a:solidFill>
            <a:schemeClr val="tx2"/>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33" name="正方形/長方形 32">
            <a:extLst>
              <a:ext uri="{FF2B5EF4-FFF2-40B4-BE49-F238E27FC236}">
                <a16:creationId xmlns:a16="http://schemas.microsoft.com/office/drawing/2014/main" id="{A04AD875-C335-5941-9E4C-43B2B6E5386C}"/>
              </a:ext>
            </a:extLst>
          </p:cNvPr>
          <p:cNvSpPr/>
          <p:nvPr/>
        </p:nvSpPr>
        <p:spPr>
          <a:xfrm>
            <a:off x="1445463" y="8809137"/>
            <a:ext cx="461665" cy="6793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nSpc>
                <a:spcPct val="150000"/>
              </a:lnSpc>
            </a:pPr>
            <a:r>
              <a:rPr kumimoji="1" lang="ja-JP" altLang="en-US" sz="600" b="1" dirty="0">
                <a:solidFill>
                  <a:schemeClr val="tx2"/>
                </a:solidFill>
                <a:latin typeface="+mn-ea"/>
              </a:rPr>
              <a:t>ホーム</a:t>
            </a:r>
            <a:endParaRPr kumimoji="1" lang="en-US" altLang="ja-JP" sz="600" b="1" dirty="0">
              <a:solidFill>
                <a:schemeClr val="tx2"/>
              </a:solidFill>
              <a:latin typeface="+mn-ea"/>
            </a:endParaRPr>
          </a:p>
          <a:p>
            <a:pPr>
              <a:lnSpc>
                <a:spcPct val="150000"/>
              </a:lnSpc>
            </a:pPr>
            <a:r>
              <a:rPr kumimoji="1" lang="ja-JP" altLang="en-US" sz="600" b="1" dirty="0">
                <a:solidFill>
                  <a:schemeClr val="tx2"/>
                </a:solidFill>
                <a:latin typeface="+mn-ea"/>
              </a:rPr>
              <a:t>サービス紹介</a:t>
            </a:r>
            <a:endParaRPr kumimoji="1" lang="en-US" altLang="ja-JP" sz="600" b="1" dirty="0">
              <a:solidFill>
                <a:schemeClr val="tx2"/>
              </a:solidFill>
              <a:latin typeface="+mn-ea"/>
            </a:endParaRPr>
          </a:p>
          <a:p>
            <a:pPr>
              <a:lnSpc>
                <a:spcPct val="150000"/>
              </a:lnSpc>
            </a:pPr>
            <a:r>
              <a:rPr kumimoji="1" lang="ja-JP" altLang="en-US" sz="600" b="1" dirty="0">
                <a:solidFill>
                  <a:schemeClr val="tx2"/>
                </a:solidFill>
                <a:latin typeface="+mn-ea"/>
              </a:rPr>
              <a:t>特長　</a:t>
            </a:r>
            <a:endParaRPr kumimoji="1" lang="en-US" altLang="ja-JP" sz="600" b="1" dirty="0">
              <a:solidFill>
                <a:schemeClr val="tx2"/>
              </a:solidFill>
              <a:latin typeface="+mn-ea"/>
            </a:endParaRPr>
          </a:p>
          <a:p>
            <a:pPr>
              <a:lnSpc>
                <a:spcPct val="150000"/>
              </a:lnSpc>
            </a:pPr>
            <a:r>
              <a:rPr kumimoji="1" lang="ja-JP" altLang="en-US" sz="600" b="1" dirty="0">
                <a:solidFill>
                  <a:schemeClr val="tx2"/>
                </a:solidFill>
                <a:latin typeface="+mn-ea"/>
              </a:rPr>
              <a:t>料金</a:t>
            </a:r>
            <a:endParaRPr kumimoji="1" lang="en-US" altLang="ja-JP" sz="600" b="1" dirty="0">
              <a:solidFill>
                <a:schemeClr val="tx2"/>
              </a:solidFill>
              <a:latin typeface="+mn-ea"/>
            </a:endParaRPr>
          </a:p>
          <a:p>
            <a:pPr>
              <a:lnSpc>
                <a:spcPct val="150000"/>
              </a:lnSpc>
            </a:pPr>
            <a:r>
              <a:rPr kumimoji="1" lang="ja-JP" altLang="en-US" sz="600" b="1" dirty="0">
                <a:solidFill>
                  <a:schemeClr val="tx2"/>
                </a:solidFill>
                <a:latin typeface="+mn-ea"/>
              </a:rPr>
              <a:t>事例</a:t>
            </a:r>
            <a:endParaRPr kumimoji="1" lang="en-US" altLang="ja-JP" sz="600" b="1" dirty="0">
              <a:solidFill>
                <a:schemeClr val="tx2"/>
              </a:solidFill>
              <a:latin typeface="+mn-ea"/>
            </a:endParaRPr>
          </a:p>
        </p:txBody>
      </p:sp>
      <p:sp>
        <p:nvSpPr>
          <p:cNvPr id="48" name="正方形/長方形 47">
            <a:extLst>
              <a:ext uri="{FF2B5EF4-FFF2-40B4-BE49-F238E27FC236}">
                <a16:creationId xmlns:a16="http://schemas.microsoft.com/office/drawing/2014/main" id="{787FA29E-3C02-954C-B35E-98DAB65E9EE8}"/>
              </a:ext>
            </a:extLst>
          </p:cNvPr>
          <p:cNvSpPr/>
          <p:nvPr/>
        </p:nvSpPr>
        <p:spPr>
          <a:xfrm>
            <a:off x="2111249" y="8809137"/>
            <a:ext cx="461665" cy="402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nSpc>
                <a:spcPct val="150000"/>
              </a:lnSpc>
            </a:pPr>
            <a:r>
              <a:rPr kumimoji="1" lang="ja-JP" altLang="en-US" sz="600" b="1">
                <a:solidFill>
                  <a:schemeClr val="tx2"/>
                </a:solidFill>
                <a:latin typeface="+mn-ea"/>
              </a:rPr>
              <a:t>セミナー</a:t>
            </a:r>
            <a:endParaRPr kumimoji="1" lang="en-US" altLang="ja-JP" sz="600" b="1" dirty="0">
              <a:solidFill>
                <a:schemeClr val="tx2"/>
              </a:solidFill>
              <a:latin typeface="+mn-ea"/>
            </a:endParaRPr>
          </a:p>
          <a:p>
            <a:pPr>
              <a:lnSpc>
                <a:spcPct val="150000"/>
              </a:lnSpc>
            </a:pPr>
            <a:r>
              <a:rPr kumimoji="1" lang="ja-JP" altLang="en-US" sz="600" b="1">
                <a:solidFill>
                  <a:schemeClr val="tx2"/>
                </a:solidFill>
                <a:latin typeface="+mn-ea"/>
              </a:rPr>
              <a:t>お役立ち資料</a:t>
            </a:r>
            <a:endParaRPr kumimoji="1" lang="en-US" altLang="ja-JP" sz="600" b="1" dirty="0">
              <a:solidFill>
                <a:schemeClr val="tx2"/>
              </a:solidFill>
              <a:latin typeface="+mn-ea"/>
            </a:endParaRPr>
          </a:p>
          <a:p>
            <a:pPr>
              <a:lnSpc>
                <a:spcPct val="150000"/>
              </a:lnSpc>
            </a:pPr>
            <a:r>
              <a:rPr kumimoji="1" lang="ja-JP" altLang="en-US" sz="600" b="1">
                <a:solidFill>
                  <a:schemeClr val="tx2"/>
                </a:solidFill>
                <a:latin typeface="+mn-ea"/>
              </a:rPr>
              <a:t>よくある質問</a:t>
            </a:r>
          </a:p>
        </p:txBody>
      </p:sp>
      <p:sp>
        <p:nvSpPr>
          <p:cNvPr id="53" name="正方形/長方形 52">
            <a:extLst>
              <a:ext uri="{FF2B5EF4-FFF2-40B4-BE49-F238E27FC236}">
                <a16:creationId xmlns:a16="http://schemas.microsoft.com/office/drawing/2014/main" id="{531C8FD6-AB1F-5E45-9613-9F7A2E24EA4F}"/>
              </a:ext>
            </a:extLst>
          </p:cNvPr>
          <p:cNvSpPr/>
          <p:nvPr/>
        </p:nvSpPr>
        <p:spPr>
          <a:xfrm>
            <a:off x="2778010" y="8815850"/>
            <a:ext cx="509755" cy="6793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nSpc>
                <a:spcPct val="150000"/>
              </a:lnSpc>
            </a:pPr>
            <a:r>
              <a:rPr kumimoji="1" lang="ja-JP" altLang="en-US" sz="600" b="1">
                <a:solidFill>
                  <a:schemeClr val="tx2"/>
                </a:solidFill>
                <a:latin typeface="+mn-ea"/>
              </a:rPr>
              <a:t>会社概要</a:t>
            </a:r>
            <a:endParaRPr kumimoji="1" lang="en-US" altLang="ja-JP" sz="600" b="1" dirty="0">
              <a:solidFill>
                <a:schemeClr val="tx2"/>
              </a:solidFill>
              <a:latin typeface="+mn-ea"/>
            </a:endParaRPr>
          </a:p>
          <a:p>
            <a:pPr>
              <a:lnSpc>
                <a:spcPct val="150000"/>
              </a:lnSpc>
            </a:pPr>
            <a:r>
              <a:rPr kumimoji="1" lang="ja-JP" altLang="en-US" sz="600" b="1">
                <a:solidFill>
                  <a:schemeClr val="tx2"/>
                </a:solidFill>
                <a:latin typeface="+mn-ea"/>
              </a:rPr>
              <a:t>お知らせ</a:t>
            </a:r>
            <a:endParaRPr kumimoji="1" lang="en-US" altLang="ja-JP" sz="600" b="1" dirty="0">
              <a:solidFill>
                <a:schemeClr val="tx2"/>
              </a:solidFill>
              <a:latin typeface="+mn-ea"/>
            </a:endParaRPr>
          </a:p>
          <a:p>
            <a:pPr>
              <a:lnSpc>
                <a:spcPct val="150000"/>
              </a:lnSpc>
            </a:pPr>
            <a:r>
              <a:rPr kumimoji="1" lang="ja-JP" altLang="en-US" sz="600" b="1">
                <a:solidFill>
                  <a:schemeClr val="tx2"/>
                </a:solidFill>
                <a:latin typeface="+mn-ea"/>
              </a:rPr>
              <a:t>ブログ</a:t>
            </a:r>
            <a:endParaRPr kumimoji="1" lang="en-US" altLang="ja-JP" sz="600" b="1" dirty="0">
              <a:solidFill>
                <a:schemeClr val="tx2"/>
              </a:solidFill>
              <a:latin typeface="+mn-ea"/>
            </a:endParaRPr>
          </a:p>
          <a:p>
            <a:pPr>
              <a:lnSpc>
                <a:spcPct val="150000"/>
              </a:lnSpc>
            </a:pPr>
            <a:r>
              <a:rPr kumimoji="1" lang="ja-JP" altLang="en-US" sz="600" b="1">
                <a:solidFill>
                  <a:schemeClr val="tx2"/>
                </a:solidFill>
                <a:latin typeface="+mn-ea"/>
              </a:rPr>
              <a:t>公式</a:t>
            </a:r>
            <a:r>
              <a:rPr kumimoji="1" lang="en-US" altLang="ja-JP" sz="600" b="1" dirty="0">
                <a:solidFill>
                  <a:schemeClr val="tx2"/>
                </a:solidFill>
                <a:latin typeface="+mn-ea"/>
              </a:rPr>
              <a:t>Facebook</a:t>
            </a:r>
          </a:p>
          <a:p>
            <a:pPr>
              <a:lnSpc>
                <a:spcPct val="150000"/>
              </a:lnSpc>
            </a:pPr>
            <a:r>
              <a:rPr kumimoji="1" lang="ja-JP" altLang="en-US" sz="600" b="1">
                <a:solidFill>
                  <a:schemeClr val="tx2"/>
                </a:solidFill>
                <a:latin typeface="+mn-ea"/>
              </a:rPr>
              <a:t>公式</a:t>
            </a:r>
            <a:r>
              <a:rPr kumimoji="1" lang="en-US" altLang="ja-JP" sz="600" b="1" dirty="0">
                <a:solidFill>
                  <a:schemeClr val="tx2"/>
                </a:solidFill>
                <a:latin typeface="+mn-ea"/>
              </a:rPr>
              <a:t>Twitter</a:t>
            </a:r>
          </a:p>
        </p:txBody>
      </p:sp>
      <p:sp>
        <p:nvSpPr>
          <p:cNvPr id="56" name="正方形/長方形 55">
            <a:extLst>
              <a:ext uri="{FF2B5EF4-FFF2-40B4-BE49-F238E27FC236}">
                <a16:creationId xmlns:a16="http://schemas.microsoft.com/office/drawing/2014/main" id="{F6A9A794-A6B9-DF4A-936F-47026D180736}"/>
              </a:ext>
            </a:extLst>
          </p:cNvPr>
          <p:cNvSpPr/>
          <p:nvPr/>
        </p:nvSpPr>
        <p:spPr>
          <a:xfrm>
            <a:off x="3498937" y="8809137"/>
            <a:ext cx="307777" cy="26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nSpc>
                <a:spcPct val="150000"/>
              </a:lnSpc>
            </a:pPr>
            <a:r>
              <a:rPr kumimoji="1" lang="ja-JP" altLang="en-US" sz="600" b="1">
                <a:solidFill>
                  <a:schemeClr val="tx2"/>
                </a:solidFill>
                <a:latin typeface="+mn-ea"/>
              </a:rPr>
              <a:t>無料相談</a:t>
            </a:r>
            <a:endParaRPr kumimoji="1" lang="en-US" altLang="ja-JP" sz="600" b="1" dirty="0">
              <a:solidFill>
                <a:schemeClr val="tx2"/>
              </a:solidFill>
              <a:latin typeface="+mn-ea"/>
            </a:endParaRPr>
          </a:p>
          <a:p>
            <a:pPr>
              <a:lnSpc>
                <a:spcPct val="150000"/>
              </a:lnSpc>
            </a:pPr>
            <a:r>
              <a:rPr kumimoji="1" lang="ja-JP" altLang="en-US" sz="600" b="1">
                <a:solidFill>
                  <a:schemeClr val="tx2"/>
                </a:solidFill>
                <a:latin typeface="+mn-ea"/>
              </a:rPr>
              <a:t>資料請求</a:t>
            </a:r>
            <a:endParaRPr kumimoji="1" lang="en-US" altLang="ja-JP" sz="600" b="1" dirty="0">
              <a:solidFill>
                <a:schemeClr val="tx2"/>
              </a:solidFill>
              <a:latin typeface="+mn-ea"/>
            </a:endParaRPr>
          </a:p>
        </p:txBody>
      </p:sp>
      <p:sp>
        <p:nvSpPr>
          <p:cNvPr id="59" name="正方形/長方形 58">
            <a:extLst>
              <a:ext uri="{FF2B5EF4-FFF2-40B4-BE49-F238E27FC236}">
                <a16:creationId xmlns:a16="http://schemas.microsoft.com/office/drawing/2014/main" id="{F9AAB0A0-0E05-B746-877E-6D8AB5EE472E}"/>
              </a:ext>
            </a:extLst>
          </p:cNvPr>
          <p:cNvSpPr/>
          <p:nvPr/>
        </p:nvSpPr>
        <p:spPr>
          <a:xfrm>
            <a:off x="452033" y="9725575"/>
            <a:ext cx="4167035" cy="214208"/>
          </a:xfrm>
          <a:prstGeom prst="rect">
            <a:avLst/>
          </a:prstGeom>
          <a:solidFill>
            <a:schemeClr val="bg1"/>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0" rIns="216000" bIns="0" rtlCol="0" anchor="ctr" anchorCtr="0"/>
          <a:lstStyle/>
          <a:p>
            <a:r>
              <a:rPr kumimoji="1" lang="ja-JP" altLang="en-US" sz="600" u="sng">
                <a:solidFill>
                  <a:schemeClr val="tx2"/>
                </a:solidFill>
                <a:latin typeface="+mn-ea"/>
              </a:rPr>
              <a:t>プライバシーポリシー</a:t>
            </a:r>
            <a:r>
              <a:rPr kumimoji="1" lang="en-US" altLang="ja-JP" sz="600" dirty="0">
                <a:solidFill>
                  <a:schemeClr val="tx2"/>
                </a:solidFill>
                <a:latin typeface="+mn-ea"/>
              </a:rPr>
              <a:t> </a:t>
            </a:r>
            <a:r>
              <a:rPr kumimoji="1" lang="ja-JP" altLang="en-US" sz="600">
                <a:solidFill>
                  <a:schemeClr val="tx2"/>
                </a:solidFill>
                <a:latin typeface="+mn-ea"/>
              </a:rPr>
              <a:t>   </a:t>
            </a:r>
            <a:r>
              <a:rPr kumimoji="1" lang="ja-JP" altLang="en-US" sz="600" u="sng">
                <a:solidFill>
                  <a:schemeClr val="tx2"/>
                </a:solidFill>
                <a:latin typeface="+mn-ea"/>
              </a:rPr>
              <a:t>利用規約</a:t>
            </a:r>
            <a:endParaRPr kumimoji="1" lang="en-US" altLang="ja-JP" sz="600" u="sng" dirty="0">
              <a:solidFill>
                <a:schemeClr val="tx2"/>
              </a:solidFill>
              <a:latin typeface="+mn-ea"/>
            </a:endParaRPr>
          </a:p>
        </p:txBody>
      </p:sp>
      <p:sp>
        <p:nvSpPr>
          <p:cNvPr id="61" name="正方形/長方形 60">
            <a:extLst>
              <a:ext uri="{FF2B5EF4-FFF2-40B4-BE49-F238E27FC236}">
                <a16:creationId xmlns:a16="http://schemas.microsoft.com/office/drawing/2014/main" id="{94F817C2-D69D-8E44-A597-8C727324AC0A}"/>
              </a:ext>
            </a:extLst>
          </p:cNvPr>
          <p:cNvSpPr/>
          <p:nvPr/>
        </p:nvSpPr>
        <p:spPr>
          <a:xfrm>
            <a:off x="4076021" y="9778818"/>
            <a:ext cx="434414"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spcAft>
                <a:spcPts val="600"/>
              </a:spcAft>
            </a:pPr>
            <a:r>
              <a:rPr kumimoji="1" lang="en-US" altLang="ja-JP" sz="700" dirty="0">
                <a:solidFill>
                  <a:schemeClr val="tx2"/>
                </a:solidFill>
              </a:rPr>
              <a:t>©️Copyright</a:t>
            </a:r>
          </a:p>
        </p:txBody>
      </p:sp>
      <p:sp>
        <p:nvSpPr>
          <p:cNvPr id="36" name="正方形/長方形 35">
            <a:extLst>
              <a:ext uri="{FF2B5EF4-FFF2-40B4-BE49-F238E27FC236}">
                <a16:creationId xmlns:a16="http://schemas.microsoft.com/office/drawing/2014/main" id="{8404346C-F8C5-1C49-9BF6-E67F327D68AE}"/>
              </a:ext>
            </a:extLst>
          </p:cNvPr>
          <p:cNvSpPr/>
          <p:nvPr/>
        </p:nvSpPr>
        <p:spPr>
          <a:xfrm>
            <a:off x="449710" y="1051679"/>
            <a:ext cx="4169358" cy="605950"/>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0" rIns="216000" bIns="0" rtlCol="0" anchor="ctr" anchorCtr="0"/>
          <a:lstStyle/>
          <a:p>
            <a:endParaRPr kumimoji="1" lang="en-US" altLang="ja-JP" sz="800" dirty="0">
              <a:solidFill>
                <a:schemeClr val="tx2"/>
              </a:solidFill>
              <a:latin typeface="+mn-ea"/>
            </a:endParaRPr>
          </a:p>
        </p:txBody>
      </p:sp>
      <p:sp>
        <p:nvSpPr>
          <p:cNvPr id="38" name="正方形/長方形 37">
            <a:extLst>
              <a:ext uri="{FF2B5EF4-FFF2-40B4-BE49-F238E27FC236}">
                <a16:creationId xmlns:a16="http://schemas.microsoft.com/office/drawing/2014/main" id="{C89FE5FC-BD97-DE48-B9CA-0FAFC6502715}"/>
              </a:ext>
            </a:extLst>
          </p:cNvPr>
          <p:cNvSpPr/>
          <p:nvPr/>
        </p:nvSpPr>
        <p:spPr>
          <a:xfrm>
            <a:off x="452033" y="8628984"/>
            <a:ext cx="4167036" cy="1096591"/>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57" name="正方形/長方形 56">
            <a:extLst>
              <a:ext uri="{FF2B5EF4-FFF2-40B4-BE49-F238E27FC236}">
                <a16:creationId xmlns:a16="http://schemas.microsoft.com/office/drawing/2014/main" id="{36508F7D-6A34-D146-8F3E-032C5F2E5624}"/>
              </a:ext>
            </a:extLst>
          </p:cNvPr>
          <p:cNvSpPr/>
          <p:nvPr/>
        </p:nvSpPr>
        <p:spPr>
          <a:xfrm>
            <a:off x="2910759" y="1456922"/>
            <a:ext cx="641201"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kumimoji="1" lang="en-US" altLang="ja-JP" sz="700" b="1" dirty="0">
                <a:solidFill>
                  <a:schemeClr val="tx2"/>
                </a:solidFill>
                <a:latin typeface="+mn-ea"/>
              </a:rPr>
              <a:t>0123-456-7890</a:t>
            </a:r>
            <a:endParaRPr kumimoji="1" lang="ja-JP" altLang="en-US" sz="700" b="1">
              <a:solidFill>
                <a:schemeClr val="tx2"/>
              </a:solidFill>
              <a:latin typeface="+mn-ea"/>
            </a:endParaRPr>
          </a:p>
        </p:txBody>
      </p:sp>
      <p:pic>
        <p:nvPicPr>
          <p:cNvPr id="60" name="図 59">
            <a:extLst>
              <a:ext uri="{FF2B5EF4-FFF2-40B4-BE49-F238E27FC236}">
                <a16:creationId xmlns:a16="http://schemas.microsoft.com/office/drawing/2014/main" id="{6CE0F15E-36E2-2944-AC0B-569CA4D0FF5A}"/>
              </a:ext>
            </a:extLst>
          </p:cNvPr>
          <p:cNvPicPr>
            <a:picLocks noChangeAspect="1"/>
          </p:cNvPicPr>
          <p:nvPr/>
        </p:nvPicPr>
        <p:blipFill>
          <a:blip r:embed="rId3"/>
          <a:stretch>
            <a:fillRect/>
          </a:stretch>
        </p:blipFill>
        <p:spPr>
          <a:xfrm>
            <a:off x="2788158" y="1424073"/>
            <a:ext cx="103874" cy="138499"/>
          </a:xfrm>
          <a:prstGeom prst="rect">
            <a:avLst/>
          </a:prstGeom>
        </p:spPr>
      </p:pic>
      <p:sp>
        <p:nvSpPr>
          <p:cNvPr id="63" name="正方形/長方形 62">
            <a:extLst>
              <a:ext uri="{FF2B5EF4-FFF2-40B4-BE49-F238E27FC236}">
                <a16:creationId xmlns:a16="http://schemas.microsoft.com/office/drawing/2014/main" id="{D54B3789-606C-2245-AD6F-42C75C3D9B82}"/>
              </a:ext>
            </a:extLst>
          </p:cNvPr>
          <p:cNvSpPr/>
          <p:nvPr/>
        </p:nvSpPr>
        <p:spPr>
          <a:xfrm>
            <a:off x="3061441" y="1345425"/>
            <a:ext cx="490519" cy="769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kumimoji="1" lang="ja-JP" altLang="en-US" sz="500">
                <a:solidFill>
                  <a:schemeClr val="tx2"/>
                </a:solidFill>
                <a:latin typeface="+mn-ea"/>
              </a:rPr>
              <a:t>平日</a:t>
            </a:r>
            <a:r>
              <a:rPr kumimoji="1" lang="en-US" altLang="ja-JP" sz="500" dirty="0">
                <a:solidFill>
                  <a:schemeClr val="tx2"/>
                </a:solidFill>
                <a:latin typeface="+mn-ea"/>
              </a:rPr>
              <a:t>00:00~00:00</a:t>
            </a:r>
            <a:endParaRPr kumimoji="1" lang="ja-JP" altLang="en-US" sz="500">
              <a:solidFill>
                <a:schemeClr val="tx2"/>
              </a:solidFill>
              <a:latin typeface="+mn-ea"/>
            </a:endParaRPr>
          </a:p>
        </p:txBody>
      </p:sp>
      <p:sp>
        <p:nvSpPr>
          <p:cNvPr id="64" name="正方形/長方形 63">
            <a:extLst>
              <a:ext uri="{FF2B5EF4-FFF2-40B4-BE49-F238E27FC236}">
                <a16:creationId xmlns:a16="http://schemas.microsoft.com/office/drawing/2014/main" id="{562A1689-C33B-8443-86A5-1C7BB77F98D0}"/>
              </a:ext>
            </a:extLst>
          </p:cNvPr>
          <p:cNvSpPr/>
          <p:nvPr/>
        </p:nvSpPr>
        <p:spPr>
          <a:xfrm>
            <a:off x="4130873" y="1051677"/>
            <a:ext cx="490519" cy="498351"/>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sz="600">
                <a:solidFill>
                  <a:schemeClr val="bg1"/>
                </a:solidFill>
                <a:latin typeface="+mn-ea"/>
              </a:rPr>
              <a:t>無料相談</a:t>
            </a:r>
            <a:endParaRPr kumimoji="1" lang="en-US" altLang="ja-JP" sz="600" dirty="0">
              <a:solidFill>
                <a:schemeClr val="bg1"/>
              </a:solidFill>
              <a:latin typeface="+mn-ea"/>
            </a:endParaRPr>
          </a:p>
        </p:txBody>
      </p:sp>
      <p:sp>
        <p:nvSpPr>
          <p:cNvPr id="65" name="正方形/長方形 64">
            <a:extLst>
              <a:ext uri="{FF2B5EF4-FFF2-40B4-BE49-F238E27FC236}">
                <a16:creationId xmlns:a16="http://schemas.microsoft.com/office/drawing/2014/main" id="{615E0383-8BD6-C74A-BBEF-68C0370ACDD1}"/>
              </a:ext>
            </a:extLst>
          </p:cNvPr>
          <p:cNvSpPr/>
          <p:nvPr/>
        </p:nvSpPr>
        <p:spPr>
          <a:xfrm>
            <a:off x="3592670" y="9270513"/>
            <a:ext cx="557846" cy="92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kumimoji="1" lang="en-US" altLang="ja-JP" sz="600" b="1" dirty="0">
                <a:solidFill>
                  <a:schemeClr val="tx2"/>
                </a:solidFill>
                <a:latin typeface="+mn-ea"/>
              </a:rPr>
              <a:t>0123-456-7890</a:t>
            </a:r>
            <a:endParaRPr kumimoji="1" lang="ja-JP" altLang="en-US" sz="600" b="1">
              <a:solidFill>
                <a:schemeClr val="tx2"/>
              </a:solidFill>
              <a:latin typeface="+mn-ea"/>
            </a:endParaRPr>
          </a:p>
        </p:txBody>
      </p:sp>
      <p:pic>
        <p:nvPicPr>
          <p:cNvPr id="66" name="図 65">
            <a:extLst>
              <a:ext uri="{FF2B5EF4-FFF2-40B4-BE49-F238E27FC236}">
                <a16:creationId xmlns:a16="http://schemas.microsoft.com/office/drawing/2014/main" id="{496ED77C-7570-6342-B8C2-B330C6ED5BAC}"/>
              </a:ext>
            </a:extLst>
          </p:cNvPr>
          <p:cNvPicPr>
            <a:picLocks noChangeAspect="1"/>
          </p:cNvPicPr>
          <p:nvPr/>
        </p:nvPicPr>
        <p:blipFill>
          <a:blip r:embed="rId3"/>
          <a:stretch>
            <a:fillRect/>
          </a:stretch>
        </p:blipFill>
        <p:spPr>
          <a:xfrm>
            <a:off x="3495098" y="9237664"/>
            <a:ext cx="103874" cy="138499"/>
          </a:xfrm>
          <a:prstGeom prst="rect">
            <a:avLst/>
          </a:prstGeom>
        </p:spPr>
      </p:pic>
      <p:sp>
        <p:nvSpPr>
          <p:cNvPr id="67" name="正方形/長方形 66">
            <a:extLst>
              <a:ext uri="{FF2B5EF4-FFF2-40B4-BE49-F238E27FC236}">
                <a16:creationId xmlns:a16="http://schemas.microsoft.com/office/drawing/2014/main" id="{F2F852EA-DE3D-104C-9AEA-ED72BEACDE2F}"/>
              </a:ext>
            </a:extLst>
          </p:cNvPr>
          <p:cNvSpPr/>
          <p:nvPr/>
        </p:nvSpPr>
        <p:spPr>
          <a:xfrm>
            <a:off x="3501308" y="9411307"/>
            <a:ext cx="490520" cy="769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kumimoji="1" lang="ja-JP" altLang="en-US" sz="500">
                <a:solidFill>
                  <a:schemeClr val="tx2"/>
                </a:solidFill>
                <a:latin typeface="+mn-ea"/>
              </a:rPr>
              <a:t>平日</a:t>
            </a:r>
            <a:r>
              <a:rPr kumimoji="1" lang="en-US" altLang="ja-JP" sz="500" dirty="0">
                <a:solidFill>
                  <a:schemeClr val="tx2"/>
                </a:solidFill>
                <a:latin typeface="+mn-ea"/>
              </a:rPr>
              <a:t>00:00~00:00</a:t>
            </a:r>
            <a:endParaRPr kumimoji="1" lang="ja-JP" altLang="en-US" sz="500">
              <a:solidFill>
                <a:schemeClr val="tx2"/>
              </a:solidFill>
              <a:latin typeface="+mn-ea"/>
            </a:endParaRPr>
          </a:p>
        </p:txBody>
      </p:sp>
      <p:sp>
        <p:nvSpPr>
          <p:cNvPr id="69" name="正方形/長方形 68">
            <a:extLst>
              <a:ext uri="{FF2B5EF4-FFF2-40B4-BE49-F238E27FC236}">
                <a16:creationId xmlns:a16="http://schemas.microsoft.com/office/drawing/2014/main" id="{9E1819A4-6821-6F43-9CB4-774D890D11D6}"/>
              </a:ext>
            </a:extLst>
          </p:cNvPr>
          <p:cNvSpPr/>
          <p:nvPr/>
        </p:nvSpPr>
        <p:spPr>
          <a:xfrm>
            <a:off x="449709" y="7082948"/>
            <a:ext cx="4169359" cy="1130507"/>
          </a:xfrm>
          <a:prstGeom prst="rect">
            <a:avLst/>
          </a:prstGeom>
          <a:solidFill>
            <a:schemeClr val="tx2"/>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kumimoji="1" lang="en-US" altLang="ja-JP" sz="800" dirty="0">
                <a:solidFill>
                  <a:schemeClr val="bg1"/>
                </a:solidFill>
                <a:latin typeface="+mn-ea"/>
              </a:rPr>
              <a:t>IMG</a:t>
            </a:r>
          </a:p>
        </p:txBody>
      </p:sp>
      <p:sp>
        <p:nvSpPr>
          <p:cNvPr id="71" name="正方形/長方形 70">
            <a:extLst>
              <a:ext uri="{FF2B5EF4-FFF2-40B4-BE49-F238E27FC236}">
                <a16:creationId xmlns:a16="http://schemas.microsoft.com/office/drawing/2014/main" id="{B1C31CED-7BE7-9245-BDF5-1E161290D236}"/>
              </a:ext>
            </a:extLst>
          </p:cNvPr>
          <p:cNvSpPr/>
          <p:nvPr/>
        </p:nvSpPr>
        <p:spPr>
          <a:xfrm>
            <a:off x="2383679" y="7931235"/>
            <a:ext cx="359073"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ja-JP" altLang="en-US" sz="700" u="sng">
                <a:solidFill>
                  <a:schemeClr val="bg1"/>
                </a:solidFill>
              </a:rPr>
              <a:t>無料相談</a:t>
            </a:r>
          </a:p>
        </p:txBody>
      </p:sp>
      <p:sp>
        <p:nvSpPr>
          <p:cNvPr id="72" name="正方形/長方形 71">
            <a:extLst>
              <a:ext uri="{FF2B5EF4-FFF2-40B4-BE49-F238E27FC236}">
                <a16:creationId xmlns:a16="http://schemas.microsoft.com/office/drawing/2014/main" id="{0E68803D-389A-0546-A60C-C1A32F15428F}"/>
              </a:ext>
            </a:extLst>
          </p:cNvPr>
          <p:cNvSpPr/>
          <p:nvPr/>
        </p:nvSpPr>
        <p:spPr>
          <a:xfrm>
            <a:off x="2066728" y="7288943"/>
            <a:ext cx="987451" cy="169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ja-JP" altLang="en-US" sz="1100" b="1">
                <a:solidFill>
                  <a:schemeClr val="bg1"/>
                </a:solidFill>
                <a:latin typeface="+mn-ea"/>
              </a:rPr>
              <a:t>キャッチコピー</a:t>
            </a:r>
            <a:endParaRPr kumimoji="1" lang="ja-JP" altLang="en-US" sz="1100" b="1" dirty="0">
              <a:solidFill>
                <a:schemeClr val="bg1"/>
              </a:solidFill>
              <a:latin typeface="+mn-ea"/>
            </a:endParaRPr>
          </a:p>
        </p:txBody>
      </p:sp>
      <p:sp>
        <p:nvSpPr>
          <p:cNvPr id="73" name="正方形/長方形 72">
            <a:extLst>
              <a:ext uri="{FF2B5EF4-FFF2-40B4-BE49-F238E27FC236}">
                <a16:creationId xmlns:a16="http://schemas.microsoft.com/office/drawing/2014/main" id="{7E92677F-C5DB-BF40-A589-244D1E94AA71}"/>
              </a:ext>
            </a:extLst>
          </p:cNvPr>
          <p:cNvSpPr/>
          <p:nvPr/>
        </p:nvSpPr>
        <p:spPr>
          <a:xfrm>
            <a:off x="449710" y="8215476"/>
            <a:ext cx="4169358" cy="413508"/>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pPr algn="ctr"/>
            <a:r>
              <a:rPr kumimoji="1" lang="ja-JP" altLang="en-US" sz="700">
                <a:solidFill>
                  <a:schemeClr val="tx2"/>
                </a:solidFill>
                <a:latin typeface="+mn-ea"/>
              </a:rPr>
              <a:t>お電話でのお問い合わせ</a:t>
            </a:r>
            <a:r>
              <a:rPr kumimoji="1" lang="ja-JP" altLang="en-US" sz="900">
                <a:solidFill>
                  <a:schemeClr val="tx2"/>
                </a:solidFill>
                <a:latin typeface="+mn-ea"/>
              </a:rPr>
              <a:t>　</a:t>
            </a:r>
            <a:r>
              <a:rPr kumimoji="1" lang="en-US" altLang="ja-JP" sz="1100" b="1" dirty="0">
                <a:solidFill>
                  <a:schemeClr val="tx2"/>
                </a:solidFill>
                <a:latin typeface="+mn-ea"/>
              </a:rPr>
              <a:t>0123-456-7890  </a:t>
            </a:r>
            <a:r>
              <a:rPr kumimoji="1" lang="ja-JP" altLang="en-US" sz="700">
                <a:solidFill>
                  <a:schemeClr val="tx2"/>
                </a:solidFill>
                <a:latin typeface="+mn-ea"/>
              </a:rPr>
              <a:t>平日</a:t>
            </a:r>
            <a:r>
              <a:rPr kumimoji="1" lang="en-US" altLang="ja-JP" sz="700" dirty="0">
                <a:solidFill>
                  <a:schemeClr val="tx2"/>
                </a:solidFill>
                <a:latin typeface="+mn-ea"/>
              </a:rPr>
              <a:t>00:00~00:00</a:t>
            </a:r>
            <a:endParaRPr kumimoji="1" lang="en-US" altLang="ja-JP" sz="900" dirty="0">
              <a:solidFill>
                <a:schemeClr val="tx2"/>
              </a:solidFill>
              <a:latin typeface="+mn-ea"/>
            </a:endParaRPr>
          </a:p>
        </p:txBody>
      </p:sp>
      <p:sp>
        <p:nvSpPr>
          <p:cNvPr id="74" name="正方形/長方形 73">
            <a:extLst>
              <a:ext uri="{FF2B5EF4-FFF2-40B4-BE49-F238E27FC236}">
                <a16:creationId xmlns:a16="http://schemas.microsoft.com/office/drawing/2014/main" id="{2B1E291A-1665-6E4E-AFF8-32A3A0046D4C}"/>
              </a:ext>
            </a:extLst>
          </p:cNvPr>
          <p:cNvSpPr/>
          <p:nvPr/>
        </p:nvSpPr>
        <p:spPr>
          <a:xfrm>
            <a:off x="449710" y="2985256"/>
            <a:ext cx="4173403" cy="4084375"/>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cxnSp>
        <p:nvCxnSpPr>
          <p:cNvPr id="76" name="直線コネクタ 75">
            <a:extLst>
              <a:ext uri="{FF2B5EF4-FFF2-40B4-BE49-F238E27FC236}">
                <a16:creationId xmlns:a16="http://schemas.microsoft.com/office/drawing/2014/main" id="{0E71EAD7-E8D9-DE4D-A608-3D595332D5AE}"/>
              </a:ext>
            </a:extLst>
          </p:cNvPr>
          <p:cNvCxnSpPr>
            <a:cxnSpLocks/>
          </p:cNvCxnSpPr>
          <p:nvPr/>
        </p:nvCxnSpPr>
        <p:spPr>
          <a:xfrm>
            <a:off x="346166" y="6241703"/>
            <a:ext cx="4479834" cy="0"/>
          </a:xfrm>
          <a:prstGeom prst="line">
            <a:avLst/>
          </a:prstGeom>
          <a:ln w="12700">
            <a:solidFill>
              <a:schemeClr val="tx2"/>
            </a:solidFill>
            <a:prstDash val="lgDashDotDot"/>
          </a:ln>
        </p:spPr>
        <p:style>
          <a:lnRef idx="1">
            <a:schemeClr val="accent1"/>
          </a:lnRef>
          <a:fillRef idx="0">
            <a:schemeClr val="accent1"/>
          </a:fillRef>
          <a:effectRef idx="0">
            <a:schemeClr val="accent1"/>
          </a:effectRef>
          <a:fontRef idx="minor">
            <a:schemeClr val="tx1"/>
          </a:fontRef>
        </p:style>
      </p:cxnSp>
      <p:sp>
        <p:nvSpPr>
          <p:cNvPr id="78" name="正方形/長方形 77">
            <a:extLst>
              <a:ext uri="{FF2B5EF4-FFF2-40B4-BE49-F238E27FC236}">
                <a16:creationId xmlns:a16="http://schemas.microsoft.com/office/drawing/2014/main" id="{26ABB802-BEF1-8A45-ABF8-81F51A9282AB}"/>
              </a:ext>
            </a:extLst>
          </p:cNvPr>
          <p:cNvSpPr/>
          <p:nvPr/>
        </p:nvSpPr>
        <p:spPr>
          <a:xfrm>
            <a:off x="4321072" y="4172754"/>
            <a:ext cx="225356" cy="218073"/>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0" bIns="0" rtlCol="0" anchor="ctr" anchorCtr="0"/>
          <a:lstStyle/>
          <a:p>
            <a:pPr algn="ctr"/>
            <a:r>
              <a:rPr kumimoji="1" lang="en-US" altLang="ja-JP" sz="1400" b="1" dirty="0">
                <a:solidFill>
                  <a:schemeClr val="tx2"/>
                </a:solidFill>
                <a:latin typeface="+mn-ea"/>
              </a:rPr>
              <a:t>×</a:t>
            </a:r>
          </a:p>
        </p:txBody>
      </p:sp>
      <p:sp>
        <p:nvSpPr>
          <p:cNvPr id="79" name="正方形/長方形 78">
            <a:extLst>
              <a:ext uri="{FF2B5EF4-FFF2-40B4-BE49-F238E27FC236}">
                <a16:creationId xmlns:a16="http://schemas.microsoft.com/office/drawing/2014/main" id="{5DFBD02C-AD36-8145-A519-344F7737EFBE}"/>
              </a:ext>
            </a:extLst>
          </p:cNvPr>
          <p:cNvSpPr/>
          <p:nvPr/>
        </p:nvSpPr>
        <p:spPr>
          <a:xfrm>
            <a:off x="449708" y="5712814"/>
            <a:ext cx="4171683" cy="460171"/>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80" name="正方形/長方形 79">
            <a:extLst>
              <a:ext uri="{FF2B5EF4-FFF2-40B4-BE49-F238E27FC236}">
                <a16:creationId xmlns:a16="http://schemas.microsoft.com/office/drawing/2014/main" id="{EDB03C86-9BE7-634C-AB50-8EC836E2890F}"/>
              </a:ext>
            </a:extLst>
          </p:cNvPr>
          <p:cNvSpPr/>
          <p:nvPr/>
        </p:nvSpPr>
        <p:spPr>
          <a:xfrm>
            <a:off x="4397757" y="5745268"/>
            <a:ext cx="225356" cy="21807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0" bIns="0" rtlCol="0" anchor="ctr" anchorCtr="0"/>
          <a:lstStyle/>
          <a:p>
            <a:pPr algn="ctr"/>
            <a:r>
              <a:rPr kumimoji="1" lang="en-US" altLang="ja-JP" sz="1200" b="1" dirty="0">
                <a:solidFill>
                  <a:schemeClr val="bg1"/>
                </a:solidFill>
                <a:latin typeface="+mn-ea"/>
              </a:rPr>
              <a:t>×</a:t>
            </a:r>
          </a:p>
        </p:txBody>
      </p:sp>
      <p:sp>
        <p:nvSpPr>
          <p:cNvPr id="81" name="角丸四角形 80">
            <a:extLst>
              <a:ext uri="{FF2B5EF4-FFF2-40B4-BE49-F238E27FC236}">
                <a16:creationId xmlns:a16="http://schemas.microsoft.com/office/drawing/2014/main" id="{BBD9C3B5-5F41-CB41-AD53-664ADE841275}"/>
              </a:ext>
            </a:extLst>
          </p:cNvPr>
          <p:cNvSpPr/>
          <p:nvPr/>
        </p:nvSpPr>
        <p:spPr>
          <a:xfrm>
            <a:off x="3246740" y="4931217"/>
            <a:ext cx="1299688" cy="335015"/>
          </a:xfrm>
          <a:prstGeom prst="roundRect">
            <a:avLst>
              <a:gd name="adj" fmla="val 0"/>
            </a:avLst>
          </a:prstGeom>
          <a:solidFill>
            <a:schemeClr val="bg1"/>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rtlCol="0" anchor="ctr">
            <a:normAutofit/>
          </a:bodyPr>
          <a:lstStyle/>
          <a:p>
            <a:pPr algn="ctr"/>
            <a:r>
              <a:rPr kumimoji="1" lang="ja-JP" altLang="en-US" sz="900" b="1">
                <a:solidFill>
                  <a:schemeClr val="tx2"/>
                </a:solidFill>
              </a:rPr>
              <a:t>資料請求</a:t>
            </a:r>
          </a:p>
        </p:txBody>
      </p:sp>
      <p:cxnSp>
        <p:nvCxnSpPr>
          <p:cNvPr id="84" name="直線コネクタ 83">
            <a:extLst>
              <a:ext uri="{FF2B5EF4-FFF2-40B4-BE49-F238E27FC236}">
                <a16:creationId xmlns:a16="http://schemas.microsoft.com/office/drawing/2014/main" id="{2231C7B4-944A-214B-91F7-6CBAA68EC5EE}"/>
              </a:ext>
            </a:extLst>
          </p:cNvPr>
          <p:cNvCxnSpPr>
            <a:cxnSpLocks/>
          </p:cNvCxnSpPr>
          <p:nvPr/>
        </p:nvCxnSpPr>
        <p:spPr>
          <a:xfrm>
            <a:off x="346166" y="5350003"/>
            <a:ext cx="4479834" cy="0"/>
          </a:xfrm>
          <a:prstGeom prst="line">
            <a:avLst/>
          </a:prstGeom>
          <a:ln w="12700">
            <a:solidFill>
              <a:schemeClr val="tx2"/>
            </a:solidFill>
            <a:prstDash val="lgDashDotDot"/>
          </a:ln>
        </p:spPr>
        <p:style>
          <a:lnRef idx="1">
            <a:schemeClr val="accent1"/>
          </a:lnRef>
          <a:fillRef idx="0">
            <a:schemeClr val="accent1"/>
          </a:fillRef>
          <a:effectRef idx="0">
            <a:schemeClr val="accent1"/>
          </a:effectRef>
          <a:fontRef idx="minor">
            <a:schemeClr val="tx1"/>
          </a:fontRef>
        </p:style>
      </p:cxnSp>
      <p:sp>
        <p:nvSpPr>
          <p:cNvPr id="85" name="角丸四角形 84">
            <a:extLst>
              <a:ext uri="{FF2B5EF4-FFF2-40B4-BE49-F238E27FC236}">
                <a16:creationId xmlns:a16="http://schemas.microsoft.com/office/drawing/2014/main" id="{BD9B6004-E6EC-ED44-8D90-F2611FB7B9E6}"/>
              </a:ext>
            </a:extLst>
          </p:cNvPr>
          <p:cNvSpPr/>
          <p:nvPr/>
        </p:nvSpPr>
        <p:spPr>
          <a:xfrm>
            <a:off x="2271029" y="5844380"/>
            <a:ext cx="1242006" cy="194756"/>
          </a:xfrm>
          <a:prstGeom prst="roundRect">
            <a:avLst>
              <a:gd name="adj" fmla="val 1275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kumimoji="1" lang="ja-JP" altLang="en-US" sz="900" b="1">
                <a:solidFill>
                  <a:schemeClr val="tx2"/>
                </a:solidFill>
              </a:rPr>
              <a:t>資料請求</a:t>
            </a:r>
          </a:p>
        </p:txBody>
      </p:sp>
      <p:sp>
        <p:nvSpPr>
          <p:cNvPr id="87" name="正方形/長方形 86">
            <a:extLst>
              <a:ext uri="{FF2B5EF4-FFF2-40B4-BE49-F238E27FC236}">
                <a16:creationId xmlns:a16="http://schemas.microsoft.com/office/drawing/2014/main" id="{0D8F3150-14D5-CA47-B650-9ADA0FE006DF}"/>
              </a:ext>
            </a:extLst>
          </p:cNvPr>
          <p:cNvSpPr/>
          <p:nvPr/>
        </p:nvSpPr>
        <p:spPr>
          <a:xfrm>
            <a:off x="1162673" y="5858162"/>
            <a:ext cx="987451" cy="169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ja-JP" altLang="en-US" sz="1100" b="1">
                <a:solidFill>
                  <a:schemeClr val="bg1"/>
                </a:solidFill>
                <a:latin typeface="+mn-ea"/>
              </a:rPr>
              <a:t>キャッチコピー</a:t>
            </a:r>
            <a:endParaRPr kumimoji="1" lang="ja-JP" altLang="en-US" sz="1100" b="1" dirty="0">
              <a:solidFill>
                <a:schemeClr val="bg1"/>
              </a:solidFill>
              <a:latin typeface="+mn-ea"/>
            </a:endParaRPr>
          </a:p>
        </p:txBody>
      </p:sp>
      <p:sp>
        <p:nvSpPr>
          <p:cNvPr id="88" name="正方形/長方形 87">
            <a:extLst>
              <a:ext uri="{FF2B5EF4-FFF2-40B4-BE49-F238E27FC236}">
                <a16:creationId xmlns:a16="http://schemas.microsoft.com/office/drawing/2014/main" id="{A56CC312-2D61-DB46-B23D-FAD8EE1D984E}"/>
              </a:ext>
            </a:extLst>
          </p:cNvPr>
          <p:cNvSpPr/>
          <p:nvPr/>
        </p:nvSpPr>
        <p:spPr>
          <a:xfrm>
            <a:off x="3439069" y="4598061"/>
            <a:ext cx="987451" cy="169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ja-JP" altLang="en-US" sz="1100" b="1">
                <a:solidFill>
                  <a:schemeClr val="bg1"/>
                </a:solidFill>
                <a:latin typeface="+mn-ea"/>
              </a:rPr>
              <a:t>キャッチコピー</a:t>
            </a:r>
          </a:p>
        </p:txBody>
      </p:sp>
      <p:sp>
        <p:nvSpPr>
          <p:cNvPr id="89" name="正方形/長方形 88">
            <a:extLst>
              <a:ext uri="{FF2B5EF4-FFF2-40B4-BE49-F238E27FC236}">
                <a16:creationId xmlns:a16="http://schemas.microsoft.com/office/drawing/2014/main" id="{615A97E4-5605-8243-B3FD-986EACB25824}"/>
              </a:ext>
            </a:extLst>
          </p:cNvPr>
          <p:cNvSpPr/>
          <p:nvPr/>
        </p:nvSpPr>
        <p:spPr>
          <a:xfrm>
            <a:off x="2041256" y="3484339"/>
            <a:ext cx="987450" cy="169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ja-JP" altLang="en-US" sz="1100" b="1">
                <a:solidFill>
                  <a:schemeClr val="tx2"/>
                </a:solidFill>
                <a:latin typeface="+mn-ea"/>
              </a:rPr>
              <a:t>フロントページ</a:t>
            </a:r>
          </a:p>
        </p:txBody>
      </p:sp>
      <p:sp>
        <p:nvSpPr>
          <p:cNvPr id="90" name="正方形/長方形 89">
            <a:extLst>
              <a:ext uri="{FF2B5EF4-FFF2-40B4-BE49-F238E27FC236}">
                <a16:creationId xmlns:a16="http://schemas.microsoft.com/office/drawing/2014/main" id="{B4ACC7A3-7DAB-D348-A34F-EBAE49D2F1FC}"/>
              </a:ext>
            </a:extLst>
          </p:cNvPr>
          <p:cNvSpPr/>
          <p:nvPr/>
        </p:nvSpPr>
        <p:spPr>
          <a:xfrm>
            <a:off x="5003166" y="1230379"/>
            <a:ext cx="2127885"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t">
            <a:spAutoFit/>
          </a:bodyPr>
          <a:lstStyle/>
          <a:p>
            <a:pPr>
              <a:spcAft>
                <a:spcPts val="1200"/>
              </a:spcAft>
              <a:buClr>
                <a:schemeClr val="accent5"/>
              </a:buClr>
            </a:pPr>
            <a:r>
              <a:rPr kumimoji="1" lang="ja-JP" altLang="en-US" sz="1100" b="1">
                <a:solidFill>
                  <a:schemeClr val="tx2"/>
                </a:solidFill>
                <a:latin typeface="+mn-ea"/>
              </a:rPr>
              <a:t>グローバルナビゲーションに</a:t>
            </a:r>
            <a:r>
              <a:rPr kumimoji="1" lang="en-US" altLang="ja-JP" sz="1100" b="1" dirty="0">
                <a:solidFill>
                  <a:schemeClr val="tx2"/>
                </a:solidFill>
                <a:latin typeface="+mn-ea"/>
              </a:rPr>
              <a:t>CTA</a:t>
            </a:r>
            <a:r>
              <a:rPr kumimoji="1" lang="ja-JP" altLang="en-US" sz="1100" b="1">
                <a:solidFill>
                  <a:schemeClr val="tx2"/>
                </a:solidFill>
                <a:latin typeface="+mn-ea"/>
              </a:rPr>
              <a:t>を設置する</a:t>
            </a:r>
            <a:endParaRPr kumimoji="1" lang="en-US" altLang="ja-JP" sz="1100" b="1" dirty="0">
              <a:solidFill>
                <a:schemeClr val="tx2"/>
              </a:solidFill>
              <a:latin typeface="+mn-ea"/>
            </a:endParaRPr>
          </a:p>
        </p:txBody>
      </p:sp>
      <p:sp>
        <p:nvSpPr>
          <p:cNvPr id="91" name="円/楕円 90">
            <a:extLst>
              <a:ext uri="{FF2B5EF4-FFF2-40B4-BE49-F238E27FC236}">
                <a16:creationId xmlns:a16="http://schemas.microsoft.com/office/drawing/2014/main" id="{944C8426-F1FD-F148-86E8-F5B260BBD879}"/>
              </a:ext>
            </a:extLst>
          </p:cNvPr>
          <p:cNvSpPr/>
          <p:nvPr/>
        </p:nvSpPr>
        <p:spPr>
          <a:xfrm>
            <a:off x="4855432" y="1046229"/>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92" name="円/楕円 91">
            <a:extLst>
              <a:ext uri="{FF2B5EF4-FFF2-40B4-BE49-F238E27FC236}">
                <a16:creationId xmlns:a16="http://schemas.microsoft.com/office/drawing/2014/main" id="{5B735B23-12D9-5E41-B6B3-89D9F45EF439}"/>
              </a:ext>
            </a:extLst>
          </p:cNvPr>
          <p:cNvSpPr/>
          <p:nvPr/>
        </p:nvSpPr>
        <p:spPr>
          <a:xfrm>
            <a:off x="2756734" y="4673870"/>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93" name="円/楕円 92">
            <a:extLst>
              <a:ext uri="{FF2B5EF4-FFF2-40B4-BE49-F238E27FC236}">
                <a16:creationId xmlns:a16="http://schemas.microsoft.com/office/drawing/2014/main" id="{DB938491-E9F3-8D41-9D93-F7E752BBCE67}"/>
              </a:ext>
            </a:extLst>
          </p:cNvPr>
          <p:cNvSpPr/>
          <p:nvPr/>
        </p:nvSpPr>
        <p:spPr>
          <a:xfrm>
            <a:off x="3184694" y="890967"/>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94" name="正方形/長方形 93">
            <a:extLst>
              <a:ext uri="{FF2B5EF4-FFF2-40B4-BE49-F238E27FC236}">
                <a16:creationId xmlns:a16="http://schemas.microsoft.com/office/drawing/2014/main" id="{92100595-96C9-FB4E-8ABB-7E25887AA979}"/>
              </a:ext>
            </a:extLst>
          </p:cNvPr>
          <p:cNvSpPr/>
          <p:nvPr/>
        </p:nvSpPr>
        <p:spPr>
          <a:xfrm>
            <a:off x="5003166" y="4860012"/>
            <a:ext cx="2127886" cy="11791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t">
            <a:spAutoFit/>
          </a:bodyPr>
          <a:lstStyle/>
          <a:p>
            <a:pPr>
              <a:spcAft>
                <a:spcPts val="1200"/>
              </a:spcAft>
              <a:buClr>
                <a:schemeClr val="accent5"/>
              </a:buClr>
            </a:pPr>
            <a:r>
              <a:rPr kumimoji="1" lang="ja-JP" altLang="en-US" sz="1100" b="1">
                <a:solidFill>
                  <a:schemeClr val="tx2"/>
                </a:solidFill>
                <a:latin typeface="+mn-ea"/>
              </a:rPr>
              <a:t>スクロール中、画面の下に追随する</a:t>
            </a:r>
            <a:r>
              <a:rPr kumimoji="1" lang="en-US" altLang="ja-JP" sz="1100" b="1" dirty="0">
                <a:solidFill>
                  <a:schemeClr val="tx2"/>
                </a:solidFill>
                <a:latin typeface="+mn-ea"/>
              </a:rPr>
              <a:t>CTA</a:t>
            </a:r>
            <a:r>
              <a:rPr kumimoji="1" lang="ja-JP" altLang="en-US" sz="1100" b="1">
                <a:solidFill>
                  <a:schemeClr val="tx2"/>
                </a:solidFill>
                <a:latin typeface="+mn-ea"/>
              </a:rPr>
              <a:t>を設置する</a:t>
            </a:r>
            <a:br>
              <a:rPr kumimoji="1" lang="en-US" altLang="ja-JP" sz="1100" b="1" dirty="0">
                <a:solidFill>
                  <a:schemeClr val="tx2"/>
                </a:solidFill>
                <a:latin typeface="+mn-ea"/>
              </a:rPr>
            </a:br>
            <a:br>
              <a:rPr kumimoji="1" lang="en-US" altLang="ja-JP" sz="1100" b="1" dirty="0">
                <a:solidFill>
                  <a:schemeClr val="tx2"/>
                </a:solidFill>
                <a:latin typeface="+mn-ea"/>
              </a:rPr>
            </a:br>
            <a:r>
              <a:rPr kumimoji="1" lang="en-US" altLang="ja-JP" sz="1000" dirty="0">
                <a:solidFill>
                  <a:schemeClr val="tx2"/>
                </a:solidFill>
                <a:latin typeface="+mn-ea"/>
              </a:rPr>
              <a:t>*</a:t>
            </a:r>
            <a:r>
              <a:rPr kumimoji="1" lang="ja-JP" altLang="en-US" sz="1000">
                <a:solidFill>
                  <a:schemeClr val="tx2"/>
                </a:solidFill>
                <a:latin typeface="+mn-ea"/>
              </a:rPr>
              <a:t>誘導率が変わらない場合も</a:t>
            </a:r>
            <a:br>
              <a:rPr kumimoji="1" lang="en-US" altLang="ja-JP" sz="1000" dirty="0">
                <a:solidFill>
                  <a:schemeClr val="tx2"/>
                </a:solidFill>
                <a:latin typeface="+mn-ea"/>
              </a:rPr>
            </a:br>
            <a:r>
              <a:rPr kumimoji="1" lang="en-US" altLang="ja-JP" sz="1000" dirty="0">
                <a:solidFill>
                  <a:schemeClr val="tx2"/>
                </a:solidFill>
                <a:latin typeface="+mn-ea"/>
              </a:rPr>
              <a:t>  </a:t>
            </a:r>
            <a:r>
              <a:rPr kumimoji="1" lang="ja-JP" altLang="en-US" sz="1000">
                <a:solidFill>
                  <a:schemeClr val="tx2"/>
                </a:solidFill>
                <a:latin typeface="+mn-ea"/>
              </a:rPr>
              <a:t>あるのでケースバイケース</a:t>
            </a:r>
            <a:endParaRPr kumimoji="1" lang="en-US" altLang="ja-JP" sz="1100" dirty="0">
              <a:solidFill>
                <a:schemeClr val="tx2"/>
              </a:solidFill>
              <a:latin typeface="+mn-ea"/>
            </a:endParaRPr>
          </a:p>
        </p:txBody>
      </p:sp>
      <p:sp>
        <p:nvSpPr>
          <p:cNvPr id="95" name="円/楕円 94">
            <a:extLst>
              <a:ext uri="{FF2B5EF4-FFF2-40B4-BE49-F238E27FC236}">
                <a16:creationId xmlns:a16="http://schemas.microsoft.com/office/drawing/2014/main" id="{1730FC33-18EA-4047-91F6-6658B9F3A424}"/>
              </a:ext>
            </a:extLst>
          </p:cNvPr>
          <p:cNvSpPr/>
          <p:nvPr/>
        </p:nvSpPr>
        <p:spPr>
          <a:xfrm>
            <a:off x="4834345" y="467586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96" name="円/楕円 95">
            <a:extLst>
              <a:ext uri="{FF2B5EF4-FFF2-40B4-BE49-F238E27FC236}">
                <a16:creationId xmlns:a16="http://schemas.microsoft.com/office/drawing/2014/main" id="{BF93CB2C-ECDF-344B-9697-43422C87C462}"/>
              </a:ext>
            </a:extLst>
          </p:cNvPr>
          <p:cNvSpPr/>
          <p:nvPr/>
        </p:nvSpPr>
        <p:spPr>
          <a:xfrm>
            <a:off x="260685" y="746506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97" name="正方形/長方形 96">
            <a:extLst>
              <a:ext uri="{FF2B5EF4-FFF2-40B4-BE49-F238E27FC236}">
                <a16:creationId xmlns:a16="http://schemas.microsoft.com/office/drawing/2014/main" id="{E6C47509-A24F-EB41-B76E-3265829FB6B9}"/>
              </a:ext>
            </a:extLst>
          </p:cNvPr>
          <p:cNvSpPr/>
          <p:nvPr/>
        </p:nvSpPr>
        <p:spPr>
          <a:xfrm>
            <a:off x="5003166" y="7683422"/>
            <a:ext cx="2127886" cy="21486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t">
            <a:spAutoFit/>
          </a:bodyPr>
          <a:lstStyle/>
          <a:p>
            <a:pPr marL="171450" indent="-171450">
              <a:spcAft>
                <a:spcPts val="1200"/>
              </a:spcAft>
              <a:buClr>
                <a:schemeClr val="accent5"/>
              </a:buClr>
              <a:buFont typeface="Wingdings" pitchFamily="2" charset="2"/>
              <a:buChar char="l"/>
            </a:pPr>
            <a:r>
              <a:rPr kumimoji="1" lang="ja-JP" altLang="en-US" sz="1100" b="1">
                <a:solidFill>
                  <a:schemeClr val="tx2"/>
                </a:solidFill>
                <a:latin typeface="+mn-ea"/>
              </a:rPr>
              <a:t>コンテンツの最後に</a:t>
            </a:r>
            <a:r>
              <a:rPr kumimoji="1" lang="en-US" altLang="ja-JP" sz="1100" b="1" dirty="0">
                <a:solidFill>
                  <a:schemeClr val="tx2"/>
                </a:solidFill>
                <a:latin typeface="+mn-ea"/>
              </a:rPr>
              <a:t>CTA</a:t>
            </a:r>
            <a:r>
              <a:rPr kumimoji="1" lang="ja-JP" altLang="en-US" sz="1100" b="1">
                <a:solidFill>
                  <a:schemeClr val="tx2"/>
                </a:solidFill>
                <a:latin typeface="+mn-ea"/>
              </a:rPr>
              <a:t>を設置する</a:t>
            </a:r>
            <a:endParaRPr kumimoji="1" lang="en-US" altLang="ja-JP" sz="1100" b="1" dirty="0">
              <a:solidFill>
                <a:schemeClr val="tx2"/>
              </a:solidFill>
              <a:latin typeface="+mn-ea"/>
            </a:endParaRPr>
          </a:p>
          <a:p>
            <a:pPr marL="171450" indent="-171450">
              <a:spcAft>
                <a:spcPts val="1200"/>
              </a:spcAft>
              <a:buClr>
                <a:schemeClr val="accent5"/>
              </a:buClr>
              <a:buFont typeface="Wingdings" pitchFamily="2" charset="2"/>
              <a:buChar char="l"/>
            </a:pPr>
            <a:r>
              <a:rPr kumimoji="1" lang="ja-JP" altLang="en-US" sz="1100" b="1">
                <a:solidFill>
                  <a:schemeClr val="tx2"/>
                </a:solidFill>
                <a:latin typeface="+mn-ea"/>
              </a:rPr>
              <a:t>各コンテンツに合わせて</a:t>
            </a:r>
            <a:r>
              <a:rPr kumimoji="1" lang="en-US" altLang="ja-JP" sz="1100" b="1" dirty="0">
                <a:solidFill>
                  <a:schemeClr val="tx2"/>
                </a:solidFill>
                <a:latin typeface="+mn-ea"/>
              </a:rPr>
              <a:t>CTA</a:t>
            </a:r>
            <a:r>
              <a:rPr kumimoji="1" lang="ja-JP" altLang="en-US" sz="1100" b="1">
                <a:solidFill>
                  <a:schemeClr val="tx2"/>
                </a:solidFill>
                <a:latin typeface="+mn-ea"/>
              </a:rPr>
              <a:t>のコピーやデザインを変える</a:t>
            </a:r>
            <a:br>
              <a:rPr kumimoji="1" lang="en-US" altLang="ja-JP" sz="1100" b="1" dirty="0">
                <a:solidFill>
                  <a:schemeClr val="tx2"/>
                </a:solidFill>
                <a:latin typeface="+mn-ea"/>
              </a:rPr>
            </a:br>
            <a:br>
              <a:rPr kumimoji="1" lang="en-US" altLang="ja-JP" sz="1100" b="1" dirty="0">
                <a:solidFill>
                  <a:schemeClr val="tx2"/>
                </a:solidFill>
                <a:latin typeface="+mn-ea"/>
              </a:rPr>
            </a:br>
            <a:r>
              <a:rPr kumimoji="1" lang="en-US" altLang="ja-JP" sz="1000" dirty="0">
                <a:solidFill>
                  <a:schemeClr val="tx2"/>
                </a:solidFill>
                <a:latin typeface="+mn-ea"/>
              </a:rPr>
              <a:t>*</a:t>
            </a:r>
            <a:r>
              <a:rPr kumimoji="1" lang="ja-JP" altLang="en-US" sz="1000">
                <a:solidFill>
                  <a:schemeClr val="tx2"/>
                </a:solidFill>
                <a:latin typeface="+mn-ea"/>
              </a:rPr>
              <a:t>フォーム入力画面のようなユーザーの動作を妨げてはいけないページには</a:t>
            </a:r>
            <a:r>
              <a:rPr kumimoji="1" lang="en-US" altLang="ja-JP" sz="1000" dirty="0">
                <a:solidFill>
                  <a:schemeClr val="tx2"/>
                </a:solidFill>
                <a:latin typeface="+mn-ea"/>
              </a:rPr>
              <a:t>CTA</a:t>
            </a:r>
            <a:r>
              <a:rPr kumimoji="1" lang="ja-JP" altLang="en-US" sz="1000">
                <a:solidFill>
                  <a:schemeClr val="tx2"/>
                </a:solidFill>
                <a:latin typeface="+mn-ea"/>
              </a:rPr>
              <a:t>を設置しない</a:t>
            </a:r>
            <a:endParaRPr kumimoji="1" lang="en-US" altLang="ja-JP" sz="1100" dirty="0">
              <a:solidFill>
                <a:schemeClr val="tx2"/>
              </a:solidFill>
              <a:latin typeface="+mn-ea"/>
            </a:endParaRPr>
          </a:p>
        </p:txBody>
      </p:sp>
      <p:sp>
        <p:nvSpPr>
          <p:cNvPr id="98" name="円/楕円 97">
            <a:extLst>
              <a:ext uri="{FF2B5EF4-FFF2-40B4-BE49-F238E27FC236}">
                <a16:creationId xmlns:a16="http://schemas.microsoft.com/office/drawing/2014/main" id="{E626DCD6-02A4-744C-AE32-E6BA0C348021}"/>
              </a:ext>
            </a:extLst>
          </p:cNvPr>
          <p:cNvSpPr/>
          <p:nvPr/>
        </p:nvSpPr>
        <p:spPr>
          <a:xfrm>
            <a:off x="4836358" y="748401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99" name="円/楕円 98">
            <a:extLst>
              <a:ext uri="{FF2B5EF4-FFF2-40B4-BE49-F238E27FC236}">
                <a16:creationId xmlns:a16="http://schemas.microsoft.com/office/drawing/2014/main" id="{9A00916D-75C7-3D43-AC25-2503BB2F91A1}"/>
              </a:ext>
            </a:extLst>
          </p:cNvPr>
          <p:cNvSpPr/>
          <p:nvPr/>
        </p:nvSpPr>
        <p:spPr>
          <a:xfrm>
            <a:off x="3991828" y="878283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109" name="正方形/長方形 108">
            <a:extLst>
              <a:ext uri="{FF2B5EF4-FFF2-40B4-BE49-F238E27FC236}">
                <a16:creationId xmlns:a16="http://schemas.microsoft.com/office/drawing/2014/main" id="{E80EE37F-00AF-CA4A-A1A3-3631DCE24D8B}"/>
              </a:ext>
            </a:extLst>
          </p:cNvPr>
          <p:cNvSpPr/>
          <p:nvPr/>
        </p:nvSpPr>
        <p:spPr>
          <a:xfrm>
            <a:off x="449707" y="1655823"/>
            <a:ext cx="4169361" cy="1329313"/>
          </a:xfrm>
          <a:prstGeom prst="rect">
            <a:avLst/>
          </a:prstGeom>
          <a:solidFill>
            <a:schemeClr val="bg1">
              <a:lumMod val="8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kumimoji="1" lang="en-US" altLang="ja-JP" sz="800" dirty="0">
                <a:solidFill>
                  <a:schemeClr val="tx2"/>
                </a:solidFill>
                <a:latin typeface="+mn-ea"/>
              </a:rPr>
              <a:t>IMG</a:t>
            </a:r>
          </a:p>
        </p:txBody>
      </p:sp>
      <p:sp>
        <p:nvSpPr>
          <p:cNvPr id="110" name="正方形/長方形 109">
            <a:extLst>
              <a:ext uri="{FF2B5EF4-FFF2-40B4-BE49-F238E27FC236}">
                <a16:creationId xmlns:a16="http://schemas.microsoft.com/office/drawing/2014/main" id="{8A8C9AE4-0EC1-8A40-91D8-246CDA58C6CD}"/>
              </a:ext>
            </a:extLst>
          </p:cNvPr>
          <p:cNvSpPr/>
          <p:nvPr/>
        </p:nvSpPr>
        <p:spPr>
          <a:xfrm>
            <a:off x="2383684" y="2613804"/>
            <a:ext cx="359073"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ja-JP" altLang="en-US" sz="700" u="sng">
                <a:solidFill>
                  <a:schemeClr val="tx2"/>
                </a:solidFill>
              </a:rPr>
              <a:t>無料相談</a:t>
            </a:r>
          </a:p>
        </p:txBody>
      </p:sp>
      <p:sp>
        <p:nvSpPr>
          <p:cNvPr id="111" name="正方形/長方形 110">
            <a:extLst>
              <a:ext uri="{FF2B5EF4-FFF2-40B4-BE49-F238E27FC236}">
                <a16:creationId xmlns:a16="http://schemas.microsoft.com/office/drawing/2014/main" id="{8AC643B0-86B7-2949-BCAA-9478B005B9FF}"/>
              </a:ext>
            </a:extLst>
          </p:cNvPr>
          <p:cNvSpPr/>
          <p:nvPr/>
        </p:nvSpPr>
        <p:spPr>
          <a:xfrm>
            <a:off x="2066723" y="1971512"/>
            <a:ext cx="987451" cy="169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ja-JP" altLang="en-US" sz="1100" b="1">
                <a:solidFill>
                  <a:schemeClr val="tx2"/>
                </a:solidFill>
                <a:latin typeface="+mn-ea"/>
              </a:rPr>
              <a:t>キャッチコピー</a:t>
            </a:r>
          </a:p>
        </p:txBody>
      </p:sp>
      <p:sp>
        <p:nvSpPr>
          <p:cNvPr id="112" name="角丸四角形 111">
            <a:extLst>
              <a:ext uri="{FF2B5EF4-FFF2-40B4-BE49-F238E27FC236}">
                <a16:creationId xmlns:a16="http://schemas.microsoft.com/office/drawing/2014/main" id="{3F6D41F4-2555-8244-8998-D1E676E04CE4}"/>
              </a:ext>
            </a:extLst>
          </p:cNvPr>
          <p:cNvSpPr/>
          <p:nvPr/>
        </p:nvSpPr>
        <p:spPr>
          <a:xfrm>
            <a:off x="1754868" y="2247127"/>
            <a:ext cx="1559038" cy="296991"/>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rtlCol="0" anchor="ctr">
            <a:spAutoFit/>
          </a:bodyPr>
          <a:lstStyle/>
          <a:p>
            <a:pPr algn="ctr"/>
            <a:r>
              <a:rPr kumimoji="1" lang="ja-JP" altLang="en-US" sz="900">
                <a:solidFill>
                  <a:schemeClr val="bg1"/>
                </a:solidFill>
              </a:rPr>
              <a:t>資料請求</a:t>
            </a:r>
          </a:p>
        </p:txBody>
      </p:sp>
      <p:sp>
        <p:nvSpPr>
          <p:cNvPr id="113" name="正方形/長方形 112">
            <a:extLst>
              <a:ext uri="{FF2B5EF4-FFF2-40B4-BE49-F238E27FC236}">
                <a16:creationId xmlns:a16="http://schemas.microsoft.com/office/drawing/2014/main" id="{9D643E1F-7F7D-6840-974E-C7566DE3552A}"/>
              </a:ext>
            </a:extLst>
          </p:cNvPr>
          <p:cNvSpPr/>
          <p:nvPr/>
        </p:nvSpPr>
        <p:spPr>
          <a:xfrm>
            <a:off x="5022849" y="2341523"/>
            <a:ext cx="2127886" cy="16869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t">
            <a:spAutoFit/>
          </a:bodyPr>
          <a:lstStyle/>
          <a:p>
            <a:pPr marL="171450" indent="-171450">
              <a:spcAft>
                <a:spcPts val="1200"/>
              </a:spcAft>
              <a:buClr>
                <a:schemeClr val="accent5"/>
              </a:buClr>
              <a:buFont typeface="Wingdings" pitchFamily="2" charset="2"/>
              <a:buChar char="l"/>
            </a:pPr>
            <a:r>
              <a:rPr kumimoji="1" lang="ja-JP" altLang="en-US" sz="1100" b="1">
                <a:solidFill>
                  <a:schemeClr val="tx2"/>
                </a:solidFill>
                <a:latin typeface="+mn-ea"/>
              </a:rPr>
              <a:t>ファーストビューに</a:t>
            </a:r>
            <a:r>
              <a:rPr kumimoji="1" lang="en-US" altLang="ja-JP" sz="1100" b="1" dirty="0">
                <a:solidFill>
                  <a:schemeClr val="tx2"/>
                </a:solidFill>
                <a:latin typeface="+mn-ea"/>
              </a:rPr>
              <a:t>CTA</a:t>
            </a:r>
            <a:r>
              <a:rPr kumimoji="1" lang="ja-JP" altLang="en-US" sz="1100" b="1">
                <a:solidFill>
                  <a:schemeClr val="tx2"/>
                </a:solidFill>
                <a:latin typeface="+mn-ea"/>
              </a:rPr>
              <a:t>を設置する。または入力フォームを設置する</a:t>
            </a:r>
            <a:endParaRPr kumimoji="1" lang="en-US" altLang="ja-JP" sz="1100" b="1" dirty="0">
              <a:solidFill>
                <a:schemeClr val="tx2"/>
              </a:solidFill>
              <a:latin typeface="+mn-ea"/>
            </a:endParaRPr>
          </a:p>
          <a:p>
            <a:pPr marL="171450" indent="-171450">
              <a:spcAft>
                <a:spcPts val="1200"/>
              </a:spcAft>
              <a:buClr>
                <a:schemeClr val="accent5"/>
              </a:buClr>
              <a:buFont typeface="Wingdings" pitchFamily="2" charset="2"/>
              <a:buChar char="l"/>
            </a:pPr>
            <a:r>
              <a:rPr kumimoji="1" lang="ja-JP" altLang="en-US" sz="1100" b="1">
                <a:solidFill>
                  <a:schemeClr val="tx2"/>
                </a:solidFill>
                <a:latin typeface="+mn-ea"/>
              </a:rPr>
              <a:t>要素は必要最小限にする</a:t>
            </a:r>
            <a:endParaRPr kumimoji="1" lang="en-US" altLang="ja-JP" sz="1100" b="1" dirty="0">
              <a:solidFill>
                <a:schemeClr val="tx2"/>
              </a:solidFill>
              <a:latin typeface="+mn-ea"/>
            </a:endParaRPr>
          </a:p>
          <a:p>
            <a:pPr marL="171450" indent="-171450">
              <a:spcAft>
                <a:spcPts val="1200"/>
              </a:spcAft>
              <a:buClr>
                <a:schemeClr val="accent5"/>
              </a:buClr>
              <a:buFont typeface="Wingdings" pitchFamily="2" charset="2"/>
              <a:buChar char="l"/>
            </a:pPr>
            <a:r>
              <a:rPr kumimoji="1" lang="ja-JP" altLang="en-US" sz="1100" b="1">
                <a:solidFill>
                  <a:schemeClr val="tx2"/>
                </a:solidFill>
                <a:latin typeface="+mn-ea"/>
              </a:rPr>
              <a:t>中央に揃えるなど視線を遮断するように配置する</a:t>
            </a:r>
            <a:endParaRPr kumimoji="1" lang="en-US" altLang="ja-JP" sz="1100" b="1" dirty="0">
              <a:solidFill>
                <a:schemeClr val="tx2"/>
              </a:solidFill>
              <a:latin typeface="+mn-ea"/>
            </a:endParaRPr>
          </a:p>
        </p:txBody>
      </p:sp>
      <p:sp>
        <p:nvSpPr>
          <p:cNvPr id="114" name="円/楕円 113">
            <a:extLst>
              <a:ext uri="{FF2B5EF4-FFF2-40B4-BE49-F238E27FC236}">
                <a16:creationId xmlns:a16="http://schemas.microsoft.com/office/drawing/2014/main" id="{54623450-DD3E-3945-90EB-7E92E87AB477}"/>
              </a:ext>
            </a:extLst>
          </p:cNvPr>
          <p:cNvSpPr/>
          <p:nvPr/>
        </p:nvSpPr>
        <p:spPr>
          <a:xfrm>
            <a:off x="4875115" y="215737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115" name="円/楕円 114">
            <a:extLst>
              <a:ext uri="{FF2B5EF4-FFF2-40B4-BE49-F238E27FC236}">
                <a16:creationId xmlns:a16="http://schemas.microsoft.com/office/drawing/2014/main" id="{08A78902-8731-4C4D-9BAE-4D5EAE91A0E8}"/>
              </a:ext>
            </a:extLst>
          </p:cNvPr>
          <p:cNvSpPr/>
          <p:nvPr/>
        </p:nvSpPr>
        <p:spPr>
          <a:xfrm>
            <a:off x="1307995" y="220523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116" name="円/楕円 115">
            <a:extLst>
              <a:ext uri="{FF2B5EF4-FFF2-40B4-BE49-F238E27FC236}">
                <a16:creationId xmlns:a16="http://schemas.microsoft.com/office/drawing/2014/main" id="{0ACBD374-049C-8346-8B15-0FE2C8B3B16D}"/>
              </a:ext>
            </a:extLst>
          </p:cNvPr>
          <p:cNvSpPr/>
          <p:nvPr/>
        </p:nvSpPr>
        <p:spPr>
          <a:xfrm>
            <a:off x="263007" y="574785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62" name="Slide Number Placeholder 5">
            <a:extLst>
              <a:ext uri="{FF2B5EF4-FFF2-40B4-BE49-F238E27FC236}">
                <a16:creationId xmlns:a16="http://schemas.microsoft.com/office/drawing/2014/main" id="{5A739D7A-8D19-9243-AE9B-903BBF592533}"/>
              </a:ext>
            </a:extLst>
          </p:cNvPr>
          <p:cNvSpPr>
            <a:spLocks noGrp="1"/>
          </p:cNvSpPr>
          <p:nvPr>
            <p:ph type="sldNum" sz="quarter" idx="12"/>
          </p:nvPr>
        </p:nvSpPr>
        <p:spPr>
          <a:xfrm>
            <a:off x="7256514" y="10430190"/>
            <a:ext cx="139461" cy="153888"/>
          </a:xfrm>
        </p:spPr>
        <p:txBody>
          <a:bodyPr/>
          <a:lstStyle>
            <a:lvl1pPr algn="r">
              <a:defRPr>
                <a:solidFill>
                  <a:schemeClr val="tx2"/>
                </a:solidFill>
                <a:latin typeface="+mj-ea"/>
                <a:ea typeface="+mj-ea"/>
              </a:defRPr>
            </a:lvl1pPr>
          </a:lstStyle>
          <a:p>
            <a:fld id="{BDAF3A46-BB46-C846-A957-87752CFF5CED}" type="slidenum">
              <a:rPr kumimoji="1" lang="ja-JP" altLang="en-US" smtClean="0"/>
              <a:pPr/>
              <a:t>3</a:t>
            </a:fld>
            <a:endParaRPr kumimoji="1" lang="ja-JP" altLang="en-US"/>
          </a:p>
        </p:txBody>
      </p:sp>
      <p:sp>
        <p:nvSpPr>
          <p:cNvPr id="70" name="正方形/長方形 69">
            <a:extLst>
              <a:ext uri="{FF2B5EF4-FFF2-40B4-BE49-F238E27FC236}">
                <a16:creationId xmlns:a16="http://schemas.microsoft.com/office/drawing/2014/main" id="{D8B57593-F50A-984E-B842-243E5AF8548F}"/>
              </a:ext>
            </a:extLst>
          </p:cNvPr>
          <p:cNvSpPr/>
          <p:nvPr/>
        </p:nvSpPr>
        <p:spPr>
          <a:xfrm>
            <a:off x="635952" y="1189230"/>
            <a:ext cx="564257" cy="1804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36000" rIns="144000" bIns="36000" rtlCol="0" anchor="t">
            <a:spAutoFit/>
          </a:bodyPr>
          <a:lstStyle/>
          <a:p>
            <a:pPr algn="ctr"/>
            <a:r>
              <a:rPr kumimoji="1" lang="ja-JP" altLang="en-US" sz="700" b="1">
                <a:solidFill>
                  <a:schemeClr val="tx2"/>
                </a:solidFill>
                <a:latin typeface="+mn-ea"/>
              </a:rPr>
              <a:t>ロゴ</a:t>
            </a:r>
          </a:p>
        </p:txBody>
      </p:sp>
      <p:sp>
        <p:nvSpPr>
          <p:cNvPr id="75" name="正方形/長方形 74">
            <a:extLst>
              <a:ext uri="{FF2B5EF4-FFF2-40B4-BE49-F238E27FC236}">
                <a16:creationId xmlns:a16="http://schemas.microsoft.com/office/drawing/2014/main" id="{7E8C469E-02A0-0149-B8FD-0C79BF661C7A}"/>
              </a:ext>
            </a:extLst>
          </p:cNvPr>
          <p:cNvSpPr/>
          <p:nvPr/>
        </p:nvSpPr>
        <p:spPr>
          <a:xfrm>
            <a:off x="635952" y="8843111"/>
            <a:ext cx="564257" cy="1804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36000" rIns="144000" bIns="36000" rtlCol="0" anchor="t">
            <a:spAutoFit/>
          </a:bodyPr>
          <a:lstStyle/>
          <a:p>
            <a:pPr algn="ctr"/>
            <a:r>
              <a:rPr kumimoji="1" lang="ja-JP" altLang="en-US" sz="700" b="1">
                <a:solidFill>
                  <a:schemeClr val="tx2"/>
                </a:solidFill>
                <a:latin typeface="+mn-ea"/>
              </a:rPr>
              <a:t>ロゴ</a:t>
            </a:r>
          </a:p>
        </p:txBody>
      </p:sp>
      <p:sp>
        <p:nvSpPr>
          <p:cNvPr id="77" name="角丸四角形 76">
            <a:extLst>
              <a:ext uri="{FF2B5EF4-FFF2-40B4-BE49-F238E27FC236}">
                <a16:creationId xmlns:a16="http://schemas.microsoft.com/office/drawing/2014/main" id="{A4BBFDC1-C935-4040-8145-734F646908F5}"/>
              </a:ext>
            </a:extLst>
          </p:cNvPr>
          <p:cNvSpPr/>
          <p:nvPr/>
        </p:nvSpPr>
        <p:spPr>
          <a:xfrm>
            <a:off x="1780929" y="7538846"/>
            <a:ext cx="1559038" cy="29699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rtlCol="0" anchor="ctr">
            <a:spAutoFit/>
          </a:bodyPr>
          <a:lstStyle/>
          <a:p>
            <a:pPr algn="ctr"/>
            <a:r>
              <a:rPr kumimoji="1" lang="ja-JP" altLang="en-US" sz="900" b="1">
                <a:solidFill>
                  <a:schemeClr val="tx2"/>
                </a:solidFill>
              </a:rPr>
              <a:t>資料請求</a:t>
            </a:r>
          </a:p>
        </p:txBody>
      </p:sp>
    </p:spTree>
    <p:extLst>
      <p:ext uri="{BB962C8B-B14F-4D97-AF65-F5344CB8AC3E}">
        <p14:creationId xmlns:p14="http://schemas.microsoft.com/office/powerpoint/2010/main" val="492494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2A7DC7D-6E98-4746-BF2A-7238105B8F3F}"/>
              </a:ext>
            </a:extLst>
          </p:cNvPr>
          <p:cNvSpPr>
            <a:spLocks noGrp="1"/>
          </p:cNvSpPr>
          <p:nvPr>
            <p:ph type="title"/>
          </p:nvPr>
        </p:nvSpPr>
        <p:spPr>
          <a:xfrm>
            <a:off x="554142" y="391584"/>
            <a:ext cx="1266372" cy="307777"/>
          </a:xfrm>
        </p:spPr>
        <p:txBody>
          <a:bodyPr/>
          <a:lstStyle/>
          <a:p>
            <a:r>
              <a:rPr kumimoji="1" lang="ja-JP" altLang="en-US"/>
              <a:t>ホーム</a:t>
            </a:r>
            <a:r>
              <a:rPr kumimoji="1" lang="en-US" altLang="ja-JP" dirty="0"/>
              <a:t> 1/2</a:t>
            </a:r>
            <a:endParaRPr kumimoji="1" lang="ja-JP" altLang="en-US"/>
          </a:p>
        </p:txBody>
      </p:sp>
      <p:sp>
        <p:nvSpPr>
          <p:cNvPr id="6" name="正方形/長方形 5">
            <a:extLst>
              <a:ext uri="{FF2B5EF4-FFF2-40B4-BE49-F238E27FC236}">
                <a16:creationId xmlns:a16="http://schemas.microsoft.com/office/drawing/2014/main" id="{8014019E-52CE-874B-9BB4-81C6EFC112E3}"/>
              </a:ext>
            </a:extLst>
          </p:cNvPr>
          <p:cNvSpPr/>
          <p:nvPr/>
        </p:nvSpPr>
        <p:spPr>
          <a:xfrm>
            <a:off x="5022849" y="1283199"/>
            <a:ext cx="2123538" cy="20255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企業やサービスを端的に表現したコピーが最初に目に入るようにする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英文や抽象的・専門的な用語を使わない</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メインビジュアルは競合他社に似せず、特徴的なものにする</a:t>
            </a:r>
            <a:endParaRPr kumimoji="1" lang="en-US" altLang="ja-JP" sz="1100" dirty="0">
              <a:solidFill>
                <a:schemeClr val="tx2"/>
              </a:solidFill>
              <a:latin typeface="+mn-ea"/>
            </a:endParaRPr>
          </a:p>
        </p:txBody>
      </p:sp>
      <p:sp>
        <p:nvSpPr>
          <p:cNvPr id="7" name="円/楕円 6">
            <a:extLst>
              <a:ext uri="{FF2B5EF4-FFF2-40B4-BE49-F238E27FC236}">
                <a16:creationId xmlns:a16="http://schemas.microsoft.com/office/drawing/2014/main" id="{2A171C0E-20B5-6A4E-9BCC-C2DFED132B66}"/>
              </a:ext>
            </a:extLst>
          </p:cNvPr>
          <p:cNvSpPr/>
          <p:nvPr/>
        </p:nvSpPr>
        <p:spPr>
          <a:xfrm>
            <a:off x="4875115" y="1066569"/>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8" name="正方形/長方形 7">
            <a:extLst>
              <a:ext uri="{FF2B5EF4-FFF2-40B4-BE49-F238E27FC236}">
                <a16:creationId xmlns:a16="http://schemas.microsoft.com/office/drawing/2014/main" id="{0F8D0F8C-B513-3148-9F72-1D71004B09A8}"/>
              </a:ext>
            </a:extLst>
          </p:cNvPr>
          <p:cNvSpPr/>
          <p:nvPr/>
        </p:nvSpPr>
        <p:spPr>
          <a:xfrm>
            <a:off x="5022849" y="3616526"/>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a:solidFill>
                  <a:schemeClr val="tx2"/>
                </a:solidFill>
                <a:latin typeface="+mn-ea"/>
              </a:rPr>
              <a:t>営業提案時によく出る顧客の課題を記載する</a:t>
            </a:r>
            <a:endParaRPr kumimoji="1" lang="en-US" altLang="ja-JP" sz="1100" b="1" dirty="0">
              <a:solidFill>
                <a:schemeClr val="tx2"/>
              </a:solidFill>
              <a:latin typeface="+mn-ea"/>
            </a:endParaRPr>
          </a:p>
        </p:txBody>
      </p:sp>
      <p:sp>
        <p:nvSpPr>
          <p:cNvPr id="9" name="円/楕円 8">
            <a:extLst>
              <a:ext uri="{FF2B5EF4-FFF2-40B4-BE49-F238E27FC236}">
                <a16:creationId xmlns:a16="http://schemas.microsoft.com/office/drawing/2014/main" id="{5A0DCC6F-F47B-5E49-9AE2-6D6DAF0CCD66}"/>
              </a:ext>
            </a:extLst>
          </p:cNvPr>
          <p:cNvSpPr/>
          <p:nvPr/>
        </p:nvSpPr>
        <p:spPr>
          <a:xfrm>
            <a:off x="4875115" y="339523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5" name="正方形/長方形 4">
            <a:extLst>
              <a:ext uri="{FF2B5EF4-FFF2-40B4-BE49-F238E27FC236}">
                <a16:creationId xmlns:a16="http://schemas.microsoft.com/office/drawing/2014/main" id="{E5DDA504-02EA-4041-A1A9-B2FF36322A97}"/>
              </a:ext>
            </a:extLst>
          </p:cNvPr>
          <p:cNvSpPr/>
          <p:nvPr/>
        </p:nvSpPr>
        <p:spPr>
          <a:xfrm>
            <a:off x="456678" y="1066569"/>
            <a:ext cx="4167264" cy="1933077"/>
          </a:xfrm>
          <a:prstGeom prst="rect">
            <a:avLst/>
          </a:prstGeom>
          <a:solidFill>
            <a:schemeClr val="bg1">
              <a:lumMod val="8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kumimoji="1" lang="en-US" altLang="ja-JP" sz="1200" dirty="0">
                <a:solidFill>
                  <a:schemeClr val="tx2"/>
                </a:solidFill>
                <a:latin typeface="+mn-ea"/>
              </a:rPr>
              <a:t>IMG</a:t>
            </a:r>
          </a:p>
        </p:txBody>
      </p:sp>
      <p:sp>
        <p:nvSpPr>
          <p:cNvPr id="11" name="正方形/長方形 10">
            <a:extLst>
              <a:ext uri="{FF2B5EF4-FFF2-40B4-BE49-F238E27FC236}">
                <a16:creationId xmlns:a16="http://schemas.microsoft.com/office/drawing/2014/main" id="{03BA2689-0CC0-E147-B574-24698882112B}"/>
              </a:ext>
            </a:extLst>
          </p:cNvPr>
          <p:cNvSpPr/>
          <p:nvPr/>
        </p:nvSpPr>
        <p:spPr>
          <a:xfrm>
            <a:off x="2317824" y="2462017"/>
            <a:ext cx="461666"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ja-JP" altLang="en-US" sz="900" u="sng">
                <a:solidFill>
                  <a:schemeClr val="tx2"/>
                </a:solidFill>
              </a:rPr>
              <a:t>無料相談</a:t>
            </a:r>
          </a:p>
        </p:txBody>
      </p:sp>
      <p:sp>
        <p:nvSpPr>
          <p:cNvPr id="12" name="正方形/長方形 11">
            <a:extLst>
              <a:ext uri="{FF2B5EF4-FFF2-40B4-BE49-F238E27FC236}">
                <a16:creationId xmlns:a16="http://schemas.microsoft.com/office/drawing/2014/main" id="{85616B7A-E9FD-714F-87B0-85E2E864EF9B}"/>
              </a:ext>
            </a:extLst>
          </p:cNvPr>
          <p:cNvSpPr/>
          <p:nvPr/>
        </p:nvSpPr>
        <p:spPr>
          <a:xfrm>
            <a:off x="1822168" y="1663776"/>
            <a:ext cx="1436291"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ja-JP" altLang="en-US" sz="1600" b="1">
                <a:solidFill>
                  <a:schemeClr val="tx2"/>
                </a:solidFill>
                <a:latin typeface="+mn-ea"/>
              </a:rPr>
              <a:t>キャッチコピー</a:t>
            </a:r>
            <a:endParaRPr kumimoji="1" lang="ja-JP" altLang="en-US" sz="1600" b="1" dirty="0">
              <a:solidFill>
                <a:schemeClr val="tx2"/>
              </a:solidFill>
              <a:latin typeface="+mn-ea"/>
            </a:endParaRPr>
          </a:p>
        </p:txBody>
      </p:sp>
      <p:sp>
        <p:nvSpPr>
          <p:cNvPr id="13" name="正方形/長方形 12">
            <a:extLst>
              <a:ext uri="{FF2B5EF4-FFF2-40B4-BE49-F238E27FC236}">
                <a16:creationId xmlns:a16="http://schemas.microsoft.com/office/drawing/2014/main" id="{733EA194-BE8E-0D40-AE60-670EE38E3479}"/>
              </a:ext>
            </a:extLst>
          </p:cNvPr>
          <p:cNvSpPr/>
          <p:nvPr/>
        </p:nvSpPr>
        <p:spPr>
          <a:xfrm>
            <a:off x="456677" y="2999646"/>
            <a:ext cx="4167265" cy="116685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576000" rtlCol="0" anchor="ctr"/>
          <a:lstStyle/>
          <a:p>
            <a:pPr algn="ctr"/>
            <a:endParaRPr kumimoji="1" lang="en-US" altLang="ja-JP" b="1" dirty="0">
              <a:solidFill>
                <a:schemeClr val="tx2"/>
              </a:solidFill>
              <a:latin typeface="+mn-ea"/>
            </a:endParaRPr>
          </a:p>
        </p:txBody>
      </p:sp>
      <p:sp>
        <p:nvSpPr>
          <p:cNvPr id="14" name="正方形/長方形 13">
            <a:extLst>
              <a:ext uri="{FF2B5EF4-FFF2-40B4-BE49-F238E27FC236}">
                <a16:creationId xmlns:a16="http://schemas.microsoft.com/office/drawing/2014/main" id="{CF432C87-81F3-D54E-AA31-6AF4EEFD30ED}"/>
              </a:ext>
            </a:extLst>
          </p:cNvPr>
          <p:cNvSpPr/>
          <p:nvPr/>
        </p:nvSpPr>
        <p:spPr>
          <a:xfrm>
            <a:off x="1463090" y="3244084"/>
            <a:ext cx="2154437"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こんな課題ありませんか？</a:t>
            </a:r>
          </a:p>
        </p:txBody>
      </p:sp>
      <p:sp>
        <p:nvSpPr>
          <p:cNvPr id="19" name="正方形/長方形 18">
            <a:extLst>
              <a:ext uri="{FF2B5EF4-FFF2-40B4-BE49-F238E27FC236}">
                <a16:creationId xmlns:a16="http://schemas.microsoft.com/office/drawing/2014/main" id="{03F47884-CAF9-624E-A644-3BA04B9977B5}"/>
              </a:ext>
            </a:extLst>
          </p:cNvPr>
          <p:cNvSpPr/>
          <p:nvPr/>
        </p:nvSpPr>
        <p:spPr>
          <a:xfrm>
            <a:off x="826659" y="3654079"/>
            <a:ext cx="1025922"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marL="171450" indent="-171450">
              <a:buSzPct val="120000"/>
              <a:buFont typeface="Wingdings" pitchFamily="2" charset="2"/>
              <a:buChar char="ü"/>
            </a:pPr>
            <a:r>
              <a:rPr kumimoji="1" lang="ja-JP" altLang="en-US" sz="800">
                <a:solidFill>
                  <a:schemeClr val="tx2"/>
                </a:solidFill>
                <a:latin typeface="+mn-ea"/>
              </a:rPr>
              <a:t>よくある課題</a:t>
            </a:r>
            <a:r>
              <a:rPr kumimoji="1" lang="en-US" altLang="ja-JP" sz="800" dirty="0">
                <a:solidFill>
                  <a:schemeClr val="tx2"/>
                </a:solidFill>
                <a:latin typeface="+mn-ea"/>
              </a:rPr>
              <a:t>-----</a:t>
            </a:r>
            <a:br>
              <a:rPr kumimoji="1" lang="en-US" altLang="ja-JP" sz="800" dirty="0">
                <a:solidFill>
                  <a:schemeClr val="tx2"/>
                </a:solidFill>
                <a:latin typeface="+mn-ea"/>
              </a:rPr>
            </a:br>
            <a:r>
              <a:rPr kumimoji="1" lang="en-US" altLang="ja-JP" sz="800" dirty="0">
                <a:solidFill>
                  <a:schemeClr val="tx2"/>
                </a:solidFill>
                <a:latin typeface="+mn-ea"/>
              </a:rPr>
              <a:t>-------------------</a:t>
            </a:r>
          </a:p>
        </p:txBody>
      </p:sp>
      <p:sp>
        <p:nvSpPr>
          <p:cNvPr id="23" name="正方形/長方形 22">
            <a:extLst>
              <a:ext uri="{FF2B5EF4-FFF2-40B4-BE49-F238E27FC236}">
                <a16:creationId xmlns:a16="http://schemas.microsoft.com/office/drawing/2014/main" id="{A7412E13-4B37-5344-99CB-3069E6D8EF96}"/>
              </a:ext>
            </a:extLst>
          </p:cNvPr>
          <p:cNvSpPr/>
          <p:nvPr/>
        </p:nvSpPr>
        <p:spPr>
          <a:xfrm>
            <a:off x="1289234" y="4438219"/>
            <a:ext cx="2513510" cy="430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このサービスは</a:t>
            </a:r>
            <a:endParaRPr kumimoji="1" lang="en-US" altLang="ja-JP" sz="1400" b="1" dirty="0">
              <a:solidFill>
                <a:schemeClr val="tx2"/>
              </a:solidFill>
              <a:latin typeface="+mn-ea"/>
            </a:endParaRPr>
          </a:p>
          <a:p>
            <a:pPr algn="ctr"/>
            <a:r>
              <a:rPr kumimoji="1" lang="ja-JP" altLang="en-US" sz="1400" b="1">
                <a:solidFill>
                  <a:schemeClr val="tx2"/>
                </a:solidFill>
                <a:latin typeface="+mn-ea"/>
              </a:rPr>
              <a:t>●●●●に最適なサービスです</a:t>
            </a:r>
          </a:p>
        </p:txBody>
      </p:sp>
      <p:sp>
        <p:nvSpPr>
          <p:cNvPr id="25" name="正方形/長方形 24">
            <a:extLst>
              <a:ext uri="{FF2B5EF4-FFF2-40B4-BE49-F238E27FC236}">
                <a16:creationId xmlns:a16="http://schemas.microsoft.com/office/drawing/2014/main" id="{B5E6E9AD-8DBA-0F43-A8B8-BC0DBE3508B5}"/>
              </a:ext>
            </a:extLst>
          </p:cNvPr>
          <p:cNvSpPr/>
          <p:nvPr/>
        </p:nvSpPr>
        <p:spPr>
          <a:xfrm>
            <a:off x="824978" y="5037643"/>
            <a:ext cx="344227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800">
                <a:solidFill>
                  <a:schemeClr val="tx2"/>
                </a:solidFill>
              </a:rPr>
              <a:t>説明</a:t>
            </a:r>
            <a:r>
              <a:rPr kumimoji="1" lang="en-US" altLang="ja-JP" sz="800" dirty="0">
                <a:solidFill>
                  <a:schemeClr val="tx2"/>
                </a:solidFill>
              </a:rPr>
              <a:t>------------------------------------------------------------------------------------------------------------------------------------------------------------------------------</a:t>
            </a:r>
            <a:endParaRPr kumimoji="1" lang="en-US" altLang="ja-JP" sz="800" b="1" dirty="0">
              <a:solidFill>
                <a:schemeClr val="tx2"/>
              </a:solidFill>
            </a:endParaRPr>
          </a:p>
        </p:txBody>
      </p:sp>
      <p:sp>
        <p:nvSpPr>
          <p:cNvPr id="33" name="正方形/長方形 32">
            <a:extLst>
              <a:ext uri="{FF2B5EF4-FFF2-40B4-BE49-F238E27FC236}">
                <a16:creationId xmlns:a16="http://schemas.microsoft.com/office/drawing/2014/main" id="{4A737BB8-ADD4-EA44-872A-604BC2AA445F}"/>
              </a:ext>
            </a:extLst>
          </p:cNvPr>
          <p:cNvSpPr/>
          <p:nvPr/>
        </p:nvSpPr>
        <p:spPr>
          <a:xfrm>
            <a:off x="456677" y="4166505"/>
            <a:ext cx="4167265" cy="1407930"/>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576000" rtlCol="0" anchor="ctr"/>
          <a:lstStyle/>
          <a:p>
            <a:pPr algn="ctr"/>
            <a:endParaRPr kumimoji="1" lang="en-US" altLang="ja-JP" b="1" dirty="0">
              <a:solidFill>
                <a:schemeClr val="tx2"/>
              </a:solidFill>
              <a:latin typeface="+mn-ea"/>
            </a:endParaRPr>
          </a:p>
        </p:txBody>
      </p:sp>
      <p:sp>
        <p:nvSpPr>
          <p:cNvPr id="27" name="正方形/長方形 26">
            <a:extLst>
              <a:ext uri="{FF2B5EF4-FFF2-40B4-BE49-F238E27FC236}">
                <a16:creationId xmlns:a16="http://schemas.microsoft.com/office/drawing/2014/main" id="{2F4401D5-6D15-E54A-9423-54EEC39DF13E}"/>
              </a:ext>
            </a:extLst>
          </p:cNvPr>
          <p:cNvSpPr/>
          <p:nvPr/>
        </p:nvSpPr>
        <p:spPr>
          <a:xfrm>
            <a:off x="3080797" y="6220203"/>
            <a:ext cx="1182700" cy="672751"/>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800" dirty="0">
                <a:solidFill>
                  <a:schemeClr val="tx2"/>
                </a:solidFill>
                <a:latin typeface="+mn-ea"/>
              </a:rPr>
              <a:t>IMG</a:t>
            </a:r>
          </a:p>
        </p:txBody>
      </p:sp>
      <p:sp>
        <p:nvSpPr>
          <p:cNvPr id="38" name="正方形/長方形 37">
            <a:extLst>
              <a:ext uri="{FF2B5EF4-FFF2-40B4-BE49-F238E27FC236}">
                <a16:creationId xmlns:a16="http://schemas.microsoft.com/office/drawing/2014/main" id="{DBD31ED7-E698-7840-90B3-76BA1AB4A896}"/>
              </a:ext>
            </a:extLst>
          </p:cNvPr>
          <p:cNvSpPr/>
          <p:nvPr/>
        </p:nvSpPr>
        <p:spPr>
          <a:xfrm>
            <a:off x="2366451" y="5827453"/>
            <a:ext cx="359073"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dirty="0">
                <a:solidFill>
                  <a:schemeClr val="tx2"/>
                </a:solidFill>
                <a:latin typeface="+mn-ea"/>
              </a:rPr>
              <a:t>特長</a:t>
            </a:r>
          </a:p>
        </p:txBody>
      </p:sp>
      <p:sp>
        <p:nvSpPr>
          <p:cNvPr id="40" name="正方形/長方形 39">
            <a:extLst>
              <a:ext uri="{FF2B5EF4-FFF2-40B4-BE49-F238E27FC236}">
                <a16:creationId xmlns:a16="http://schemas.microsoft.com/office/drawing/2014/main" id="{3EB0B58F-BCBE-AE44-87A5-EEAE672755F1}"/>
              </a:ext>
            </a:extLst>
          </p:cNvPr>
          <p:cNvSpPr/>
          <p:nvPr/>
        </p:nvSpPr>
        <p:spPr>
          <a:xfrm>
            <a:off x="456677" y="5574436"/>
            <a:ext cx="4167265" cy="3300534"/>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576000" rtlCol="0" anchor="ctr"/>
          <a:lstStyle/>
          <a:p>
            <a:pPr algn="ctr"/>
            <a:endParaRPr kumimoji="1" lang="en-US" altLang="ja-JP" b="1" dirty="0">
              <a:solidFill>
                <a:schemeClr val="tx2"/>
              </a:solidFill>
              <a:latin typeface="+mn-ea"/>
            </a:endParaRPr>
          </a:p>
        </p:txBody>
      </p:sp>
      <p:sp>
        <p:nvSpPr>
          <p:cNvPr id="41" name="正方形/長方形 40">
            <a:extLst>
              <a:ext uri="{FF2B5EF4-FFF2-40B4-BE49-F238E27FC236}">
                <a16:creationId xmlns:a16="http://schemas.microsoft.com/office/drawing/2014/main" id="{89BCAD26-3C9C-1E4C-848B-4DC361F416D0}"/>
              </a:ext>
            </a:extLst>
          </p:cNvPr>
          <p:cNvSpPr/>
          <p:nvPr/>
        </p:nvSpPr>
        <p:spPr>
          <a:xfrm>
            <a:off x="824978" y="6640396"/>
            <a:ext cx="1968683"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800">
                <a:solidFill>
                  <a:schemeClr val="tx2"/>
                </a:solidFill>
              </a:rPr>
              <a:t>説明</a:t>
            </a:r>
            <a:r>
              <a:rPr kumimoji="1" lang="en-US" altLang="ja-JP" sz="800" dirty="0">
                <a:solidFill>
                  <a:schemeClr val="tx2"/>
                </a:solidFill>
              </a:rPr>
              <a:t>--------------------------------------------------------------------------------------------------------</a:t>
            </a:r>
            <a:endParaRPr kumimoji="1" lang="en-US" altLang="ja-JP" sz="800" b="1" dirty="0">
              <a:solidFill>
                <a:schemeClr val="tx2"/>
              </a:solidFill>
            </a:endParaRPr>
          </a:p>
        </p:txBody>
      </p:sp>
      <p:sp>
        <p:nvSpPr>
          <p:cNvPr id="42" name="正方形/長方形 41">
            <a:extLst>
              <a:ext uri="{FF2B5EF4-FFF2-40B4-BE49-F238E27FC236}">
                <a16:creationId xmlns:a16="http://schemas.microsoft.com/office/drawing/2014/main" id="{AF257EA1-1BED-E343-A0B6-70C2F77C8CEE}"/>
              </a:ext>
            </a:extLst>
          </p:cNvPr>
          <p:cNvSpPr/>
          <p:nvPr/>
        </p:nvSpPr>
        <p:spPr>
          <a:xfrm>
            <a:off x="821227" y="7051066"/>
            <a:ext cx="1182700" cy="672751"/>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800" dirty="0">
                <a:solidFill>
                  <a:schemeClr val="tx2"/>
                </a:solidFill>
                <a:latin typeface="+mn-ea"/>
              </a:rPr>
              <a:t>IMG</a:t>
            </a:r>
          </a:p>
        </p:txBody>
      </p:sp>
      <p:sp>
        <p:nvSpPr>
          <p:cNvPr id="44" name="正方形/長方形 43">
            <a:extLst>
              <a:ext uri="{FF2B5EF4-FFF2-40B4-BE49-F238E27FC236}">
                <a16:creationId xmlns:a16="http://schemas.microsoft.com/office/drawing/2014/main" id="{9E70F847-1D0D-2845-B98C-883A3D19FC6D}"/>
              </a:ext>
            </a:extLst>
          </p:cNvPr>
          <p:cNvSpPr/>
          <p:nvPr/>
        </p:nvSpPr>
        <p:spPr>
          <a:xfrm>
            <a:off x="2294814" y="7368025"/>
            <a:ext cx="1968683"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800">
                <a:solidFill>
                  <a:schemeClr val="tx2"/>
                </a:solidFill>
              </a:rPr>
              <a:t>説明</a:t>
            </a:r>
            <a:r>
              <a:rPr kumimoji="1" lang="en-US" altLang="ja-JP" sz="800" dirty="0">
                <a:solidFill>
                  <a:schemeClr val="tx2"/>
                </a:solidFill>
              </a:rPr>
              <a:t>----------------------------------------------------------------------------------------------------------------------------------------------------</a:t>
            </a:r>
            <a:endParaRPr kumimoji="1" lang="en-US" altLang="ja-JP" sz="800" b="1" dirty="0">
              <a:solidFill>
                <a:schemeClr val="tx2"/>
              </a:solidFill>
            </a:endParaRPr>
          </a:p>
        </p:txBody>
      </p:sp>
      <p:sp>
        <p:nvSpPr>
          <p:cNvPr id="45" name="正方形/長方形 44">
            <a:extLst>
              <a:ext uri="{FF2B5EF4-FFF2-40B4-BE49-F238E27FC236}">
                <a16:creationId xmlns:a16="http://schemas.microsoft.com/office/drawing/2014/main" id="{CB487843-3BAA-644F-8383-BD1A4F9D0159}"/>
              </a:ext>
            </a:extLst>
          </p:cNvPr>
          <p:cNvSpPr/>
          <p:nvPr/>
        </p:nvSpPr>
        <p:spPr>
          <a:xfrm>
            <a:off x="3077046" y="7917983"/>
            <a:ext cx="1182700" cy="672751"/>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800" dirty="0">
                <a:solidFill>
                  <a:schemeClr val="tx2"/>
                </a:solidFill>
                <a:latin typeface="+mn-ea"/>
              </a:rPr>
              <a:t>IMG</a:t>
            </a:r>
          </a:p>
        </p:txBody>
      </p:sp>
      <p:sp>
        <p:nvSpPr>
          <p:cNvPr id="47" name="正方形/長方形 46">
            <a:extLst>
              <a:ext uri="{FF2B5EF4-FFF2-40B4-BE49-F238E27FC236}">
                <a16:creationId xmlns:a16="http://schemas.microsoft.com/office/drawing/2014/main" id="{C85248FD-51CD-504A-830B-5F210842491B}"/>
              </a:ext>
            </a:extLst>
          </p:cNvPr>
          <p:cNvSpPr/>
          <p:nvPr/>
        </p:nvSpPr>
        <p:spPr>
          <a:xfrm>
            <a:off x="821227" y="8215065"/>
            <a:ext cx="1968683"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800">
                <a:solidFill>
                  <a:schemeClr val="tx2"/>
                </a:solidFill>
              </a:rPr>
              <a:t>説明</a:t>
            </a:r>
            <a:r>
              <a:rPr kumimoji="1" lang="en-US" altLang="ja-JP" sz="800" dirty="0">
                <a:solidFill>
                  <a:schemeClr val="tx2"/>
                </a:solidFill>
              </a:rPr>
              <a:t>----------------------------------------------------------------------------------------------------------------------------------------------------</a:t>
            </a:r>
            <a:endParaRPr kumimoji="1" lang="en-US" altLang="ja-JP" sz="800" b="1" dirty="0">
              <a:solidFill>
                <a:schemeClr val="tx2"/>
              </a:solidFill>
            </a:endParaRPr>
          </a:p>
        </p:txBody>
      </p:sp>
      <p:sp>
        <p:nvSpPr>
          <p:cNvPr id="57" name="円/楕円 56">
            <a:extLst>
              <a:ext uri="{FF2B5EF4-FFF2-40B4-BE49-F238E27FC236}">
                <a16:creationId xmlns:a16="http://schemas.microsoft.com/office/drawing/2014/main" id="{86DF3C81-8EC3-9644-958E-9B2B1958D716}"/>
              </a:ext>
            </a:extLst>
          </p:cNvPr>
          <p:cNvSpPr/>
          <p:nvPr/>
        </p:nvSpPr>
        <p:spPr>
          <a:xfrm>
            <a:off x="272527" y="1866220"/>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58" name="円/楕円 57">
            <a:extLst>
              <a:ext uri="{FF2B5EF4-FFF2-40B4-BE49-F238E27FC236}">
                <a16:creationId xmlns:a16="http://schemas.microsoft.com/office/drawing/2014/main" id="{8B6F023B-58B4-8B4F-A907-1BB2D709C88E}"/>
              </a:ext>
            </a:extLst>
          </p:cNvPr>
          <p:cNvSpPr/>
          <p:nvPr/>
        </p:nvSpPr>
        <p:spPr>
          <a:xfrm>
            <a:off x="294432" y="339647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62" name="正方形/長方形 61">
            <a:extLst>
              <a:ext uri="{FF2B5EF4-FFF2-40B4-BE49-F238E27FC236}">
                <a16:creationId xmlns:a16="http://schemas.microsoft.com/office/drawing/2014/main" id="{901CE3FB-5B00-3F48-9F4B-E05DF4B95C4F}"/>
              </a:ext>
            </a:extLst>
          </p:cNvPr>
          <p:cNvSpPr/>
          <p:nvPr/>
        </p:nvSpPr>
        <p:spPr>
          <a:xfrm>
            <a:off x="456677" y="8874969"/>
            <a:ext cx="4167264" cy="1167809"/>
          </a:xfrm>
          <a:prstGeom prst="rect">
            <a:avLst/>
          </a:prstGeom>
          <a:solidFill>
            <a:schemeClr val="bg1">
              <a:lumMod val="9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63" name="角丸四角形 62">
            <a:extLst>
              <a:ext uri="{FF2B5EF4-FFF2-40B4-BE49-F238E27FC236}">
                <a16:creationId xmlns:a16="http://schemas.microsoft.com/office/drawing/2014/main" id="{296B2C17-AC12-6848-8200-DC908A9253CF}"/>
              </a:ext>
            </a:extLst>
          </p:cNvPr>
          <p:cNvSpPr/>
          <p:nvPr/>
        </p:nvSpPr>
        <p:spPr>
          <a:xfrm>
            <a:off x="2015827" y="9400466"/>
            <a:ext cx="1073559" cy="245926"/>
          </a:xfrm>
          <a:prstGeom prst="roundRect">
            <a:avLst>
              <a:gd name="adj" fmla="val 2434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88000" tIns="36000" rIns="288000" bIns="36000" rtlCol="0" anchor="ctr">
            <a:spAutoFit/>
          </a:bodyPr>
          <a:lstStyle/>
          <a:p>
            <a:pPr algn="ctr"/>
            <a:r>
              <a:rPr kumimoji="1" lang="ja-JP" altLang="en-US" sz="900"/>
              <a:t>資料請求</a:t>
            </a:r>
          </a:p>
        </p:txBody>
      </p:sp>
      <p:sp>
        <p:nvSpPr>
          <p:cNvPr id="64" name="正方形/長方形 63">
            <a:extLst>
              <a:ext uri="{FF2B5EF4-FFF2-40B4-BE49-F238E27FC236}">
                <a16:creationId xmlns:a16="http://schemas.microsoft.com/office/drawing/2014/main" id="{DB831ACA-8248-9546-AA9C-DD29197DE918}"/>
              </a:ext>
            </a:extLst>
          </p:cNvPr>
          <p:cNvSpPr/>
          <p:nvPr/>
        </p:nvSpPr>
        <p:spPr>
          <a:xfrm>
            <a:off x="1408064" y="9118267"/>
            <a:ext cx="2289088" cy="161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ja-JP" altLang="en-US" sz="1050" b="1">
                <a:solidFill>
                  <a:schemeClr val="tx2"/>
                </a:solidFill>
                <a:latin typeface="+mn-ea"/>
              </a:rPr>
              <a:t>サービスを詳しく知りたい方はこちら</a:t>
            </a:r>
          </a:p>
        </p:txBody>
      </p:sp>
      <p:cxnSp>
        <p:nvCxnSpPr>
          <p:cNvPr id="65" name="直線コネクタ 64">
            <a:extLst>
              <a:ext uri="{FF2B5EF4-FFF2-40B4-BE49-F238E27FC236}">
                <a16:creationId xmlns:a16="http://schemas.microsoft.com/office/drawing/2014/main" id="{FE691CA6-3C1A-2F42-A46F-757236FC19A9}"/>
              </a:ext>
            </a:extLst>
          </p:cNvPr>
          <p:cNvCxnSpPr>
            <a:cxnSpLocks/>
          </p:cNvCxnSpPr>
          <p:nvPr/>
        </p:nvCxnSpPr>
        <p:spPr>
          <a:xfrm>
            <a:off x="321126" y="9862761"/>
            <a:ext cx="4479834" cy="0"/>
          </a:xfrm>
          <a:prstGeom prst="line">
            <a:avLst/>
          </a:prstGeom>
          <a:ln w="15875">
            <a:solidFill>
              <a:schemeClr val="tx2"/>
            </a:solidFill>
            <a:prstDash val="lgDashDotDot"/>
          </a:ln>
        </p:spPr>
        <p:style>
          <a:lnRef idx="1">
            <a:schemeClr val="accent1"/>
          </a:lnRef>
          <a:fillRef idx="0">
            <a:schemeClr val="accent1"/>
          </a:fillRef>
          <a:effectRef idx="0">
            <a:schemeClr val="accent1"/>
          </a:effectRef>
          <a:fontRef idx="minor">
            <a:schemeClr val="tx1"/>
          </a:fontRef>
        </p:style>
      </p:cxnSp>
      <p:sp>
        <p:nvSpPr>
          <p:cNvPr id="48" name="円/楕円 47">
            <a:extLst>
              <a:ext uri="{FF2B5EF4-FFF2-40B4-BE49-F238E27FC236}">
                <a16:creationId xmlns:a16="http://schemas.microsoft.com/office/drawing/2014/main" id="{8E0BE6CA-B571-0340-94EE-4508D1B6050F}"/>
              </a:ext>
            </a:extLst>
          </p:cNvPr>
          <p:cNvSpPr/>
          <p:nvPr/>
        </p:nvSpPr>
        <p:spPr>
          <a:xfrm>
            <a:off x="272527" y="465366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49" name="正方形/長方形 48">
            <a:extLst>
              <a:ext uri="{FF2B5EF4-FFF2-40B4-BE49-F238E27FC236}">
                <a16:creationId xmlns:a16="http://schemas.microsoft.com/office/drawing/2014/main" id="{2FEE6247-54E8-9844-9CCB-A338245607DE}"/>
              </a:ext>
            </a:extLst>
          </p:cNvPr>
          <p:cNvSpPr/>
          <p:nvPr/>
        </p:nvSpPr>
        <p:spPr>
          <a:xfrm>
            <a:off x="5022849" y="4847871"/>
            <a:ext cx="2123538" cy="18562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初見のユーザー向けに、どんなサービスなのかを端的に説明する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上記の「よくある課題」に</a:t>
            </a:r>
            <a:r>
              <a:rPr kumimoji="1" lang="ja-JP" altLang="en-US" sz="1100" b="1" dirty="0">
                <a:solidFill>
                  <a:schemeClr val="tx2"/>
                </a:solidFill>
                <a:latin typeface="+mn-ea"/>
              </a:rPr>
              <a:t>対応した内容</a:t>
            </a:r>
            <a:r>
              <a:rPr kumimoji="1" lang="ja-JP" altLang="en-US" sz="1100" b="1">
                <a:solidFill>
                  <a:schemeClr val="tx2"/>
                </a:solidFill>
                <a:latin typeface="+mn-ea"/>
              </a:rPr>
              <a:t>にする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複数商材の場合は商材の一覧を設置する</a:t>
            </a:r>
            <a:endParaRPr kumimoji="1" lang="en-US" altLang="ja-JP" sz="1100" b="1" dirty="0">
              <a:solidFill>
                <a:schemeClr val="tx2"/>
              </a:solidFill>
              <a:latin typeface="+mn-ea"/>
            </a:endParaRPr>
          </a:p>
        </p:txBody>
      </p:sp>
      <p:sp>
        <p:nvSpPr>
          <p:cNvPr id="50" name="円/楕円 49">
            <a:extLst>
              <a:ext uri="{FF2B5EF4-FFF2-40B4-BE49-F238E27FC236}">
                <a16:creationId xmlns:a16="http://schemas.microsoft.com/office/drawing/2014/main" id="{EE888B5D-0991-F540-9E4C-671259097A3F}"/>
              </a:ext>
            </a:extLst>
          </p:cNvPr>
          <p:cNvSpPr/>
          <p:nvPr/>
        </p:nvSpPr>
        <p:spPr>
          <a:xfrm>
            <a:off x="4875115" y="465366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51" name="円/楕円 50">
            <a:extLst>
              <a:ext uri="{FF2B5EF4-FFF2-40B4-BE49-F238E27FC236}">
                <a16:creationId xmlns:a16="http://schemas.microsoft.com/office/drawing/2014/main" id="{62E089DE-BBAC-384F-9207-1D785F6E9BE1}"/>
              </a:ext>
            </a:extLst>
          </p:cNvPr>
          <p:cNvSpPr/>
          <p:nvPr/>
        </p:nvSpPr>
        <p:spPr>
          <a:xfrm>
            <a:off x="263210" y="7012227"/>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52" name="正方形/長方形 51">
            <a:extLst>
              <a:ext uri="{FF2B5EF4-FFF2-40B4-BE49-F238E27FC236}">
                <a16:creationId xmlns:a16="http://schemas.microsoft.com/office/drawing/2014/main" id="{399DD772-51A3-9A47-A08C-1A9087B3E1C2}"/>
              </a:ext>
            </a:extLst>
          </p:cNvPr>
          <p:cNvSpPr/>
          <p:nvPr/>
        </p:nvSpPr>
        <p:spPr>
          <a:xfrm>
            <a:off x="5022849" y="7196377"/>
            <a:ext cx="2123538" cy="1533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機能紹介だけ羅列しない。企業、サービスの強み</a:t>
            </a:r>
            <a:r>
              <a:rPr kumimoji="1" lang="ja-JP" altLang="en-US" sz="1100" b="1" dirty="0">
                <a:solidFill>
                  <a:schemeClr val="tx2"/>
                </a:solidFill>
                <a:latin typeface="+mn-ea"/>
              </a:rPr>
              <a:t>・メリットを</a:t>
            </a:r>
            <a:r>
              <a:rPr kumimoji="1" lang="ja-JP" altLang="en-US" sz="1100" b="1">
                <a:solidFill>
                  <a:schemeClr val="tx2"/>
                </a:solidFill>
                <a:latin typeface="+mn-ea"/>
              </a:rPr>
              <a:t>訴求する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流し読みでもわかるように文章は簡潔にまとめ、適度に図を配置する</a:t>
            </a:r>
            <a:endParaRPr kumimoji="1" lang="en-US" altLang="ja-JP" sz="1100" b="1" dirty="0">
              <a:solidFill>
                <a:schemeClr val="tx2"/>
              </a:solidFill>
              <a:latin typeface="+mn-ea"/>
            </a:endParaRPr>
          </a:p>
        </p:txBody>
      </p:sp>
      <p:sp>
        <p:nvSpPr>
          <p:cNvPr id="53" name="円/楕円 52">
            <a:extLst>
              <a:ext uri="{FF2B5EF4-FFF2-40B4-BE49-F238E27FC236}">
                <a16:creationId xmlns:a16="http://schemas.microsoft.com/office/drawing/2014/main" id="{92DA8D07-4FC1-EC44-9C06-33B92A0DF052}"/>
              </a:ext>
            </a:extLst>
          </p:cNvPr>
          <p:cNvSpPr/>
          <p:nvPr/>
        </p:nvSpPr>
        <p:spPr>
          <a:xfrm>
            <a:off x="4875115" y="7012227"/>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55" name="正方形/長方形 54">
            <a:extLst>
              <a:ext uri="{FF2B5EF4-FFF2-40B4-BE49-F238E27FC236}">
                <a16:creationId xmlns:a16="http://schemas.microsoft.com/office/drawing/2014/main" id="{EECB6988-6A50-EE40-B10D-4228C5C24622}"/>
              </a:ext>
            </a:extLst>
          </p:cNvPr>
          <p:cNvSpPr/>
          <p:nvPr/>
        </p:nvSpPr>
        <p:spPr>
          <a:xfrm>
            <a:off x="5022849" y="9370792"/>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a:solidFill>
                  <a:schemeClr val="tx2"/>
                </a:solidFill>
                <a:latin typeface="+mn-ea"/>
              </a:rPr>
              <a:t>コンテンツの途中に、文脈に沿った</a:t>
            </a:r>
            <a:r>
              <a:rPr kumimoji="1" lang="en-US" altLang="ja-JP" sz="1100" b="1" dirty="0">
                <a:solidFill>
                  <a:schemeClr val="tx2"/>
                </a:solidFill>
                <a:latin typeface="+mn-ea"/>
              </a:rPr>
              <a:t>CTA</a:t>
            </a:r>
            <a:r>
              <a:rPr kumimoji="1" lang="ja-JP" altLang="en-US" sz="1100" b="1">
                <a:solidFill>
                  <a:schemeClr val="tx2"/>
                </a:solidFill>
                <a:latin typeface="+mn-ea"/>
              </a:rPr>
              <a:t>を設置する</a:t>
            </a:r>
            <a:endParaRPr kumimoji="1" lang="en-US" altLang="ja-JP" sz="1100" b="1" dirty="0">
              <a:solidFill>
                <a:schemeClr val="tx2"/>
              </a:solidFill>
              <a:latin typeface="+mn-ea"/>
            </a:endParaRPr>
          </a:p>
        </p:txBody>
      </p:sp>
      <p:sp>
        <p:nvSpPr>
          <p:cNvPr id="61" name="円/楕円 60">
            <a:extLst>
              <a:ext uri="{FF2B5EF4-FFF2-40B4-BE49-F238E27FC236}">
                <a16:creationId xmlns:a16="http://schemas.microsoft.com/office/drawing/2014/main" id="{38F95E5E-2321-A84A-A286-CF66A6988AAC}"/>
              </a:ext>
            </a:extLst>
          </p:cNvPr>
          <p:cNvSpPr/>
          <p:nvPr/>
        </p:nvSpPr>
        <p:spPr>
          <a:xfrm>
            <a:off x="4875115" y="918664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5</a:t>
            </a:r>
          </a:p>
        </p:txBody>
      </p:sp>
      <p:sp>
        <p:nvSpPr>
          <p:cNvPr id="67" name="円/楕円 66">
            <a:extLst>
              <a:ext uri="{FF2B5EF4-FFF2-40B4-BE49-F238E27FC236}">
                <a16:creationId xmlns:a16="http://schemas.microsoft.com/office/drawing/2014/main" id="{E37F6ED4-9C36-AC48-ACF8-E2C5DBDFEF0D}"/>
              </a:ext>
            </a:extLst>
          </p:cNvPr>
          <p:cNvSpPr/>
          <p:nvPr/>
        </p:nvSpPr>
        <p:spPr>
          <a:xfrm>
            <a:off x="294853" y="9184715"/>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5</a:t>
            </a:r>
          </a:p>
        </p:txBody>
      </p:sp>
      <p:sp>
        <p:nvSpPr>
          <p:cNvPr id="68" name="角丸四角形 67">
            <a:extLst>
              <a:ext uri="{FF2B5EF4-FFF2-40B4-BE49-F238E27FC236}">
                <a16:creationId xmlns:a16="http://schemas.microsoft.com/office/drawing/2014/main" id="{A86F29C2-D3D2-0946-BFC8-EA3CAB4F3F4E}"/>
              </a:ext>
            </a:extLst>
          </p:cNvPr>
          <p:cNvSpPr/>
          <p:nvPr/>
        </p:nvSpPr>
        <p:spPr>
          <a:xfrm>
            <a:off x="1767860" y="2037282"/>
            <a:ext cx="1559038" cy="31863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rtlCol="0" anchor="ctr">
            <a:spAutoFit/>
          </a:bodyPr>
          <a:lstStyle/>
          <a:p>
            <a:pPr algn="ctr"/>
            <a:r>
              <a:rPr kumimoji="1" lang="ja-JP" altLang="en-US" sz="1000">
                <a:solidFill>
                  <a:schemeClr val="bg1"/>
                </a:solidFill>
              </a:rPr>
              <a:t>資料請求</a:t>
            </a:r>
          </a:p>
        </p:txBody>
      </p:sp>
      <p:sp>
        <p:nvSpPr>
          <p:cNvPr id="70" name="正方形/長方形 69">
            <a:extLst>
              <a:ext uri="{FF2B5EF4-FFF2-40B4-BE49-F238E27FC236}">
                <a16:creationId xmlns:a16="http://schemas.microsoft.com/office/drawing/2014/main" id="{E2308723-F5DC-0C49-95F7-DE13AFAF4E6B}"/>
              </a:ext>
            </a:extLst>
          </p:cNvPr>
          <p:cNvSpPr/>
          <p:nvPr/>
        </p:nvSpPr>
        <p:spPr>
          <a:xfrm>
            <a:off x="2034418" y="3654079"/>
            <a:ext cx="1025922"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marL="171450" indent="-171450">
              <a:buSzPct val="120000"/>
              <a:buFont typeface="Wingdings" pitchFamily="2" charset="2"/>
              <a:buChar char="ü"/>
            </a:pPr>
            <a:r>
              <a:rPr kumimoji="1" lang="ja-JP" altLang="en-US" sz="800">
                <a:solidFill>
                  <a:schemeClr val="tx2"/>
                </a:solidFill>
                <a:latin typeface="+mn-ea"/>
              </a:rPr>
              <a:t>よくある課題</a:t>
            </a:r>
            <a:r>
              <a:rPr kumimoji="1" lang="en-US" altLang="ja-JP" sz="800" dirty="0">
                <a:solidFill>
                  <a:schemeClr val="tx2"/>
                </a:solidFill>
                <a:latin typeface="+mn-ea"/>
              </a:rPr>
              <a:t>-----</a:t>
            </a:r>
            <a:br>
              <a:rPr kumimoji="1" lang="en-US" altLang="ja-JP" sz="800" dirty="0">
                <a:solidFill>
                  <a:schemeClr val="tx2"/>
                </a:solidFill>
                <a:latin typeface="+mn-ea"/>
              </a:rPr>
            </a:br>
            <a:r>
              <a:rPr kumimoji="1" lang="en-US" altLang="ja-JP" sz="800" dirty="0">
                <a:solidFill>
                  <a:schemeClr val="tx2"/>
                </a:solidFill>
                <a:latin typeface="+mn-ea"/>
              </a:rPr>
              <a:t>-------------------</a:t>
            </a:r>
          </a:p>
        </p:txBody>
      </p:sp>
      <p:sp>
        <p:nvSpPr>
          <p:cNvPr id="71" name="正方形/長方形 70">
            <a:extLst>
              <a:ext uri="{FF2B5EF4-FFF2-40B4-BE49-F238E27FC236}">
                <a16:creationId xmlns:a16="http://schemas.microsoft.com/office/drawing/2014/main" id="{D388A6D4-F607-4846-8BFC-61BA6A91EFF2}"/>
              </a:ext>
            </a:extLst>
          </p:cNvPr>
          <p:cNvSpPr/>
          <p:nvPr/>
        </p:nvSpPr>
        <p:spPr>
          <a:xfrm>
            <a:off x="3241326" y="3653997"/>
            <a:ext cx="1025922"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marL="171450" indent="-171450">
              <a:buSzPct val="120000"/>
              <a:buFont typeface="Wingdings" pitchFamily="2" charset="2"/>
              <a:buChar char="ü"/>
            </a:pPr>
            <a:r>
              <a:rPr kumimoji="1" lang="ja-JP" altLang="en-US" sz="800">
                <a:solidFill>
                  <a:schemeClr val="tx2"/>
                </a:solidFill>
                <a:latin typeface="+mn-ea"/>
              </a:rPr>
              <a:t>よくある課題</a:t>
            </a:r>
            <a:r>
              <a:rPr kumimoji="1" lang="en-US" altLang="ja-JP" sz="800" dirty="0">
                <a:solidFill>
                  <a:schemeClr val="tx2"/>
                </a:solidFill>
                <a:latin typeface="+mn-ea"/>
              </a:rPr>
              <a:t>-----</a:t>
            </a:r>
            <a:br>
              <a:rPr kumimoji="1" lang="en-US" altLang="ja-JP" sz="800" dirty="0">
                <a:solidFill>
                  <a:schemeClr val="tx2"/>
                </a:solidFill>
                <a:latin typeface="+mn-ea"/>
              </a:rPr>
            </a:br>
            <a:r>
              <a:rPr kumimoji="1" lang="en-US" altLang="ja-JP" sz="800" dirty="0">
                <a:solidFill>
                  <a:schemeClr val="tx2"/>
                </a:solidFill>
                <a:latin typeface="+mn-ea"/>
              </a:rPr>
              <a:t>-------------------</a:t>
            </a:r>
          </a:p>
        </p:txBody>
      </p:sp>
      <p:sp>
        <p:nvSpPr>
          <p:cNvPr id="54" name="Slide Number Placeholder 5">
            <a:extLst>
              <a:ext uri="{FF2B5EF4-FFF2-40B4-BE49-F238E27FC236}">
                <a16:creationId xmlns:a16="http://schemas.microsoft.com/office/drawing/2014/main" id="{CE231CDD-5719-B24A-85ED-C43415DAFF9E}"/>
              </a:ext>
            </a:extLst>
          </p:cNvPr>
          <p:cNvSpPr>
            <a:spLocks noGrp="1"/>
          </p:cNvSpPr>
          <p:nvPr>
            <p:ph type="sldNum" sz="quarter" idx="12"/>
          </p:nvPr>
        </p:nvSpPr>
        <p:spPr>
          <a:xfrm>
            <a:off x="7256514" y="10430190"/>
            <a:ext cx="139461" cy="153888"/>
          </a:xfrm>
        </p:spPr>
        <p:txBody>
          <a:bodyPr/>
          <a:lstStyle>
            <a:lvl1pPr algn="r">
              <a:defRPr>
                <a:solidFill>
                  <a:schemeClr val="tx2"/>
                </a:solidFill>
                <a:latin typeface="+mj-ea"/>
                <a:ea typeface="+mj-ea"/>
              </a:defRPr>
            </a:lvl1pPr>
          </a:lstStyle>
          <a:p>
            <a:fld id="{BDAF3A46-BB46-C846-A957-87752CFF5CED}" type="slidenum">
              <a:rPr kumimoji="1" lang="ja-JP" altLang="en-US" smtClean="0"/>
              <a:pPr/>
              <a:t>4</a:t>
            </a:fld>
            <a:endParaRPr kumimoji="1" lang="ja-JP" altLang="en-US"/>
          </a:p>
        </p:txBody>
      </p:sp>
      <p:sp>
        <p:nvSpPr>
          <p:cNvPr id="69" name="正方形/長方形 68">
            <a:extLst>
              <a:ext uri="{FF2B5EF4-FFF2-40B4-BE49-F238E27FC236}">
                <a16:creationId xmlns:a16="http://schemas.microsoft.com/office/drawing/2014/main" id="{588FBDE3-C7BF-B141-B6AD-2C6F6F421BA1}"/>
              </a:ext>
            </a:extLst>
          </p:cNvPr>
          <p:cNvSpPr/>
          <p:nvPr/>
        </p:nvSpPr>
        <p:spPr>
          <a:xfrm>
            <a:off x="810807" y="6223714"/>
            <a:ext cx="1968683"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1000" b="1">
                <a:solidFill>
                  <a:schemeClr val="tx2"/>
                </a:solidFill>
              </a:rPr>
              <a:t>特長１</a:t>
            </a:r>
            <a:r>
              <a:rPr kumimoji="1" lang="en-US" altLang="ja-JP" sz="1000" b="1" dirty="0">
                <a:solidFill>
                  <a:schemeClr val="tx2"/>
                </a:solidFill>
              </a:rPr>
              <a:t> </a:t>
            </a:r>
            <a:r>
              <a:rPr kumimoji="1" lang="ja-JP" altLang="en-US" sz="1000" b="1">
                <a:solidFill>
                  <a:schemeClr val="tx2"/>
                </a:solidFill>
              </a:rPr>
              <a:t>大手金</a:t>
            </a:r>
            <a:r>
              <a:rPr kumimoji="1" lang="ja-JP" altLang="en-US" sz="1000" b="1" dirty="0">
                <a:solidFill>
                  <a:schemeClr val="tx2"/>
                </a:solidFill>
              </a:rPr>
              <a:t>融機関も導入する</a:t>
            </a:r>
            <a:br>
              <a:rPr kumimoji="1" lang="en-US" altLang="ja-JP" sz="1000" b="1" dirty="0">
                <a:solidFill>
                  <a:schemeClr val="tx2"/>
                </a:solidFill>
              </a:rPr>
            </a:br>
            <a:r>
              <a:rPr kumimoji="1" lang="ja-JP" altLang="en-US" sz="1000" b="1" dirty="0">
                <a:solidFill>
                  <a:schemeClr val="tx2"/>
                </a:solidFill>
              </a:rPr>
              <a:t>　　</a:t>
            </a:r>
            <a:r>
              <a:rPr kumimoji="1" lang="ja-JP" altLang="en-US" sz="1000" b="1">
                <a:solidFill>
                  <a:schemeClr val="tx2"/>
                </a:solidFill>
              </a:rPr>
              <a:t>　</a:t>
            </a:r>
            <a:r>
              <a:rPr kumimoji="1" lang="en-US" altLang="ja-JP" sz="1000" b="1" dirty="0">
                <a:solidFill>
                  <a:schemeClr val="tx2"/>
                </a:solidFill>
              </a:rPr>
              <a:t> </a:t>
            </a:r>
            <a:r>
              <a:rPr kumimoji="1" lang="ja-JP" altLang="en-US" sz="1000" b="1">
                <a:solidFill>
                  <a:schemeClr val="tx2"/>
                </a:solidFill>
              </a:rPr>
              <a:t>万全</a:t>
            </a:r>
            <a:r>
              <a:rPr kumimoji="1" lang="ja-JP" altLang="en-US" sz="1000" b="1" dirty="0">
                <a:solidFill>
                  <a:schemeClr val="tx2"/>
                </a:solidFill>
              </a:rPr>
              <a:t>のセキュリティ対策</a:t>
            </a:r>
            <a:endParaRPr kumimoji="1" lang="en-US" altLang="ja-JP" sz="1000" b="1" dirty="0">
              <a:solidFill>
                <a:schemeClr val="tx2"/>
              </a:solidFill>
            </a:endParaRPr>
          </a:p>
        </p:txBody>
      </p:sp>
      <p:sp>
        <p:nvSpPr>
          <p:cNvPr id="72" name="正方形/長方形 71">
            <a:extLst>
              <a:ext uri="{FF2B5EF4-FFF2-40B4-BE49-F238E27FC236}">
                <a16:creationId xmlns:a16="http://schemas.microsoft.com/office/drawing/2014/main" id="{C0741FEA-7771-E746-8926-1CF4C0DF1694}"/>
              </a:ext>
            </a:extLst>
          </p:cNvPr>
          <p:cNvSpPr/>
          <p:nvPr/>
        </p:nvSpPr>
        <p:spPr>
          <a:xfrm>
            <a:off x="2280643" y="7081229"/>
            <a:ext cx="1968683"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1000" b="1">
                <a:solidFill>
                  <a:schemeClr val="tx2"/>
                </a:solidFill>
              </a:rPr>
              <a:t>特長２</a:t>
            </a:r>
            <a:r>
              <a:rPr kumimoji="1" lang="en-US" altLang="ja-JP" sz="1000" b="1" dirty="0">
                <a:solidFill>
                  <a:schemeClr val="tx2"/>
                </a:solidFill>
              </a:rPr>
              <a:t> API</a:t>
            </a:r>
            <a:r>
              <a:rPr kumimoji="1" lang="ja-JP" altLang="en-US" sz="1000" b="1" dirty="0">
                <a:solidFill>
                  <a:schemeClr val="tx2"/>
                </a:solidFill>
              </a:rPr>
              <a:t>連携数、業界</a:t>
            </a:r>
            <a:r>
              <a:rPr kumimoji="1" lang="en-US" altLang="ja-JP" sz="1000" b="1" dirty="0">
                <a:solidFill>
                  <a:schemeClr val="tx2"/>
                </a:solidFill>
              </a:rPr>
              <a:t>No.1</a:t>
            </a:r>
          </a:p>
        </p:txBody>
      </p:sp>
      <p:sp>
        <p:nvSpPr>
          <p:cNvPr id="73" name="正方形/長方形 72">
            <a:extLst>
              <a:ext uri="{FF2B5EF4-FFF2-40B4-BE49-F238E27FC236}">
                <a16:creationId xmlns:a16="http://schemas.microsoft.com/office/drawing/2014/main" id="{DD09B309-32E0-9046-BB8D-F018BDC47D42}"/>
              </a:ext>
            </a:extLst>
          </p:cNvPr>
          <p:cNvSpPr/>
          <p:nvPr/>
        </p:nvSpPr>
        <p:spPr>
          <a:xfrm>
            <a:off x="807056" y="7929413"/>
            <a:ext cx="1968683"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1000" b="1">
                <a:solidFill>
                  <a:schemeClr val="tx2"/>
                </a:solidFill>
              </a:rPr>
              <a:t>特長３</a:t>
            </a:r>
            <a:r>
              <a:rPr kumimoji="1" lang="en-US" altLang="ja-JP" sz="1000" b="1" dirty="0">
                <a:solidFill>
                  <a:schemeClr val="tx2"/>
                </a:solidFill>
              </a:rPr>
              <a:t> </a:t>
            </a:r>
            <a:r>
              <a:rPr kumimoji="1" lang="ja-JP" altLang="en-US" sz="1000" b="1">
                <a:solidFill>
                  <a:schemeClr val="tx2"/>
                </a:solidFill>
              </a:rPr>
              <a:t> </a:t>
            </a:r>
            <a:r>
              <a:rPr kumimoji="1" lang="ja-JP" altLang="en-US" sz="1000" b="1" dirty="0">
                <a:solidFill>
                  <a:schemeClr val="tx2"/>
                </a:solidFill>
              </a:rPr>
              <a:t>サポートの初速平均</a:t>
            </a:r>
            <a:r>
              <a:rPr kumimoji="1" lang="en-US" altLang="ja-JP" sz="1000" b="1" dirty="0">
                <a:solidFill>
                  <a:schemeClr val="tx2"/>
                </a:solidFill>
              </a:rPr>
              <a:t>24</a:t>
            </a:r>
            <a:r>
              <a:rPr kumimoji="1" lang="ja-JP" altLang="en-US" sz="1000" b="1" dirty="0">
                <a:solidFill>
                  <a:schemeClr val="tx2"/>
                </a:solidFill>
              </a:rPr>
              <a:t>秒</a:t>
            </a:r>
            <a:endParaRPr kumimoji="1" lang="en-US" altLang="ja-JP" sz="1000" b="1" dirty="0">
              <a:solidFill>
                <a:schemeClr val="tx2"/>
              </a:solidFill>
            </a:endParaRPr>
          </a:p>
        </p:txBody>
      </p:sp>
    </p:spTree>
    <p:extLst>
      <p:ext uri="{BB962C8B-B14F-4D97-AF65-F5344CB8AC3E}">
        <p14:creationId xmlns:p14="http://schemas.microsoft.com/office/powerpoint/2010/main" val="2825805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2A7DC7D-6E98-4746-BF2A-7238105B8F3F}"/>
              </a:ext>
            </a:extLst>
          </p:cNvPr>
          <p:cNvSpPr>
            <a:spLocks noGrp="1"/>
          </p:cNvSpPr>
          <p:nvPr>
            <p:ph type="title"/>
          </p:nvPr>
        </p:nvSpPr>
        <p:spPr>
          <a:xfrm>
            <a:off x="554142" y="391584"/>
            <a:ext cx="1266372" cy="307777"/>
          </a:xfrm>
        </p:spPr>
        <p:txBody>
          <a:bodyPr/>
          <a:lstStyle/>
          <a:p>
            <a:r>
              <a:rPr lang="ja-JP" altLang="en-US"/>
              <a:t>ホーム</a:t>
            </a:r>
            <a:r>
              <a:rPr lang="en-US" altLang="ja-JP" dirty="0"/>
              <a:t> </a:t>
            </a:r>
            <a:r>
              <a:rPr kumimoji="1" lang="en-US" altLang="ja-JP" dirty="0"/>
              <a:t>2/2</a:t>
            </a:r>
            <a:endParaRPr kumimoji="1" lang="ja-JP" altLang="en-US"/>
          </a:p>
        </p:txBody>
      </p:sp>
      <p:sp>
        <p:nvSpPr>
          <p:cNvPr id="6" name="正方形/長方形 5">
            <a:extLst>
              <a:ext uri="{FF2B5EF4-FFF2-40B4-BE49-F238E27FC236}">
                <a16:creationId xmlns:a16="http://schemas.microsoft.com/office/drawing/2014/main" id="{8014019E-52CE-874B-9BB4-81C6EFC112E3}"/>
              </a:ext>
            </a:extLst>
          </p:cNvPr>
          <p:cNvSpPr/>
          <p:nvPr/>
        </p:nvSpPr>
        <p:spPr>
          <a:xfrm>
            <a:off x="5022849" y="2312412"/>
            <a:ext cx="2123538" cy="1533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80000" rIns="144000" bIns="180000" rtlCol="0" anchor="t">
            <a:spAutoFit/>
          </a:bodyPr>
          <a:lstStyle/>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事例タイトルは一見して改善内容がわかるようにする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業種</a:t>
            </a:r>
            <a:r>
              <a:rPr kumimoji="1" lang="en-US" altLang="ja-JP" sz="1100" b="1" dirty="0">
                <a:solidFill>
                  <a:schemeClr val="tx2"/>
                </a:solidFill>
                <a:latin typeface="+mn-ea"/>
              </a:rPr>
              <a:t>/</a:t>
            </a:r>
            <a:r>
              <a:rPr kumimoji="1" lang="ja-JP" altLang="en-US" sz="1100" b="1">
                <a:solidFill>
                  <a:schemeClr val="tx2"/>
                </a:solidFill>
                <a:latin typeface="+mn-ea"/>
              </a:rPr>
              <a:t>業界・規模・課題感など、顧客の検討軸を提示する</a:t>
            </a:r>
            <a:endParaRPr kumimoji="1" lang="en-US" altLang="ja-JP" sz="1100" b="1" dirty="0">
              <a:solidFill>
                <a:schemeClr val="tx2"/>
              </a:solidFill>
              <a:latin typeface="+mn-ea"/>
            </a:endParaRPr>
          </a:p>
        </p:txBody>
      </p:sp>
      <p:sp>
        <p:nvSpPr>
          <p:cNvPr id="7" name="円/楕円 6">
            <a:extLst>
              <a:ext uri="{FF2B5EF4-FFF2-40B4-BE49-F238E27FC236}">
                <a16:creationId xmlns:a16="http://schemas.microsoft.com/office/drawing/2014/main" id="{2A171C0E-20B5-6A4E-9BCC-C2DFED132B66}"/>
              </a:ext>
            </a:extLst>
          </p:cNvPr>
          <p:cNvSpPr/>
          <p:nvPr/>
        </p:nvSpPr>
        <p:spPr>
          <a:xfrm>
            <a:off x="4875115" y="2108720"/>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6</a:t>
            </a:r>
          </a:p>
        </p:txBody>
      </p:sp>
      <p:cxnSp>
        <p:nvCxnSpPr>
          <p:cNvPr id="35" name="直線コネクタ 34">
            <a:extLst>
              <a:ext uri="{FF2B5EF4-FFF2-40B4-BE49-F238E27FC236}">
                <a16:creationId xmlns:a16="http://schemas.microsoft.com/office/drawing/2014/main" id="{5319603A-34F7-AE44-9487-2BB92C96A138}"/>
              </a:ext>
            </a:extLst>
          </p:cNvPr>
          <p:cNvCxnSpPr>
            <a:cxnSpLocks/>
          </p:cNvCxnSpPr>
          <p:nvPr/>
        </p:nvCxnSpPr>
        <p:spPr>
          <a:xfrm>
            <a:off x="346166" y="1170652"/>
            <a:ext cx="4479834" cy="0"/>
          </a:xfrm>
          <a:prstGeom prst="line">
            <a:avLst/>
          </a:prstGeom>
          <a:ln w="12700">
            <a:solidFill>
              <a:schemeClr val="tx2"/>
            </a:solidFill>
            <a:prstDash val="lgDashDotDot"/>
          </a:ln>
        </p:spPr>
        <p:style>
          <a:lnRef idx="1">
            <a:schemeClr val="accent1"/>
          </a:lnRef>
          <a:fillRef idx="0">
            <a:schemeClr val="accent1"/>
          </a:fillRef>
          <a:effectRef idx="0">
            <a:schemeClr val="accent1"/>
          </a:effectRef>
          <a:fontRef idx="minor">
            <a:schemeClr val="tx1"/>
          </a:fontRef>
        </p:style>
      </p:cxnSp>
      <p:sp>
        <p:nvSpPr>
          <p:cNvPr id="5" name="正方形/長方形 4">
            <a:extLst>
              <a:ext uri="{FF2B5EF4-FFF2-40B4-BE49-F238E27FC236}">
                <a16:creationId xmlns:a16="http://schemas.microsoft.com/office/drawing/2014/main" id="{E5DDA504-02EA-4041-A1A9-B2FF36322A97}"/>
              </a:ext>
            </a:extLst>
          </p:cNvPr>
          <p:cNvSpPr/>
          <p:nvPr/>
        </p:nvSpPr>
        <p:spPr>
          <a:xfrm>
            <a:off x="449710" y="1051679"/>
            <a:ext cx="4167262" cy="2686560"/>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4" name="正方形/長方形 13">
            <a:extLst>
              <a:ext uri="{FF2B5EF4-FFF2-40B4-BE49-F238E27FC236}">
                <a16:creationId xmlns:a16="http://schemas.microsoft.com/office/drawing/2014/main" id="{CF432C87-81F3-D54E-AA31-6AF4EEFD30ED}"/>
              </a:ext>
            </a:extLst>
          </p:cNvPr>
          <p:cNvSpPr/>
          <p:nvPr/>
        </p:nvSpPr>
        <p:spPr>
          <a:xfrm>
            <a:off x="2358449" y="1424408"/>
            <a:ext cx="359074"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事例</a:t>
            </a:r>
          </a:p>
        </p:txBody>
      </p:sp>
      <p:sp>
        <p:nvSpPr>
          <p:cNvPr id="31" name="正方形/長方形 30">
            <a:extLst>
              <a:ext uri="{FF2B5EF4-FFF2-40B4-BE49-F238E27FC236}">
                <a16:creationId xmlns:a16="http://schemas.microsoft.com/office/drawing/2014/main" id="{2F3C241D-4B9B-A246-ADB3-BC16B8E6424E}"/>
              </a:ext>
            </a:extLst>
          </p:cNvPr>
          <p:cNvSpPr/>
          <p:nvPr/>
        </p:nvSpPr>
        <p:spPr>
          <a:xfrm>
            <a:off x="879596" y="2231392"/>
            <a:ext cx="1124281" cy="1591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ja-JP" altLang="en-US" sz="1000" b="1">
                <a:solidFill>
                  <a:schemeClr val="tx2"/>
                </a:solidFill>
                <a:latin typeface="+mn-ea"/>
              </a:rPr>
              <a:t>売上</a:t>
            </a:r>
            <a:r>
              <a:rPr kumimoji="1" lang="ja-JP" altLang="en-US" sz="1000" b="1" dirty="0">
                <a:solidFill>
                  <a:schemeClr val="tx2"/>
                </a:solidFill>
                <a:latin typeface="+mn-ea"/>
              </a:rPr>
              <a:t>が</a:t>
            </a:r>
            <a:r>
              <a:rPr kumimoji="1" lang="en-US" altLang="ja-JP" sz="1000" b="1" dirty="0">
                <a:solidFill>
                  <a:schemeClr val="tx2"/>
                </a:solidFill>
                <a:latin typeface="+mn-ea"/>
              </a:rPr>
              <a:t>100</a:t>
            </a:r>
            <a:r>
              <a:rPr kumimoji="1" lang="ja-JP" altLang="en-US" sz="1000" b="1">
                <a:solidFill>
                  <a:schemeClr val="tx2"/>
                </a:solidFill>
                <a:latin typeface="+mn-ea"/>
              </a:rPr>
              <a:t>％向上。</a:t>
            </a:r>
            <a:endParaRPr kumimoji="1" lang="en-US" altLang="ja-JP" sz="1000" b="1" dirty="0">
              <a:solidFill>
                <a:schemeClr val="tx2"/>
              </a:solidFill>
              <a:latin typeface="+mn-ea"/>
            </a:endParaRPr>
          </a:p>
        </p:txBody>
      </p:sp>
      <p:sp>
        <p:nvSpPr>
          <p:cNvPr id="36" name="正方形/長方形 35">
            <a:extLst>
              <a:ext uri="{FF2B5EF4-FFF2-40B4-BE49-F238E27FC236}">
                <a16:creationId xmlns:a16="http://schemas.microsoft.com/office/drawing/2014/main" id="{3E282D65-67FE-B04F-B021-8288214AB3E1}"/>
              </a:ext>
            </a:extLst>
          </p:cNvPr>
          <p:cNvSpPr/>
          <p:nvPr/>
        </p:nvSpPr>
        <p:spPr>
          <a:xfrm>
            <a:off x="875488" y="2456618"/>
            <a:ext cx="991011" cy="672751"/>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700" dirty="0">
                <a:solidFill>
                  <a:schemeClr val="tx2"/>
                </a:solidFill>
                <a:latin typeface="+mn-ea"/>
              </a:rPr>
              <a:t>IMG</a:t>
            </a:r>
          </a:p>
        </p:txBody>
      </p:sp>
      <p:sp>
        <p:nvSpPr>
          <p:cNvPr id="37" name="正方形/長方形 36">
            <a:extLst>
              <a:ext uri="{FF2B5EF4-FFF2-40B4-BE49-F238E27FC236}">
                <a16:creationId xmlns:a16="http://schemas.microsoft.com/office/drawing/2014/main" id="{C7314394-6611-1F44-9BC6-32D22147805C}"/>
              </a:ext>
            </a:extLst>
          </p:cNvPr>
          <p:cNvSpPr/>
          <p:nvPr/>
        </p:nvSpPr>
        <p:spPr>
          <a:xfrm>
            <a:off x="2037609" y="2456618"/>
            <a:ext cx="991011" cy="672751"/>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700" dirty="0">
                <a:solidFill>
                  <a:schemeClr val="tx2"/>
                </a:solidFill>
                <a:latin typeface="+mn-ea"/>
              </a:rPr>
              <a:t>IMG</a:t>
            </a:r>
          </a:p>
        </p:txBody>
      </p:sp>
      <p:sp>
        <p:nvSpPr>
          <p:cNvPr id="48" name="正方形/長方形 47">
            <a:extLst>
              <a:ext uri="{FF2B5EF4-FFF2-40B4-BE49-F238E27FC236}">
                <a16:creationId xmlns:a16="http://schemas.microsoft.com/office/drawing/2014/main" id="{251BF4C3-85A6-5246-81EB-3FCD254570B7}"/>
              </a:ext>
            </a:extLst>
          </p:cNvPr>
          <p:cNvSpPr/>
          <p:nvPr/>
        </p:nvSpPr>
        <p:spPr>
          <a:xfrm>
            <a:off x="3203898" y="2454918"/>
            <a:ext cx="991011" cy="672751"/>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700" dirty="0">
                <a:solidFill>
                  <a:schemeClr val="tx2"/>
                </a:solidFill>
                <a:latin typeface="+mn-ea"/>
              </a:rPr>
              <a:t>IMG</a:t>
            </a:r>
          </a:p>
        </p:txBody>
      </p:sp>
      <p:sp>
        <p:nvSpPr>
          <p:cNvPr id="49" name="正方形/長方形 48">
            <a:extLst>
              <a:ext uri="{FF2B5EF4-FFF2-40B4-BE49-F238E27FC236}">
                <a16:creationId xmlns:a16="http://schemas.microsoft.com/office/drawing/2014/main" id="{25657281-FAAD-314E-8B95-8527294DDEF1}"/>
              </a:ext>
            </a:extLst>
          </p:cNvPr>
          <p:cNvSpPr/>
          <p:nvPr/>
        </p:nvSpPr>
        <p:spPr>
          <a:xfrm>
            <a:off x="2037610" y="2236667"/>
            <a:ext cx="1025922"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ja-JP" altLang="en-US" sz="1000" b="1">
                <a:solidFill>
                  <a:schemeClr val="tx2"/>
                </a:solidFill>
                <a:latin typeface="+mn-ea"/>
              </a:rPr>
              <a:t>コスト</a:t>
            </a:r>
            <a:r>
              <a:rPr kumimoji="1" lang="ja-JP" altLang="en-US" sz="1000" b="1" dirty="0">
                <a:solidFill>
                  <a:schemeClr val="tx2"/>
                </a:solidFill>
                <a:latin typeface="+mn-ea"/>
              </a:rPr>
              <a:t>が</a:t>
            </a:r>
            <a:r>
              <a:rPr kumimoji="1" lang="ja-JP" altLang="en-US" sz="1000" b="1">
                <a:solidFill>
                  <a:schemeClr val="tx2"/>
                </a:solidFill>
                <a:latin typeface="+mn-ea"/>
              </a:rPr>
              <a:t>半分に。</a:t>
            </a:r>
            <a:endParaRPr kumimoji="1" lang="en-US" altLang="ja-JP" sz="1000" b="1" dirty="0">
              <a:solidFill>
                <a:schemeClr val="tx2"/>
              </a:solidFill>
              <a:latin typeface="+mn-ea"/>
            </a:endParaRPr>
          </a:p>
        </p:txBody>
      </p:sp>
      <p:sp>
        <p:nvSpPr>
          <p:cNvPr id="50" name="正方形/長方形 49">
            <a:extLst>
              <a:ext uri="{FF2B5EF4-FFF2-40B4-BE49-F238E27FC236}">
                <a16:creationId xmlns:a16="http://schemas.microsoft.com/office/drawing/2014/main" id="{DF42003A-0A26-D74B-93D1-475A8B877B0E}"/>
              </a:ext>
            </a:extLst>
          </p:cNvPr>
          <p:cNvSpPr/>
          <p:nvPr/>
        </p:nvSpPr>
        <p:spPr>
          <a:xfrm>
            <a:off x="3203898" y="2231392"/>
            <a:ext cx="1099660"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buSzPct val="120000"/>
            </a:pPr>
            <a:r>
              <a:rPr kumimoji="1" lang="ja-JP" altLang="en-US" sz="1000" b="1">
                <a:solidFill>
                  <a:schemeClr val="tx2"/>
                </a:solidFill>
                <a:latin typeface="+mn-ea"/>
              </a:rPr>
              <a:t>利用者数が</a:t>
            </a:r>
            <a:r>
              <a:rPr kumimoji="1" lang="en-US" altLang="ja-JP" sz="1000" b="1" dirty="0">
                <a:solidFill>
                  <a:schemeClr val="tx2"/>
                </a:solidFill>
                <a:latin typeface="+mn-ea"/>
              </a:rPr>
              <a:t>2</a:t>
            </a:r>
            <a:r>
              <a:rPr kumimoji="1" lang="ja-JP" altLang="en-US" sz="1000" b="1">
                <a:solidFill>
                  <a:schemeClr val="tx2"/>
                </a:solidFill>
                <a:latin typeface="+mn-ea"/>
              </a:rPr>
              <a:t>倍に。</a:t>
            </a:r>
            <a:endParaRPr kumimoji="1" lang="en-US" altLang="ja-JP" sz="1000" b="1" dirty="0">
              <a:solidFill>
                <a:schemeClr val="tx2"/>
              </a:solidFill>
              <a:latin typeface="+mn-ea"/>
            </a:endParaRPr>
          </a:p>
        </p:txBody>
      </p:sp>
      <p:sp>
        <p:nvSpPr>
          <p:cNvPr id="51" name="正方形/長方形 50">
            <a:extLst>
              <a:ext uri="{FF2B5EF4-FFF2-40B4-BE49-F238E27FC236}">
                <a16:creationId xmlns:a16="http://schemas.microsoft.com/office/drawing/2014/main" id="{E130119C-EEC6-754D-B621-9D7346BD37F1}"/>
              </a:ext>
            </a:extLst>
          </p:cNvPr>
          <p:cNvSpPr/>
          <p:nvPr/>
        </p:nvSpPr>
        <p:spPr>
          <a:xfrm>
            <a:off x="875488" y="3196628"/>
            <a:ext cx="444600"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業種</a:t>
            </a:r>
            <a:r>
              <a:rPr kumimoji="1" lang="en-US" altLang="ja-JP" sz="600" dirty="0">
                <a:solidFill>
                  <a:schemeClr val="tx2"/>
                </a:solidFill>
                <a:latin typeface="+mn-ea"/>
              </a:rPr>
              <a:t>----</a:t>
            </a:r>
          </a:p>
        </p:txBody>
      </p:sp>
      <p:sp>
        <p:nvSpPr>
          <p:cNvPr id="52" name="正方形/長方形 51">
            <a:extLst>
              <a:ext uri="{FF2B5EF4-FFF2-40B4-BE49-F238E27FC236}">
                <a16:creationId xmlns:a16="http://schemas.microsoft.com/office/drawing/2014/main" id="{8A9B8EA0-58DB-B942-9195-FA1BF96884F1}"/>
              </a:ext>
            </a:extLst>
          </p:cNvPr>
          <p:cNvSpPr/>
          <p:nvPr/>
        </p:nvSpPr>
        <p:spPr>
          <a:xfrm>
            <a:off x="1358524" y="3196627"/>
            <a:ext cx="507975"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事業規模</a:t>
            </a:r>
            <a:r>
              <a:rPr kumimoji="1" lang="en-US" altLang="ja-JP" sz="600" dirty="0">
                <a:solidFill>
                  <a:schemeClr val="tx2"/>
                </a:solidFill>
                <a:latin typeface="+mn-ea"/>
              </a:rPr>
              <a:t>----</a:t>
            </a:r>
          </a:p>
        </p:txBody>
      </p:sp>
      <p:sp>
        <p:nvSpPr>
          <p:cNvPr id="57" name="正方形/長方形 56">
            <a:extLst>
              <a:ext uri="{FF2B5EF4-FFF2-40B4-BE49-F238E27FC236}">
                <a16:creationId xmlns:a16="http://schemas.microsoft.com/office/drawing/2014/main" id="{2F568474-6BC4-6244-856C-B3EAA9595607}"/>
              </a:ext>
            </a:extLst>
          </p:cNvPr>
          <p:cNvSpPr/>
          <p:nvPr/>
        </p:nvSpPr>
        <p:spPr>
          <a:xfrm>
            <a:off x="879596" y="1780644"/>
            <a:ext cx="483072" cy="19581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t">
            <a:spAutoFit/>
          </a:bodyPr>
          <a:lstStyle/>
          <a:p>
            <a:pPr>
              <a:buSzPct val="120000"/>
            </a:pPr>
            <a:r>
              <a:rPr kumimoji="1" lang="ja-JP" altLang="en-US" sz="800">
                <a:solidFill>
                  <a:schemeClr val="tx2"/>
                </a:solidFill>
                <a:latin typeface="+mn-ea"/>
              </a:rPr>
              <a:t>企業ロゴ</a:t>
            </a:r>
            <a:endParaRPr kumimoji="1" lang="en-US" altLang="ja-JP" sz="800" dirty="0">
              <a:solidFill>
                <a:schemeClr val="tx2"/>
              </a:solidFill>
              <a:latin typeface="+mn-ea"/>
            </a:endParaRPr>
          </a:p>
        </p:txBody>
      </p:sp>
      <p:sp>
        <p:nvSpPr>
          <p:cNvPr id="63" name="円/楕円 62">
            <a:extLst>
              <a:ext uri="{FF2B5EF4-FFF2-40B4-BE49-F238E27FC236}">
                <a16:creationId xmlns:a16="http://schemas.microsoft.com/office/drawing/2014/main" id="{1051266F-6AB1-5241-8A72-2121017D5A32}"/>
              </a:ext>
            </a:extLst>
          </p:cNvPr>
          <p:cNvSpPr/>
          <p:nvPr/>
        </p:nvSpPr>
        <p:spPr>
          <a:xfrm>
            <a:off x="256885" y="2103136"/>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6</a:t>
            </a:r>
          </a:p>
        </p:txBody>
      </p:sp>
      <p:sp>
        <p:nvSpPr>
          <p:cNvPr id="64" name="正方形/長方形 63">
            <a:extLst>
              <a:ext uri="{FF2B5EF4-FFF2-40B4-BE49-F238E27FC236}">
                <a16:creationId xmlns:a16="http://schemas.microsoft.com/office/drawing/2014/main" id="{0BD46102-C5FD-4642-8EA5-11520529A736}"/>
              </a:ext>
            </a:extLst>
          </p:cNvPr>
          <p:cNvSpPr/>
          <p:nvPr/>
        </p:nvSpPr>
        <p:spPr>
          <a:xfrm>
            <a:off x="449708" y="3738239"/>
            <a:ext cx="4167263" cy="1726826"/>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65" name="正方形/長方形 64">
            <a:extLst>
              <a:ext uri="{FF2B5EF4-FFF2-40B4-BE49-F238E27FC236}">
                <a16:creationId xmlns:a16="http://schemas.microsoft.com/office/drawing/2014/main" id="{C49AD5BB-6C22-364C-AF4A-92D816870C02}"/>
              </a:ext>
            </a:extLst>
          </p:cNvPr>
          <p:cNvSpPr/>
          <p:nvPr/>
        </p:nvSpPr>
        <p:spPr>
          <a:xfrm>
            <a:off x="2007122" y="3911862"/>
            <a:ext cx="1077218"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ご利用の流れ</a:t>
            </a:r>
          </a:p>
        </p:txBody>
      </p:sp>
      <p:sp>
        <p:nvSpPr>
          <p:cNvPr id="66" name="正方形/長方形 65">
            <a:extLst>
              <a:ext uri="{FF2B5EF4-FFF2-40B4-BE49-F238E27FC236}">
                <a16:creationId xmlns:a16="http://schemas.microsoft.com/office/drawing/2014/main" id="{A3C92055-6639-5141-91B1-03E953BFE162}"/>
              </a:ext>
            </a:extLst>
          </p:cNvPr>
          <p:cNvSpPr/>
          <p:nvPr/>
        </p:nvSpPr>
        <p:spPr>
          <a:xfrm>
            <a:off x="881296" y="4223853"/>
            <a:ext cx="3313613" cy="2839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buSzPct val="120000"/>
            </a:pPr>
            <a:r>
              <a:rPr kumimoji="1" lang="ja-JP" altLang="en-US" sz="900" b="1">
                <a:solidFill>
                  <a:schemeClr val="tx2"/>
                </a:solidFill>
                <a:latin typeface="+mn-ea"/>
              </a:rPr>
              <a:t>ヒアリング</a:t>
            </a:r>
            <a:r>
              <a:rPr kumimoji="1" lang="ja-JP" altLang="en-US" sz="900">
                <a:solidFill>
                  <a:schemeClr val="tx2"/>
                </a:solidFill>
                <a:latin typeface="+mn-ea"/>
              </a:rPr>
              <a:t>　　</a:t>
            </a:r>
            <a:r>
              <a:rPr kumimoji="1" lang="ja-JP" altLang="en-US" sz="800">
                <a:solidFill>
                  <a:schemeClr val="tx2"/>
                </a:solidFill>
                <a:latin typeface="+mn-ea"/>
              </a:rPr>
              <a:t>説明</a:t>
            </a:r>
            <a:r>
              <a:rPr kumimoji="1" lang="en-US" altLang="ja-JP" sz="800" dirty="0">
                <a:solidFill>
                  <a:schemeClr val="tx2"/>
                </a:solidFill>
                <a:latin typeface="+mn-ea"/>
              </a:rPr>
              <a:t>--------------------------------------</a:t>
            </a:r>
            <a:endParaRPr kumimoji="1" lang="en-US" altLang="ja-JP" sz="900" dirty="0">
              <a:solidFill>
                <a:schemeClr val="tx2"/>
              </a:solidFill>
              <a:latin typeface="+mn-ea"/>
            </a:endParaRPr>
          </a:p>
        </p:txBody>
      </p:sp>
      <p:sp>
        <p:nvSpPr>
          <p:cNvPr id="21" name="三角形 20">
            <a:extLst>
              <a:ext uri="{FF2B5EF4-FFF2-40B4-BE49-F238E27FC236}">
                <a16:creationId xmlns:a16="http://schemas.microsoft.com/office/drawing/2014/main" id="{B7579771-5080-2B4E-829D-A334AE37C037}"/>
              </a:ext>
            </a:extLst>
          </p:cNvPr>
          <p:cNvSpPr/>
          <p:nvPr/>
        </p:nvSpPr>
        <p:spPr>
          <a:xfrm rot="10800000">
            <a:off x="2488916" y="4501827"/>
            <a:ext cx="113629" cy="97956"/>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a:extLst>
              <a:ext uri="{FF2B5EF4-FFF2-40B4-BE49-F238E27FC236}">
                <a16:creationId xmlns:a16="http://schemas.microsoft.com/office/drawing/2014/main" id="{EA4A694A-5D35-FF4A-BD6A-5330008C7219}"/>
              </a:ext>
            </a:extLst>
          </p:cNvPr>
          <p:cNvSpPr/>
          <p:nvPr/>
        </p:nvSpPr>
        <p:spPr>
          <a:xfrm>
            <a:off x="881296" y="4627515"/>
            <a:ext cx="3313613" cy="2839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buSzPct val="120000"/>
            </a:pPr>
            <a:r>
              <a:rPr kumimoji="1" lang="ja-JP" altLang="en-US" sz="900" b="1">
                <a:solidFill>
                  <a:schemeClr val="tx2"/>
                </a:solidFill>
                <a:latin typeface="+mn-ea"/>
              </a:rPr>
              <a:t>ご契約</a:t>
            </a:r>
            <a:r>
              <a:rPr kumimoji="1" lang="ja-JP" altLang="en-US" sz="900">
                <a:solidFill>
                  <a:schemeClr val="tx2"/>
                </a:solidFill>
                <a:latin typeface="+mn-ea"/>
              </a:rPr>
              <a:t>　　　　</a:t>
            </a:r>
            <a:r>
              <a:rPr kumimoji="1" lang="ja-JP" altLang="en-US" sz="800">
                <a:solidFill>
                  <a:schemeClr val="tx2"/>
                </a:solidFill>
                <a:latin typeface="+mn-ea"/>
              </a:rPr>
              <a:t>説明</a:t>
            </a:r>
            <a:r>
              <a:rPr kumimoji="1" lang="en-US" altLang="ja-JP" sz="800" dirty="0">
                <a:solidFill>
                  <a:schemeClr val="tx2"/>
                </a:solidFill>
                <a:latin typeface="+mn-ea"/>
              </a:rPr>
              <a:t>-------------------------------------------</a:t>
            </a:r>
            <a:endParaRPr kumimoji="1" lang="en-US" altLang="ja-JP" sz="900" dirty="0">
              <a:solidFill>
                <a:schemeClr val="tx2"/>
              </a:solidFill>
              <a:latin typeface="+mn-ea"/>
            </a:endParaRPr>
          </a:p>
        </p:txBody>
      </p:sp>
      <p:sp>
        <p:nvSpPr>
          <p:cNvPr id="68" name="三角形 67">
            <a:extLst>
              <a:ext uri="{FF2B5EF4-FFF2-40B4-BE49-F238E27FC236}">
                <a16:creationId xmlns:a16="http://schemas.microsoft.com/office/drawing/2014/main" id="{DC7E8FA4-6282-E644-B56F-44C6D76E6161}"/>
              </a:ext>
            </a:extLst>
          </p:cNvPr>
          <p:cNvSpPr/>
          <p:nvPr/>
        </p:nvSpPr>
        <p:spPr>
          <a:xfrm rot="10800000">
            <a:off x="2488432" y="4911344"/>
            <a:ext cx="113629" cy="97956"/>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a:extLst>
              <a:ext uri="{FF2B5EF4-FFF2-40B4-BE49-F238E27FC236}">
                <a16:creationId xmlns:a16="http://schemas.microsoft.com/office/drawing/2014/main" id="{6058FE3B-5BFE-F44A-B874-C641D989516D}"/>
              </a:ext>
            </a:extLst>
          </p:cNvPr>
          <p:cNvSpPr/>
          <p:nvPr/>
        </p:nvSpPr>
        <p:spPr>
          <a:xfrm>
            <a:off x="879234" y="5035581"/>
            <a:ext cx="3313613" cy="2839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buSzPct val="120000"/>
            </a:pPr>
            <a:r>
              <a:rPr kumimoji="1" lang="ja-JP" altLang="en-US" sz="900" b="1">
                <a:solidFill>
                  <a:schemeClr val="tx2"/>
                </a:solidFill>
                <a:latin typeface="+mn-ea"/>
              </a:rPr>
              <a:t>利用開始</a:t>
            </a:r>
            <a:r>
              <a:rPr kumimoji="1" lang="ja-JP" altLang="en-US" sz="900">
                <a:solidFill>
                  <a:schemeClr val="tx2"/>
                </a:solidFill>
                <a:latin typeface="+mn-ea"/>
              </a:rPr>
              <a:t>　　　</a:t>
            </a:r>
            <a:r>
              <a:rPr kumimoji="1" lang="ja-JP" altLang="en-US" sz="800">
                <a:solidFill>
                  <a:schemeClr val="tx2"/>
                </a:solidFill>
                <a:latin typeface="+mn-ea"/>
              </a:rPr>
              <a:t>説明</a:t>
            </a:r>
            <a:r>
              <a:rPr kumimoji="1" lang="en-US" altLang="ja-JP" sz="800" dirty="0">
                <a:solidFill>
                  <a:schemeClr val="tx2"/>
                </a:solidFill>
                <a:latin typeface="+mn-ea"/>
              </a:rPr>
              <a:t>----------------------------------------</a:t>
            </a:r>
            <a:endParaRPr kumimoji="1" lang="en-US" altLang="ja-JP" sz="900" dirty="0">
              <a:solidFill>
                <a:schemeClr val="tx2"/>
              </a:solidFill>
              <a:latin typeface="+mn-ea"/>
            </a:endParaRPr>
          </a:p>
        </p:txBody>
      </p:sp>
      <p:sp>
        <p:nvSpPr>
          <p:cNvPr id="71" name="正方形/長方形 70">
            <a:extLst>
              <a:ext uri="{FF2B5EF4-FFF2-40B4-BE49-F238E27FC236}">
                <a16:creationId xmlns:a16="http://schemas.microsoft.com/office/drawing/2014/main" id="{728C997D-6AA4-4B4C-9C23-F341C0CC2F1A}"/>
              </a:ext>
            </a:extLst>
          </p:cNvPr>
          <p:cNvSpPr/>
          <p:nvPr/>
        </p:nvSpPr>
        <p:spPr>
          <a:xfrm>
            <a:off x="449709" y="5461779"/>
            <a:ext cx="4167263" cy="1519657"/>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86" name="正方形/長方形 85">
            <a:extLst>
              <a:ext uri="{FF2B5EF4-FFF2-40B4-BE49-F238E27FC236}">
                <a16:creationId xmlns:a16="http://schemas.microsoft.com/office/drawing/2014/main" id="{ADDF46AC-7CBF-7C4A-81B2-938F9B2EFFD0}"/>
              </a:ext>
            </a:extLst>
          </p:cNvPr>
          <p:cNvSpPr/>
          <p:nvPr/>
        </p:nvSpPr>
        <p:spPr>
          <a:xfrm>
            <a:off x="2832216" y="7616441"/>
            <a:ext cx="1325356"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600" u="sng">
                <a:solidFill>
                  <a:schemeClr val="tx2"/>
                </a:solidFill>
                <a:latin typeface="+mn-ea"/>
              </a:rPr>
              <a:t>お知らせのタイトル</a:t>
            </a:r>
            <a:r>
              <a:rPr kumimoji="1" lang="en-US" altLang="ja-JP" sz="600" u="sng" dirty="0">
                <a:solidFill>
                  <a:schemeClr val="tx2"/>
                </a:solidFill>
                <a:latin typeface="+mn-ea"/>
              </a:rPr>
              <a:t>----------------------------------- </a:t>
            </a:r>
            <a:r>
              <a:rPr kumimoji="1" lang="en-US" altLang="ja-JP" sz="600" dirty="0">
                <a:solidFill>
                  <a:schemeClr val="tx2"/>
                </a:solidFill>
                <a:latin typeface="+mn-ea"/>
              </a:rPr>
              <a:t> …</a:t>
            </a:r>
          </a:p>
        </p:txBody>
      </p:sp>
      <p:sp>
        <p:nvSpPr>
          <p:cNvPr id="92" name="正方形/長方形 91">
            <a:extLst>
              <a:ext uri="{FF2B5EF4-FFF2-40B4-BE49-F238E27FC236}">
                <a16:creationId xmlns:a16="http://schemas.microsoft.com/office/drawing/2014/main" id="{5B5CC58B-0DDB-AF42-8EDA-30C42261846B}"/>
              </a:ext>
            </a:extLst>
          </p:cNvPr>
          <p:cNvSpPr/>
          <p:nvPr/>
        </p:nvSpPr>
        <p:spPr>
          <a:xfrm>
            <a:off x="2832216" y="7191172"/>
            <a:ext cx="564257" cy="169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100" b="1" dirty="0">
                <a:solidFill>
                  <a:schemeClr val="tx2"/>
                </a:solidFill>
                <a:latin typeface="+mn-ea"/>
              </a:rPr>
              <a:t>お知らせ</a:t>
            </a:r>
          </a:p>
        </p:txBody>
      </p:sp>
      <p:sp>
        <p:nvSpPr>
          <p:cNvPr id="104" name="正方形/長方形 103">
            <a:extLst>
              <a:ext uri="{FF2B5EF4-FFF2-40B4-BE49-F238E27FC236}">
                <a16:creationId xmlns:a16="http://schemas.microsoft.com/office/drawing/2014/main" id="{DA8CAFAC-87B1-534D-BF96-3E8F2D3E71CE}"/>
              </a:ext>
            </a:extLst>
          </p:cNvPr>
          <p:cNvSpPr/>
          <p:nvPr/>
        </p:nvSpPr>
        <p:spPr>
          <a:xfrm>
            <a:off x="2832216" y="7493761"/>
            <a:ext cx="343043" cy="76944"/>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500" dirty="0">
                <a:solidFill>
                  <a:schemeClr val="tx2"/>
                </a:solidFill>
                <a:latin typeface="+mn-ea"/>
              </a:rPr>
              <a:t>0000/00/00</a:t>
            </a:r>
          </a:p>
        </p:txBody>
      </p:sp>
      <p:sp>
        <p:nvSpPr>
          <p:cNvPr id="109" name="正方形/長方形 108">
            <a:extLst>
              <a:ext uri="{FF2B5EF4-FFF2-40B4-BE49-F238E27FC236}">
                <a16:creationId xmlns:a16="http://schemas.microsoft.com/office/drawing/2014/main" id="{1F5EAAE0-1146-694B-9F76-487F0B6A66DA}"/>
              </a:ext>
            </a:extLst>
          </p:cNvPr>
          <p:cNvSpPr/>
          <p:nvPr/>
        </p:nvSpPr>
        <p:spPr>
          <a:xfrm>
            <a:off x="5022849" y="4590501"/>
            <a:ext cx="2123538" cy="8713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180000" rIns="180000" bIns="180000" rtlCol="0" anchor="t">
            <a:spAutoFit/>
          </a:bodyPr>
          <a:lstStyle/>
          <a:p>
            <a:pPr>
              <a:spcAft>
                <a:spcPts val="1200"/>
              </a:spcAft>
              <a:buClr>
                <a:schemeClr val="accent5"/>
              </a:buClr>
            </a:pPr>
            <a:r>
              <a:rPr kumimoji="1" lang="ja-JP" altLang="en-US" sz="1100" b="1" dirty="0">
                <a:solidFill>
                  <a:schemeClr val="tx2"/>
                </a:solidFill>
                <a:latin typeface="+mn-ea"/>
              </a:rPr>
              <a:t>導入までの必要</a:t>
            </a:r>
            <a:r>
              <a:rPr kumimoji="1" lang="ja-JP" altLang="en-US" sz="1100" b="1">
                <a:solidFill>
                  <a:schemeClr val="tx2"/>
                </a:solidFill>
                <a:latin typeface="+mn-ea"/>
              </a:rPr>
              <a:t>期間や、</a:t>
            </a:r>
            <a:br>
              <a:rPr kumimoji="1" lang="en-US" altLang="ja-JP" sz="1100" b="1" dirty="0">
                <a:solidFill>
                  <a:schemeClr val="tx2"/>
                </a:solidFill>
                <a:latin typeface="+mn-ea"/>
              </a:rPr>
            </a:br>
            <a:r>
              <a:rPr kumimoji="1" lang="ja-JP" altLang="en-US" sz="1100" b="1">
                <a:solidFill>
                  <a:schemeClr val="tx2"/>
                </a:solidFill>
                <a:latin typeface="+mn-ea"/>
              </a:rPr>
              <a:t>スタート</a:t>
            </a:r>
            <a:r>
              <a:rPr kumimoji="1" lang="ja-JP" altLang="en-US" sz="1100" b="1" dirty="0">
                <a:solidFill>
                  <a:schemeClr val="tx2"/>
                </a:solidFill>
                <a:latin typeface="+mn-ea"/>
              </a:rPr>
              <a:t>までに</a:t>
            </a:r>
            <a:r>
              <a:rPr kumimoji="1" lang="ja-JP" altLang="en-US" sz="1100" b="1">
                <a:solidFill>
                  <a:schemeClr val="tx2"/>
                </a:solidFill>
                <a:latin typeface="+mn-ea"/>
              </a:rPr>
              <a:t>何をする</a:t>
            </a:r>
            <a:br>
              <a:rPr kumimoji="1" lang="en-US" altLang="ja-JP" sz="1100" b="1" dirty="0">
                <a:solidFill>
                  <a:schemeClr val="tx2"/>
                </a:solidFill>
                <a:latin typeface="+mn-ea"/>
              </a:rPr>
            </a:br>
            <a:r>
              <a:rPr kumimoji="1" lang="ja-JP" altLang="en-US" sz="1100" b="1">
                <a:solidFill>
                  <a:schemeClr val="tx2"/>
                </a:solidFill>
                <a:latin typeface="+mn-ea"/>
              </a:rPr>
              <a:t>必要</a:t>
            </a:r>
            <a:r>
              <a:rPr kumimoji="1" lang="ja-JP" altLang="en-US" sz="1100" b="1" dirty="0">
                <a:solidFill>
                  <a:schemeClr val="tx2"/>
                </a:solidFill>
                <a:latin typeface="+mn-ea"/>
              </a:rPr>
              <a:t>がある</a:t>
            </a:r>
            <a:r>
              <a:rPr kumimoji="1" lang="ja-JP" altLang="en-US" sz="1100" b="1">
                <a:solidFill>
                  <a:schemeClr val="tx2"/>
                </a:solidFill>
                <a:latin typeface="+mn-ea"/>
              </a:rPr>
              <a:t>のかを説明</a:t>
            </a:r>
            <a:r>
              <a:rPr kumimoji="1" lang="ja-JP" altLang="en-US" sz="1100" b="1" dirty="0">
                <a:solidFill>
                  <a:schemeClr val="tx2"/>
                </a:solidFill>
                <a:latin typeface="+mn-ea"/>
              </a:rPr>
              <a:t>する</a:t>
            </a:r>
            <a:endParaRPr kumimoji="1" lang="en-US" altLang="ja-JP" sz="1100" b="1" dirty="0">
              <a:solidFill>
                <a:schemeClr val="tx2"/>
              </a:solidFill>
              <a:latin typeface="+mn-ea"/>
            </a:endParaRPr>
          </a:p>
        </p:txBody>
      </p:sp>
      <p:sp>
        <p:nvSpPr>
          <p:cNvPr id="110" name="円/楕円 109">
            <a:extLst>
              <a:ext uri="{FF2B5EF4-FFF2-40B4-BE49-F238E27FC236}">
                <a16:creationId xmlns:a16="http://schemas.microsoft.com/office/drawing/2014/main" id="{FA65BE5C-E9C6-7648-81F2-881B7608BB9C}"/>
              </a:ext>
            </a:extLst>
          </p:cNvPr>
          <p:cNvSpPr/>
          <p:nvPr/>
        </p:nvSpPr>
        <p:spPr>
          <a:xfrm>
            <a:off x="4875115" y="439159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7</a:t>
            </a:r>
          </a:p>
        </p:txBody>
      </p:sp>
      <p:sp>
        <p:nvSpPr>
          <p:cNvPr id="111" name="円/楕円 110">
            <a:extLst>
              <a:ext uri="{FF2B5EF4-FFF2-40B4-BE49-F238E27FC236}">
                <a16:creationId xmlns:a16="http://schemas.microsoft.com/office/drawing/2014/main" id="{6F9D7A29-0D08-E140-ABD8-E28BB123A56B}"/>
              </a:ext>
            </a:extLst>
          </p:cNvPr>
          <p:cNvSpPr/>
          <p:nvPr/>
        </p:nvSpPr>
        <p:spPr>
          <a:xfrm>
            <a:off x="267338" y="439159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7</a:t>
            </a:r>
          </a:p>
        </p:txBody>
      </p:sp>
      <p:sp>
        <p:nvSpPr>
          <p:cNvPr id="112" name="正方形/長方形 111">
            <a:extLst>
              <a:ext uri="{FF2B5EF4-FFF2-40B4-BE49-F238E27FC236}">
                <a16:creationId xmlns:a16="http://schemas.microsoft.com/office/drawing/2014/main" id="{B4FEE5A9-48F5-6A43-85EF-DE4443383FE8}"/>
              </a:ext>
            </a:extLst>
          </p:cNvPr>
          <p:cNvSpPr/>
          <p:nvPr/>
        </p:nvSpPr>
        <p:spPr>
          <a:xfrm>
            <a:off x="5022849" y="8076944"/>
            <a:ext cx="2123538" cy="10406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80000" rIns="144000" bIns="180000" rtlCol="0" anchor="t">
            <a:spAutoFit/>
          </a:bodyPr>
          <a:lstStyle/>
          <a:p>
            <a:pPr>
              <a:spcAft>
                <a:spcPts val="1200"/>
              </a:spcAft>
              <a:buClr>
                <a:schemeClr val="accent5"/>
              </a:buClr>
            </a:pPr>
            <a:r>
              <a:rPr kumimoji="1" lang="ja-JP" altLang="en-US" sz="1100" b="1">
                <a:solidFill>
                  <a:schemeClr val="tx2"/>
                </a:solidFill>
                <a:latin typeface="+mn-ea"/>
              </a:rPr>
              <a:t>ホームにおいて、更新情報は多くのユーザーが必要としない情報なので、ファーストビューに優先的に置かない</a:t>
            </a:r>
            <a:endParaRPr kumimoji="1" lang="en-US" altLang="ja-JP" sz="1100" b="1" dirty="0">
              <a:solidFill>
                <a:schemeClr val="tx2"/>
              </a:solidFill>
              <a:latin typeface="+mn-ea"/>
            </a:endParaRPr>
          </a:p>
        </p:txBody>
      </p:sp>
      <p:sp>
        <p:nvSpPr>
          <p:cNvPr id="114" name="円/楕円 113">
            <a:extLst>
              <a:ext uri="{FF2B5EF4-FFF2-40B4-BE49-F238E27FC236}">
                <a16:creationId xmlns:a16="http://schemas.microsoft.com/office/drawing/2014/main" id="{7B81554F-27A0-8D46-B3A9-0F23BDA4C658}"/>
              </a:ext>
            </a:extLst>
          </p:cNvPr>
          <p:cNvSpPr/>
          <p:nvPr/>
        </p:nvSpPr>
        <p:spPr>
          <a:xfrm>
            <a:off x="256885" y="5975785"/>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8</a:t>
            </a:r>
          </a:p>
        </p:txBody>
      </p:sp>
      <p:sp>
        <p:nvSpPr>
          <p:cNvPr id="80" name="正方形/長方形 79">
            <a:extLst>
              <a:ext uri="{FF2B5EF4-FFF2-40B4-BE49-F238E27FC236}">
                <a16:creationId xmlns:a16="http://schemas.microsoft.com/office/drawing/2014/main" id="{6F6498BB-6E6B-4541-B244-F7CAF1CF66AF}"/>
              </a:ext>
            </a:extLst>
          </p:cNvPr>
          <p:cNvSpPr/>
          <p:nvPr/>
        </p:nvSpPr>
        <p:spPr>
          <a:xfrm>
            <a:off x="449708" y="6981436"/>
            <a:ext cx="4167264" cy="2145617"/>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81" name="正方形/長方形 80">
            <a:extLst>
              <a:ext uri="{FF2B5EF4-FFF2-40B4-BE49-F238E27FC236}">
                <a16:creationId xmlns:a16="http://schemas.microsoft.com/office/drawing/2014/main" id="{52A52482-764B-486C-86E5-8B05D33B36D1}"/>
              </a:ext>
            </a:extLst>
          </p:cNvPr>
          <p:cNvSpPr/>
          <p:nvPr/>
        </p:nvSpPr>
        <p:spPr>
          <a:xfrm>
            <a:off x="2003877" y="5622716"/>
            <a:ext cx="1074972"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dirty="0">
                <a:solidFill>
                  <a:schemeClr val="tx2"/>
                </a:solidFill>
                <a:latin typeface="+mn-ea"/>
              </a:rPr>
              <a:t>よくある質問</a:t>
            </a:r>
          </a:p>
        </p:txBody>
      </p:sp>
      <p:sp>
        <p:nvSpPr>
          <p:cNvPr id="82" name="正方形/長方形 81">
            <a:extLst>
              <a:ext uri="{FF2B5EF4-FFF2-40B4-BE49-F238E27FC236}">
                <a16:creationId xmlns:a16="http://schemas.microsoft.com/office/drawing/2014/main" id="{49125338-8ABD-4280-B314-57D70CAD343D}"/>
              </a:ext>
            </a:extLst>
          </p:cNvPr>
          <p:cNvSpPr/>
          <p:nvPr/>
        </p:nvSpPr>
        <p:spPr>
          <a:xfrm>
            <a:off x="883354" y="5954551"/>
            <a:ext cx="3306703" cy="483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spcAft>
                <a:spcPts val="600"/>
              </a:spcAft>
              <a:buSzPct val="120000"/>
            </a:pPr>
            <a:r>
              <a:rPr kumimoji="1" lang="en-US" altLang="ja-JP" sz="900" b="1" dirty="0">
                <a:solidFill>
                  <a:schemeClr val="tx2"/>
                </a:solidFill>
                <a:latin typeface="+mn-ea"/>
              </a:rPr>
              <a:t>Q </a:t>
            </a:r>
            <a:r>
              <a:rPr kumimoji="1" lang="ja-JP" altLang="en-US" sz="800">
                <a:solidFill>
                  <a:schemeClr val="tx2"/>
                </a:solidFill>
                <a:latin typeface="+mn-ea"/>
              </a:rPr>
              <a:t>質問文</a:t>
            </a:r>
            <a:r>
              <a:rPr kumimoji="1" lang="en-US" altLang="ja-JP" sz="800" dirty="0">
                <a:solidFill>
                  <a:schemeClr val="tx2"/>
                </a:solidFill>
                <a:latin typeface="+mn-ea"/>
              </a:rPr>
              <a:t>---------------------</a:t>
            </a:r>
            <a:endParaRPr kumimoji="1" lang="en-US" altLang="ja-JP" sz="900" dirty="0">
              <a:solidFill>
                <a:schemeClr val="tx2"/>
              </a:solidFill>
              <a:latin typeface="+mn-ea"/>
            </a:endParaRPr>
          </a:p>
          <a:p>
            <a:pPr>
              <a:spcAft>
                <a:spcPts val="600"/>
              </a:spcAft>
              <a:buSzPct val="120000"/>
            </a:pPr>
            <a:r>
              <a:rPr kumimoji="1" lang="ja-JP" altLang="en-US" sz="800">
                <a:solidFill>
                  <a:schemeClr val="tx2"/>
                </a:solidFill>
                <a:latin typeface="+mn-ea"/>
              </a:rPr>
              <a:t>回答文</a:t>
            </a:r>
            <a:r>
              <a:rPr kumimoji="1" lang="en-US" altLang="ja-JP" sz="800" dirty="0">
                <a:solidFill>
                  <a:schemeClr val="tx2"/>
                </a:solidFill>
                <a:latin typeface="+mn-ea"/>
              </a:rPr>
              <a:t>----------------------------------------------------</a:t>
            </a:r>
          </a:p>
        </p:txBody>
      </p:sp>
      <p:cxnSp>
        <p:nvCxnSpPr>
          <p:cNvPr id="83" name="直線コネクタ 82">
            <a:extLst>
              <a:ext uri="{FF2B5EF4-FFF2-40B4-BE49-F238E27FC236}">
                <a16:creationId xmlns:a16="http://schemas.microsoft.com/office/drawing/2014/main" id="{B7072AAD-AF84-42B5-8493-2D060F06EBA8}"/>
              </a:ext>
            </a:extLst>
          </p:cNvPr>
          <p:cNvCxnSpPr>
            <a:cxnSpLocks/>
          </p:cNvCxnSpPr>
          <p:nvPr/>
        </p:nvCxnSpPr>
        <p:spPr>
          <a:xfrm>
            <a:off x="3969679" y="6066631"/>
            <a:ext cx="120932"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4" name="正方形/長方形 83">
            <a:extLst>
              <a:ext uri="{FF2B5EF4-FFF2-40B4-BE49-F238E27FC236}">
                <a16:creationId xmlns:a16="http://schemas.microsoft.com/office/drawing/2014/main" id="{4DEC0CF9-7676-490A-B8EC-44F70706DF7C}"/>
              </a:ext>
            </a:extLst>
          </p:cNvPr>
          <p:cNvSpPr/>
          <p:nvPr/>
        </p:nvSpPr>
        <p:spPr>
          <a:xfrm>
            <a:off x="881296" y="6504028"/>
            <a:ext cx="3306703" cy="2839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spcAft>
                <a:spcPts val="600"/>
              </a:spcAft>
              <a:buSzPct val="120000"/>
            </a:pPr>
            <a:r>
              <a:rPr kumimoji="1" lang="en-US" altLang="ja-JP" sz="900" b="1" dirty="0">
                <a:solidFill>
                  <a:schemeClr val="tx2"/>
                </a:solidFill>
                <a:latin typeface="+mn-ea"/>
              </a:rPr>
              <a:t>Q </a:t>
            </a:r>
            <a:r>
              <a:rPr kumimoji="1" lang="ja-JP" altLang="en-US" sz="800">
                <a:solidFill>
                  <a:schemeClr val="tx2"/>
                </a:solidFill>
                <a:latin typeface="+mn-ea"/>
              </a:rPr>
              <a:t>質問文</a:t>
            </a:r>
            <a:r>
              <a:rPr kumimoji="1" lang="en-US" altLang="ja-JP" sz="800" dirty="0">
                <a:solidFill>
                  <a:schemeClr val="tx2"/>
                </a:solidFill>
                <a:latin typeface="+mn-ea"/>
              </a:rPr>
              <a:t>-------------------------------------------</a:t>
            </a:r>
            <a:endParaRPr kumimoji="1" lang="en-US" altLang="ja-JP" sz="900" dirty="0">
              <a:solidFill>
                <a:schemeClr val="tx2"/>
              </a:solidFill>
              <a:latin typeface="+mn-ea"/>
            </a:endParaRPr>
          </a:p>
        </p:txBody>
      </p:sp>
      <p:sp>
        <p:nvSpPr>
          <p:cNvPr id="85" name="十字形 84">
            <a:extLst>
              <a:ext uri="{FF2B5EF4-FFF2-40B4-BE49-F238E27FC236}">
                <a16:creationId xmlns:a16="http://schemas.microsoft.com/office/drawing/2014/main" id="{55156770-1D1F-4854-8085-FD2E52501381}"/>
              </a:ext>
            </a:extLst>
          </p:cNvPr>
          <p:cNvSpPr/>
          <p:nvPr/>
        </p:nvSpPr>
        <p:spPr>
          <a:xfrm>
            <a:off x="3975498" y="6588013"/>
            <a:ext cx="117340" cy="117585"/>
          </a:xfrm>
          <a:prstGeom prst="plus">
            <a:avLst>
              <a:gd name="adj" fmla="val 4551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円/楕円 52">
            <a:extLst>
              <a:ext uri="{FF2B5EF4-FFF2-40B4-BE49-F238E27FC236}">
                <a16:creationId xmlns:a16="http://schemas.microsoft.com/office/drawing/2014/main" id="{73871874-6574-4279-BAD5-5D8530D88D47}"/>
              </a:ext>
            </a:extLst>
          </p:cNvPr>
          <p:cNvSpPr/>
          <p:nvPr/>
        </p:nvSpPr>
        <p:spPr>
          <a:xfrm>
            <a:off x="256885" y="784113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9</a:t>
            </a:r>
          </a:p>
        </p:txBody>
      </p:sp>
      <p:sp>
        <p:nvSpPr>
          <p:cNvPr id="88" name="正方形/長方形 87">
            <a:extLst>
              <a:ext uri="{FF2B5EF4-FFF2-40B4-BE49-F238E27FC236}">
                <a16:creationId xmlns:a16="http://schemas.microsoft.com/office/drawing/2014/main" id="{0410C4B4-58CC-4990-93CF-CB23C499BA26}"/>
              </a:ext>
            </a:extLst>
          </p:cNvPr>
          <p:cNvSpPr/>
          <p:nvPr/>
        </p:nvSpPr>
        <p:spPr>
          <a:xfrm>
            <a:off x="5022849" y="6206870"/>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80000" rIns="144000" bIns="180000" rtlCol="0" anchor="t">
            <a:spAutoFit/>
          </a:bodyPr>
          <a:lstStyle/>
          <a:p>
            <a:pPr>
              <a:spcAft>
                <a:spcPts val="1200"/>
              </a:spcAft>
              <a:buClr>
                <a:schemeClr val="accent5"/>
              </a:buClr>
            </a:pPr>
            <a:r>
              <a:rPr kumimoji="1" lang="ja-JP" altLang="en-US" sz="1100" b="1" dirty="0">
                <a:solidFill>
                  <a:schemeClr val="tx2"/>
                </a:solidFill>
                <a:latin typeface="+mn-ea"/>
              </a:rPr>
              <a:t>提案時に</a:t>
            </a:r>
            <a:r>
              <a:rPr kumimoji="1" lang="ja-JP" altLang="en-US" sz="1100" b="1">
                <a:solidFill>
                  <a:schemeClr val="tx2"/>
                </a:solidFill>
                <a:latin typeface="+mn-ea"/>
              </a:rPr>
              <a:t>よく聞かれる質問を記載する</a:t>
            </a:r>
            <a:endParaRPr kumimoji="1" lang="en-US" altLang="ja-JP" sz="1100" b="1" dirty="0">
              <a:solidFill>
                <a:schemeClr val="tx2"/>
              </a:solidFill>
              <a:latin typeface="+mn-ea"/>
            </a:endParaRPr>
          </a:p>
        </p:txBody>
      </p:sp>
      <p:sp>
        <p:nvSpPr>
          <p:cNvPr id="89" name="円/楕円 54">
            <a:extLst>
              <a:ext uri="{FF2B5EF4-FFF2-40B4-BE49-F238E27FC236}">
                <a16:creationId xmlns:a16="http://schemas.microsoft.com/office/drawing/2014/main" id="{D32DC20C-424E-4294-B88B-FF19CA1EF920}"/>
              </a:ext>
            </a:extLst>
          </p:cNvPr>
          <p:cNvSpPr/>
          <p:nvPr/>
        </p:nvSpPr>
        <p:spPr>
          <a:xfrm>
            <a:off x="4875115" y="784269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9</a:t>
            </a:r>
          </a:p>
        </p:txBody>
      </p:sp>
      <p:sp>
        <p:nvSpPr>
          <p:cNvPr id="90" name="正方形/長方形 89">
            <a:extLst>
              <a:ext uri="{FF2B5EF4-FFF2-40B4-BE49-F238E27FC236}">
                <a16:creationId xmlns:a16="http://schemas.microsoft.com/office/drawing/2014/main" id="{09222D7A-E9B5-584B-8A8E-4603990C4363}"/>
              </a:ext>
            </a:extLst>
          </p:cNvPr>
          <p:cNvSpPr/>
          <p:nvPr/>
        </p:nvSpPr>
        <p:spPr>
          <a:xfrm>
            <a:off x="876071" y="2040969"/>
            <a:ext cx="990428"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700" b="1">
                <a:solidFill>
                  <a:schemeClr val="tx2"/>
                </a:solidFill>
                <a:latin typeface="+mn-ea"/>
              </a:rPr>
              <a:t>社名</a:t>
            </a:r>
            <a:r>
              <a:rPr kumimoji="1" lang="en-US" altLang="ja-JP" sz="700" b="1" dirty="0">
                <a:solidFill>
                  <a:schemeClr val="tx2"/>
                </a:solidFill>
                <a:latin typeface="+mn-ea"/>
              </a:rPr>
              <a:t>------------</a:t>
            </a:r>
          </a:p>
        </p:txBody>
      </p:sp>
      <p:sp>
        <p:nvSpPr>
          <p:cNvPr id="98" name="正方形/長方形 97">
            <a:extLst>
              <a:ext uri="{FF2B5EF4-FFF2-40B4-BE49-F238E27FC236}">
                <a16:creationId xmlns:a16="http://schemas.microsoft.com/office/drawing/2014/main" id="{3A216D46-BAC2-EE4D-9652-AA9B1EE121AF}"/>
              </a:ext>
            </a:extLst>
          </p:cNvPr>
          <p:cNvSpPr/>
          <p:nvPr/>
        </p:nvSpPr>
        <p:spPr>
          <a:xfrm>
            <a:off x="2038593" y="2035740"/>
            <a:ext cx="990027"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700" b="1">
                <a:solidFill>
                  <a:schemeClr val="tx2"/>
                </a:solidFill>
                <a:latin typeface="+mn-ea"/>
              </a:rPr>
              <a:t>社名</a:t>
            </a:r>
            <a:r>
              <a:rPr kumimoji="1" lang="en-US" altLang="ja-JP" sz="700" b="1" dirty="0">
                <a:solidFill>
                  <a:schemeClr val="tx2"/>
                </a:solidFill>
                <a:latin typeface="+mn-ea"/>
              </a:rPr>
              <a:t>-------------</a:t>
            </a:r>
          </a:p>
        </p:txBody>
      </p:sp>
      <p:sp>
        <p:nvSpPr>
          <p:cNvPr id="100" name="正方形/長方形 99">
            <a:extLst>
              <a:ext uri="{FF2B5EF4-FFF2-40B4-BE49-F238E27FC236}">
                <a16:creationId xmlns:a16="http://schemas.microsoft.com/office/drawing/2014/main" id="{1A7B7744-E537-2148-8092-5E1B48292382}"/>
              </a:ext>
            </a:extLst>
          </p:cNvPr>
          <p:cNvSpPr/>
          <p:nvPr/>
        </p:nvSpPr>
        <p:spPr>
          <a:xfrm>
            <a:off x="3198278" y="2030272"/>
            <a:ext cx="996273"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700" b="1">
                <a:solidFill>
                  <a:schemeClr val="tx2"/>
                </a:solidFill>
                <a:latin typeface="+mn-ea"/>
              </a:rPr>
              <a:t>社名</a:t>
            </a:r>
            <a:r>
              <a:rPr kumimoji="1" lang="en-US" altLang="ja-JP" sz="700" b="1" dirty="0">
                <a:solidFill>
                  <a:schemeClr val="tx2"/>
                </a:solidFill>
                <a:latin typeface="+mn-ea"/>
              </a:rPr>
              <a:t>------------</a:t>
            </a:r>
          </a:p>
        </p:txBody>
      </p:sp>
      <p:sp>
        <p:nvSpPr>
          <p:cNvPr id="101" name="正方形/長方形 100">
            <a:extLst>
              <a:ext uri="{FF2B5EF4-FFF2-40B4-BE49-F238E27FC236}">
                <a16:creationId xmlns:a16="http://schemas.microsoft.com/office/drawing/2014/main" id="{E7FB86FA-53F4-1D46-91EB-563860E4F09F}"/>
              </a:ext>
            </a:extLst>
          </p:cNvPr>
          <p:cNvSpPr/>
          <p:nvPr/>
        </p:nvSpPr>
        <p:spPr>
          <a:xfrm>
            <a:off x="2031492" y="1780644"/>
            <a:ext cx="483072" cy="19581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t">
            <a:spAutoFit/>
          </a:bodyPr>
          <a:lstStyle/>
          <a:p>
            <a:pPr>
              <a:buSzPct val="120000"/>
            </a:pPr>
            <a:r>
              <a:rPr kumimoji="1" lang="ja-JP" altLang="en-US" sz="800">
                <a:solidFill>
                  <a:schemeClr val="tx2"/>
                </a:solidFill>
                <a:latin typeface="+mn-ea"/>
              </a:rPr>
              <a:t>企業ロゴ</a:t>
            </a:r>
            <a:endParaRPr kumimoji="1" lang="en-US" altLang="ja-JP" sz="800" dirty="0">
              <a:solidFill>
                <a:schemeClr val="tx2"/>
              </a:solidFill>
              <a:latin typeface="+mn-ea"/>
            </a:endParaRPr>
          </a:p>
        </p:txBody>
      </p:sp>
      <p:sp>
        <p:nvSpPr>
          <p:cNvPr id="102" name="正方形/長方形 101">
            <a:extLst>
              <a:ext uri="{FF2B5EF4-FFF2-40B4-BE49-F238E27FC236}">
                <a16:creationId xmlns:a16="http://schemas.microsoft.com/office/drawing/2014/main" id="{06FDC066-EBA0-1444-ACE5-85718C1346AF}"/>
              </a:ext>
            </a:extLst>
          </p:cNvPr>
          <p:cNvSpPr/>
          <p:nvPr/>
        </p:nvSpPr>
        <p:spPr>
          <a:xfrm>
            <a:off x="3198278" y="1780644"/>
            <a:ext cx="483072" cy="19581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t">
            <a:spAutoFit/>
          </a:bodyPr>
          <a:lstStyle/>
          <a:p>
            <a:pPr>
              <a:buSzPct val="120000"/>
            </a:pPr>
            <a:r>
              <a:rPr kumimoji="1" lang="ja-JP" altLang="en-US" sz="800">
                <a:solidFill>
                  <a:schemeClr val="tx2"/>
                </a:solidFill>
                <a:latin typeface="+mn-ea"/>
              </a:rPr>
              <a:t>企業ロゴ</a:t>
            </a:r>
            <a:endParaRPr kumimoji="1" lang="en-US" altLang="ja-JP" sz="800" dirty="0">
              <a:solidFill>
                <a:schemeClr val="tx2"/>
              </a:solidFill>
              <a:latin typeface="+mn-ea"/>
            </a:endParaRPr>
          </a:p>
        </p:txBody>
      </p:sp>
      <p:sp>
        <p:nvSpPr>
          <p:cNvPr id="103" name="正方形/長方形 102">
            <a:extLst>
              <a:ext uri="{FF2B5EF4-FFF2-40B4-BE49-F238E27FC236}">
                <a16:creationId xmlns:a16="http://schemas.microsoft.com/office/drawing/2014/main" id="{EBD09026-CE32-CF4F-BDB5-DF4A5B70B12B}"/>
              </a:ext>
            </a:extLst>
          </p:cNvPr>
          <p:cNvSpPr/>
          <p:nvPr/>
        </p:nvSpPr>
        <p:spPr>
          <a:xfrm>
            <a:off x="875488" y="3376654"/>
            <a:ext cx="991011"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課題</a:t>
            </a:r>
            <a:r>
              <a:rPr kumimoji="1" lang="en-US" altLang="ja-JP" sz="600" dirty="0">
                <a:solidFill>
                  <a:schemeClr val="tx2"/>
                </a:solidFill>
                <a:latin typeface="+mn-ea"/>
              </a:rPr>
              <a:t>---------------------</a:t>
            </a:r>
          </a:p>
        </p:txBody>
      </p:sp>
      <p:sp>
        <p:nvSpPr>
          <p:cNvPr id="128" name="正方形/長方形 127">
            <a:extLst>
              <a:ext uri="{FF2B5EF4-FFF2-40B4-BE49-F238E27FC236}">
                <a16:creationId xmlns:a16="http://schemas.microsoft.com/office/drawing/2014/main" id="{46098789-D163-5A44-A0EF-8AE6DBDEDC06}"/>
              </a:ext>
            </a:extLst>
          </p:cNvPr>
          <p:cNvSpPr/>
          <p:nvPr/>
        </p:nvSpPr>
        <p:spPr>
          <a:xfrm>
            <a:off x="874081" y="7189112"/>
            <a:ext cx="423193" cy="169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r>
              <a:rPr kumimoji="1" lang="ja-JP" altLang="en-US" sz="1100" b="1">
                <a:solidFill>
                  <a:schemeClr val="tx2"/>
                </a:solidFill>
                <a:latin typeface="+mn-ea"/>
              </a:rPr>
              <a:t>ブログ</a:t>
            </a:r>
            <a:endParaRPr kumimoji="1" lang="ja-JP" altLang="en-US" sz="1100" b="1" dirty="0">
              <a:solidFill>
                <a:schemeClr val="tx2"/>
              </a:solidFill>
              <a:latin typeface="+mn-ea"/>
            </a:endParaRPr>
          </a:p>
        </p:txBody>
      </p:sp>
      <p:sp>
        <p:nvSpPr>
          <p:cNvPr id="130" name="正方形/長方形 129">
            <a:extLst>
              <a:ext uri="{FF2B5EF4-FFF2-40B4-BE49-F238E27FC236}">
                <a16:creationId xmlns:a16="http://schemas.microsoft.com/office/drawing/2014/main" id="{96437D4A-211C-674F-B01E-E5F3FA738DDA}"/>
              </a:ext>
            </a:extLst>
          </p:cNvPr>
          <p:cNvSpPr/>
          <p:nvPr/>
        </p:nvSpPr>
        <p:spPr>
          <a:xfrm>
            <a:off x="874081" y="7492357"/>
            <a:ext cx="419987" cy="292054"/>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en-US" altLang="ja-JP" sz="600" dirty="0">
                <a:solidFill>
                  <a:schemeClr val="tx2"/>
                </a:solidFill>
                <a:latin typeface="+mn-ea"/>
              </a:rPr>
              <a:t>IMG</a:t>
            </a:r>
          </a:p>
        </p:txBody>
      </p:sp>
      <p:sp>
        <p:nvSpPr>
          <p:cNvPr id="131" name="正方形/長方形 130">
            <a:extLst>
              <a:ext uri="{FF2B5EF4-FFF2-40B4-BE49-F238E27FC236}">
                <a16:creationId xmlns:a16="http://schemas.microsoft.com/office/drawing/2014/main" id="{FEA36D0A-6E3B-034F-8F96-97B3B1DF44E5}"/>
              </a:ext>
            </a:extLst>
          </p:cNvPr>
          <p:cNvSpPr/>
          <p:nvPr/>
        </p:nvSpPr>
        <p:spPr>
          <a:xfrm>
            <a:off x="874081" y="7784411"/>
            <a:ext cx="419988" cy="12142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ctr">
              <a:buSzPct val="120000"/>
            </a:pPr>
            <a:r>
              <a:rPr kumimoji="1" lang="ja-JP" altLang="en-US" sz="400">
                <a:solidFill>
                  <a:schemeClr val="bg1"/>
                </a:solidFill>
                <a:latin typeface="+mn-ea"/>
              </a:rPr>
              <a:t>カテゴリ名</a:t>
            </a:r>
            <a:endParaRPr kumimoji="1" lang="en-US" altLang="ja-JP" sz="400" dirty="0">
              <a:solidFill>
                <a:schemeClr val="bg1"/>
              </a:solidFill>
              <a:latin typeface="+mn-ea"/>
            </a:endParaRPr>
          </a:p>
        </p:txBody>
      </p:sp>
      <p:sp>
        <p:nvSpPr>
          <p:cNvPr id="132" name="正方形/長方形 131">
            <a:extLst>
              <a:ext uri="{FF2B5EF4-FFF2-40B4-BE49-F238E27FC236}">
                <a16:creationId xmlns:a16="http://schemas.microsoft.com/office/drawing/2014/main" id="{5928964D-758E-8D43-BFE6-8A2D0372D26F}"/>
              </a:ext>
            </a:extLst>
          </p:cNvPr>
          <p:cNvSpPr/>
          <p:nvPr/>
        </p:nvSpPr>
        <p:spPr>
          <a:xfrm>
            <a:off x="1391376" y="7498349"/>
            <a:ext cx="1182697"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700" b="1" u="sng">
                <a:solidFill>
                  <a:schemeClr val="tx2"/>
                </a:solidFill>
                <a:latin typeface="+mn-ea"/>
              </a:rPr>
              <a:t>記事のタイトル</a:t>
            </a:r>
            <a:r>
              <a:rPr kumimoji="1" lang="en-US" altLang="ja-JP" sz="700" b="1" u="sng" dirty="0">
                <a:solidFill>
                  <a:schemeClr val="tx2"/>
                </a:solidFill>
                <a:latin typeface="+mn-ea"/>
              </a:rPr>
              <a:t>-----------------------------------</a:t>
            </a:r>
            <a:r>
              <a:rPr kumimoji="1" lang="ja-JP" altLang="en-US" sz="700" b="1" u="sng">
                <a:solidFill>
                  <a:schemeClr val="tx2"/>
                </a:solidFill>
                <a:latin typeface="+mn-ea"/>
              </a:rPr>
              <a:t> </a:t>
            </a:r>
            <a:r>
              <a:rPr kumimoji="1" lang="ja-JP" altLang="en-US" sz="700" b="1">
                <a:solidFill>
                  <a:schemeClr val="tx2"/>
                </a:solidFill>
                <a:latin typeface="+mn-ea"/>
              </a:rPr>
              <a:t> </a:t>
            </a:r>
            <a:r>
              <a:rPr kumimoji="1" lang="en-US" altLang="ja-JP" sz="700" b="1" dirty="0">
                <a:solidFill>
                  <a:schemeClr val="tx2"/>
                </a:solidFill>
                <a:latin typeface="+mn-ea"/>
              </a:rPr>
              <a:t>…</a:t>
            </a:r>
          </a:p>
        </p:txBody>
      </p:sp>
      <p:sp>
        <p:nvSpPr>
          <p:cNvPr id="140" name="正方形/長方形 139">
            <a:extLst>
              <a:ext uri="{FF2B5EF4-FFF2-40B4-BE49-F238E27FC236}">
                <a16:creationId xmlns:a16="http://schemas.microsoft.com/office/drawing/2014/main" id="{66EF9D72-DE6E-0F46-B0D0-F6D82413C8BC}"/>
              </a:ext>
            </a:extLst>
          </p:cNvPr>
          <p:cNvSpPr/>
          <p:nvPr/>
        </p:nvSpPr>
        <p:spPr>
          <a:xfrm>
            <a:off x="1390605" y="7826894"/>
            <a:ext cx="343043" cy="76944"/>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500" dirty="0">
                <a:solidFill>
                  <a:schemeClr val="tx2"/>
                </a:solidFill>
                <a:latin typeface="+mn-ea"/>
              </a:rPr>
              <a:t>0000/00/00</a:t>
            </a:r>
          </a:p>
        </p:txBody>
      </p:sp>
      <p:sp>
        <p:nvSpPr>
          <p:cNvPr id="149" name="正方形/長方形 148">
            <a:extLst>
              <a:ext uri="{FF2B5EF4-FFF2-40B4-BE49-F238E27FC236}">
                <a16:creationId xmlns:a16="http://schemas.microsoft.com/office/drawing/2014/main" id="{99568EFF-260C-EA44-8B75-F554EE2CA4F3}"/>
              </a:ext>
            </a:extLst>
          </p:cNvPr>
          <p:cNvSpPr/>
          <p:nvPr/>
        </p:nvSpPr>
        <p:spPr>
          <a:xfrm>
            <a:off x="2832216" y="8092140"/>
            <a:ext cx="1325356"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600" u="sng">
                <a:solidFill>
                  <a:schemeClr val="tx2"/>
                </a:solidFill>
                <a:latin typeface="+mn-ea"/>
              </a:rPr>
              <a:t>お知らせのタイトル</a:t>
            </a:r>
            <a:r>
              <a:rPr kumimoji="1" lang="en-US" altLang="ja-JP" sz="600" u="sng" dirty="0">
                <a:solidFill>
                  <a:schemeClr val="tx2"/>
                </a:solidFill>
                <a:latin typeface="+mn-ea"/>
              </a:rPr>
              <a:t>----------------------------------- </a:t>
            </a:r>
            <a:r>
              <a:rPr kumimoji="1" lang="en-US" altLang="ja-JP" sz="600" dirty="0">
                <a:solidFill>
                  <a:schemeClr val="tx2"/>
                </a:solidFill>
                <a:latin typeface="+mn-ea"/>
              </a:rPr>
              <a:t> …</a:t>
            </a:r>
          </a:p>
        </p:txBody>
      </p:sp>
      <p:sp>
        <p:nvSpPr>
          <p:cNvPr id="150" name="正方形/長方形 149">
            <a:extLst>
              <a:ext uri="{FF2B5EF4-FFF2-40B4-BE49-F238E27FC236}">
                <a16:creationId xmlns:a16="http://schemas.microsoft.com/office/drawing/2014/main" id="{C0490F7D-F79D-CD4A-A393-089C59B76372}"/>
              </a:ext>
            </a:extLst>
          </p:cNvPr>
          <p:cNvSpPr/>
          <p:nvPr/>
        </p:nvSpPr>
        <p:spPr>
          <a:xfrm>
            <a:off x="2832216" y="7969460"/>
            <a:ext cx="343043" cy="76944"/>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500" dirty="0">
                <a:solidFill>
                  <a:schemeClr val="tx2"/>
                </a:solidFill>
                <a:latin typeface="+mn-ea"/>
              </a:rPr>
              <a:t>0000/00/00</a:t>
            </a:r>
          </a:p>
        </p:txBody>
      </p:sp>
      <p:sp>
        <p:nvSpPr>
          <p:cNvPr id="151" name="正方形/長方形 150">
            <a:extLst>
              <a:ext uri="{FF2B5EF4-FFF2-40B4-BE49-F238E27FC236}">
                <a16:creationId xmlns:a16="http://schemas.microsoft.com/office/drawing/2014/main" id="{18E2427F-9F05-D04B-A686-D57669742E15}"/>
              </a:ext>
            </a:extLst>
          </p:cNvPr>
          <p:cNvSpPr/>
          <p:nvPr/>
        </p:nvSpPr>
        <p:spPr>
          <a:xfrm>
            <a:off x="2832216" y="8567839"/>
            <a:ext cx="1325356"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600" u="sng">
                <a:solidFill>
                  <a:schemeClr val="tx2"/>
                </a:solidFill>
                <a:latin typeface="+mn-ea"/>
              </a:rPr>
              <a:t>お知らせのタイトル</a:t>
            </a:r>
            <a:r>
              <a:rPr kumimoji="1" lang="en-US" altLang="ja-JP" sz="600" u="sng" dirty="0">
                <a:solidFill>
                  <a:schemeClr val="tx2"/>
                </a:solidFill>
                <a:latin typeface="+mn-ea"/>
              </a:rPr>
              <a:t>----------------------------------- </a:t>
            </a:r>
            <a:r>
              <a:rPr kumimoji="1" lang="en-US" altLang="ja-JP" sz="600" dirty="0">
                <a:solidFill>
                  <a:schemeClr val="tx2"/>
                </a:solidFill>
                <a:latin typeface="+mn-ea"/>
              </a:rPr>
              <a:t> …</a:t>
            </a:r>
          </a:p>
        </p:txBody>
      </p:sp>
      <p:sp>
        <p:nvSpPr>
          <p:cNvPr id="152" name="正方形/長方形 151">
            <a:extLst>
              <a:ext uri="{FF2B5EF4-FFF2-40B4-BE49-F238E27FC236}">
                <a16:creationId xmlns:a16="http://schemas.microsoft.com/office/drawing/2014/main" id="{75EA687F-F3B3-434A-95DB-61853FDB8D19}"/>
              </a:ext>
            </a:extLst>
          </p:cNvPr>
          <p:cNvSpPr/>
          <p:nvPr/>
        </p:nvSpPr>
        <p:spPr>
          <a:xfrm>
            <a:off x="2832216" y="8445159"/>
            <a:ext cx="343043" cy="76944"/>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500" dirty="0">
                <a:solidFill>
                  <a:schemeClr val="tx2"/>
                </a:solidFill>
                <a:latin typeface="+mn-ea"/>
              </a:rPr>
              <a:t>0000/00/00</a:t>
            </a:r>
          </a:p>
        </p:txBody>
      </p:sp>
      <p:sp>
        <p:nvSpPr>
          <p:cNvPr id="153" name="円/楕円 152">
            <a:extLst>
              <a:ext uri="{FF2B5EF4-FFF2-40B4-BE49-F238E27FC236}">
                <a16:creationId xmlns:a16="http://schemas.microsoft.com/office/drawing/2014/main" id="{86F71EB4-465C-8940-9D47-501E1CEA3C8B}"/>
              </a:ext>
            </a:extLst>
          </p:cNvPr>
          <p:cNvSpPr/>
          <p:nvPr/>
        </p:nvSpPr>
        <p:spPr>
          <a:xfrm>
            <a:off x="4875115" y="5982475"/>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8</a:t>
            </a:r>
          </a:p>
        </p:txBody>
      </p:sp>
      <p:sp>
        <p:nvSpPr>
          <p:cNvPr id="154" name="正方形/長方形 153">
            <a:extLst>
              <a:ext uri="{FF2B5EF4-FFF2-40B4-BE49-F238E27FC236}">
                <a16:creationId xmlns:a16="http://schemas.microsoft.com/office/drawing/2014/main" id="{596B0799-4ACD-7B4A-8E09-4EFA9A858373}"/>
              </a:ext>
            </a:extLst>
          </p:cNvPr>
          <p:cNvSpPr/>
          <p:nvPr/>
        </p:nvSpPr>
        <p:spPr>
          <a:xfrm>
            <a:off x="447912" y="9117568"/>
            <a:ext cx="4167264" cy="381785"/>
          </a:xfrm>
          <a:prstGeom prst="rect">
            <a:avLst/>
          </a:prstGeom>
          <a:solidFill>
            <a:schemeClr val="bg1">
              <a:lumMod val="7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pPr algn="ctr"/>
            <a:r>
              <a:rPr kumimoji="1" lang="en-US" altLang="ja-JP" sz="1200" b="1" dirty="0">
                <a:solidFill>
                  <a:schemeClr val="tx2"/>
                </a:solidFill>
                <a:latin typeface="+mn-ea"/>
              </a:rPr>
              <a:t>CTA</a:t>
            </a:r>
          </a:p>
        </p:txBody>
      </p:sp>
      <p:sp>
        <p:nvSpPr>
          <p:cNvPr id="74" name="Slide Number Placeholder 5">
            <a:extLst>
              <a:ext uri="{FF2B5EF4-FFF2-40B4-BE49-F238E27FC236}">
                <a16:creationId xmlns:a16="http://schemas.microsoft.com/office/drawing/2014/main" id="{354ECBC6-5C45-F943-B45D-EF91E3FE094F}"/>
              </a:ext>
            </a:extLst>
          </p:cNvPr>
          <p:cNvSpPr>
            <a:spLocks noGrp="1"/>
          </p:cNvSpPr>
          <p:nvPr>
            <p:ph type="sldNum" sz="quarter" idx="12"/>
          </p:nvPr>
        </p:nvSpPr>
        <p:spPr>
          <a:xfrm>
            <a:off x="7256514" y="10430190"/>
            <a:ext cx="139461" cy="153888"/>
          </a:xfrm>
        </p:spPr>
        <p:txBody>
          <a:bodyPr/>
          <a:lstStyle>
            <a:lvl1pPr algn="r">
              <a:defRPr>
                <a:solidFill>
                  <a:schemeClr val="tx2"/>
                </a:solidFill>
                <a:latin typeface="+mj-ea"/>
                <a:ea typeface="+mj-ea"/>
              </a:defRPr>
            </a:lvl1pPr>
          </a:lstStyle>
          <a:p>
            <a:fld id="{BDAF3A46-BB46-C846-A957-87752CFF5CED}" type="slidenum">
              <a:rPr kumimoji="1" lang="ja-JP" altLang="en-US" smtClean="0"/>
              <a:pPr/>
              <a:t>5</a:t>
            </a:fld>
            <a:endParaRPr kumimoji="1" lang="ja-JP" altLang="en-US"/>
          </a:p>
        </p:txBody>
      </p:sp>
      <p:sp>
        <p:nvSpPr>
          <p:cNvPr id="93" name="正方形/長方形 92">
            <a:extLst>
              <a:ext uri="{FF2B5EF4-FFF2-40B4-BE49-F238E27FC236}">
                <a16:creationId xmlns:a16="http://schemas.microsoft.com/office/drawing/2014/main" id="{71F439E8-3C09-9F48-B09B-44BA5D22D8EC}"/>
              </a:ext>
            </a:extLst>
          </p:cNvPr>
          <p:cNvSpPr/>
          <p:nvPr/>
        </p:nvSpPr>
        <p:spPr>
          <a:xfrm>
            <a:off x="5022849" y="9308460"/>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80000" rIns="144000" bIns="180000" rtlCol="0" anchor="t">
            <a:spAutoFit/>
          </a:bodyPr>
          <a:lstStyle/>
          <a:p>
            <a:pPr>
              <a:spcAft>
                <a:spcPts val="1200"/>
              </a:spcAft>
              <a:buClr>
                <a:schemeClr val="accent5"/>
              </a:buClr>
            </a:pPr>
            <a:r>
              <a:rPr kumimoji="1" lang="ja-JP" altLang="en-US" sz="1100" b="1">
                <a:solidFill>
                  <a:schemeClr val="tx2"/>
                </a:solidFill>
                <a:latin typeface="+mn-ea"/>
              </a:rPr>
              <a:t>ホームの文字量は</a:t>
            </a:r>
            <a:r>
              <a:rPr kumimoji="1" lang="en-US" altLang="ja-JP" sz="1100" b="1" dirty="0">
                <a:solidFill>
                  <a:schemeClr val="tx2"/>
                </a:solidFill>
                <a:latin typeface="+mn-ea"/>
              </a:rPr>
              <a:t>3000</a:t>
            </a:r>
            <a:r>
              <a:rPr kumimoji="1" lang="ja-JP" altLang="en-US" sz="1100" b="1">
                <a:solidFill>
                  <a:schemeClr val="tx2"/>
                </a:solidFill>
                <a:latin typeface="+mn-ea"/>
              </a:rPr>
              <a:t>文字以上にする</a:t>
            </a:r>
            <a:endParaRPr kumimoji="1" lang="en-US" altLang="ja-JP" sz="1100" b="1" dirty="0">
              <a:solidFill>
                <a:schemeClr val="tx2"/>
              </a:solidFill>
              <a:latin typeface="+mn-ea"/>
            </a:endParaRPr>
          </a:p>
        </p:txBody>
      </p:sp>
      <p:sp>
        <p:nvSpPr>
          <p:cNvPr id="94" name="正方形/長方形 93">
            <a:extLst>
              <a:ext uri="{FF2B5EF4-FFF2-40B4-BE49-F238E27FC236}">
                <a16:creationId xmlns:a16="http://schemas.microsoft.com/office/drawing/2014/main" id="{85B1C02B-6360-6F4E-97EE-3B704B87B32C}"/>
              </a:ext>
            </a:extLst>
          </p:cNvPr>
          <p:cNvSpPr/>
          <p:nvPr/>
        </p:nvSpPr>
        <p:spPr>
          <a:xfrm>
            <a:off x="2037609" y="3195441"/>
            <a:ext cx="444600"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業種</a:t>
            </a:r>
            <a:r>
              <a:rPr kumimoji="1" lang="en-US" altLang="ja-JP" sz="600" dirty="0">
                <a:solidFill>
                  <a:schemeClr val="tx2"/>
                </a:solidFill>
                <a:latin typeface="+mn-ea"/>
              </a:rPr>
              <a:t>----</a:t>
            </a:r>
          </a:p>
        </p:txBody>
      </p:sp>
      <p:sp>
        <p:nvSpPr>
          <p:cNvPr id="95" name="正方形/長方形 94">
            <a:extLst>
              <a:ext uri="{FF2B5EF4-FFF2-40B4-BE49-F238E27FC236}">
                <a16:creationId xmlns:a16="http://schemas.microsoft.com/office/drawing/2014/main" id="{E40C4B09-9C6E-B746-9457-96AAAC452602}"/>
              </a:ext>
            </a:extLst>
          </p:cNvPr>
          <p:cNvSpPr/>
          <p:nvPr/>
        </p:nvSpPr>
        <p:spPr>
          <a:xfrm>
            <a:off x="2520645" y="3195440"/>
            <a:ext cx="507975"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事業規模</a:t>
            </a:r>
            <a:r>
              <a:rPr kumimoji="1" lang="en-US" altLang="ja-JP" sz="600" dirty="0">
                <a:solidFill>
                  <a:schemeClr val="tx2"/>
                </a:solidFill>
                <a:latin typeface="+mn-ea"/>
              </a:rPr>
              <a:t>----</a:t>
            </a:r>
          </a:p>
        </p:txBody>
      </p:sp>
      <p:sp>
        <p:nvSpPr>
          <p:cNvPr id="96" name="正方形/長方形 95">
            <a:extLst>
              <a:ext uri="{FF2B5EF4-FFF2-40B4-BE49-F238E27FC236}">
                <a16:creationId xmlns:a16="http://schemas.microsoft.com/office/drawing/2014/main" id="{54382A7E-611A-E240-A0FF-84D2C64044B5}"/>
              </a:ext>
            </a:extLst>
          </p:cNvPr>
          <p:cNvSpPr/>
          <p:nvPr/>
        </p:nvSpPr>
        <p:spPr>
          <a:xfrm>
            <a:off x="2037609" y="3375467"/>
            <a:ext cx="991011"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課題</a:t>
            </a:r>
            <a:r>
              <a:rPr kumimoji="1" lang="en-US" altLang="ja-JP" sz="600" dirty="0">
                <a:solidFill>
                  <a:schemeClr val="tx2"/>
                </a:solidFill>
                <a:latin typeface="+mn-ea"/>
              </a:rPr>
              <a:t>---------------------</a:t>
            </a:r>
          </a:p>
        </p:txBody>
      </p:sp>
      <p:sp>
        <p:nvSpPr>
          <p:cNvPr id="97" name="正方形/長方形 96">
            <a:extLst>
              <a:ext uri="{FF2B5EF4-FFF2-40B4-BE49-F238E27FC236}">
                <a16:creationId xmlns:a16="http://schemas.microsoft.com/office/drawing/2014/main" id="{3D4AAF66-419F-0E4F-96C7-5D607974A59C}"/>
              </a:ext>
            </a:extLst>
          </p:cNvPr>
          <p:cNvSpPr/>
          <p:nvPr/>
        </p:nvSpPr>
        <p:spPr>
          <a:xfrm>
            <a:off x="3203540" y="3191083"/>
            <a:ext cx="444600"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業種</a:t>
            </a:r>
            <a:r>
              <a:rPr kumimoji="1" lang="en-US" altLang="ja-JP" sz="600" dirty="0">
                <a:solidFill>
                  <a:schemeClr val="tx2"/>
                </a:solidFill>
                <a:latin typeface="+mn-ea"/>
              </a:rPr>
              <a:t>----</a:t>
            </a:r>
          </a:p>
        </p:txBody>
      </p:sp>
      <p:sp>
        <p:nvSpPr>
          <p:cNvPr id="99" name="正方形/長方形 98">
            <a:extLst>
              <a:ext uri="{FF2B5EF4-FFF2-40B4-BE49-F238E27FC236}">
                <a16:creationId xmlns:a16="http://schemas.microsoft.com/office/drawing/2014/main" id="{AA365773-AD30-FB44-A4EA-75C97366FB3C}"/>
              </a:ext>
            </a:extLst>
          </p:cNvPr>
          <p:cNvSpPr/>
          <p:nvPr/>
        </p:nvSpPr>
        <p:spPr>
          <a:xfrm>
            <a:off x="3686576" y="3191082"/>
            <a:ext cx="507975"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事業規模</a:t>
            </a:r>
            <a:r>
              <a:rPr kumimoji="1" lang="en-US" altLang="ja-JP" sz="600" dirty="0">
                <a:solidFill>
                  <a:schemeClr val="tx2"/>
                </a:solidFill>
                <a:latin typeface="+mn-ea"/>
              </a:rPr>
              <a:t>----</a:t>
            </a:r>
          </a:p>
        </p:txBody>
      </p:sp>
      <p:sp>
        <p:nvSpPr>
          <p:cNvPr id="105" name="正方形/長方形 104">
            <a:extLst>
              <a:ext uri="{FF2B5EF4-FFF2-40B4-BE49-F238E27FC236}">
                <a16:creationId xmlns:a16="http://schemas.microsoft.com/office/drawing/2014/main" id="{6B394420-FDD3-0546-B1C1-47DB399A545C}"/>
              </a:ext>
            </a:extLst>
          </p:cNvPr>
          <p:cNvSpPr/>
          <p:nvPr/>
        </p:nvSpPr>
        <p:spPr>
          <a:xfrm>
            <a:off x="3203540" y="3371109"/>
            <a:ext cx="991011" cy="14580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noAutofit/>
          </a:bodyPr>
          <a:lstStyle/>
          <a:p>
            <a:pPr>
              <a:buSzPct val="120000"/>
            </a:pPr>
            <a:r>
              <a:rPr kumimoji="1" lang="ja-JP" altLang="en-US" sz="600">
                <a:solidFill>
                  <a:schemeClr val="tx2"/>
                </a:solidFill>
                <a:latin typeface="+mn-ea"/>
              </a:rPr>
              <a:t>課題</a:t>
            </a:r>
            <a:r>
              <a:rPr kumimoji="1" lang="en-US" altLang="ja-JP" sz="600" dirty="0">
                <a:solidFill>
                  <a:schemeClr val="tx2"/>
                </a:solidFill>
                <a:latin typeface="+mn-ea"/>
              </a:rPr>
              <a:t>---------------------</a:t>
            </a:r>
          </a:p>
        </p:txBody>
      </p:sp>
      <p:sp>
        <p:nvSpPr>
          <p:cNvPr id="106" name="正方形/長方形 105">
            <a:extLst>
              <a:ext uri="{FF2B5EF4-FFF2-40B4-BE49-F238E27FC236}">
                <a16:creationId xmlns:a16="http://schemas.microsoft.com/office/drawing/2014/main" id="{6BFB6EC4-6E3F-9746-8265-9D5FE55CA9BD}"/>
              </a:ext>
            </a:extLst>
          </p:cNvPr>
          <p:cNvSpPr/>
          <p:nvPr/>
        </p:nvSpPr>
        <p:spPr>
          <a:xfrm>
            <a:off x="874081" y="7981823"/>
            <a:ext cx="419987" cy="292054"/>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en-US" altLang="ja-JP" sz="600" dirty="0">
                <a:solidFill>
                  <a:schemeClr val="tx2"/>
                </a:solidFill>
                <a:latin typeface="+mn-ea"/>
              </a:rPr>
              <a:t>IMG</a:t>
            </a:r>
          </a:p>
        </p:txBody>
      </p:sp>
      <p:sp>
        <p:nvSpPr>
          <p:cNvPr id="113" name="正方形/長方形 112">
            <a:extLst>
              <a:ext uri="{FF2B5EF4-FFF2-40B4-BE49-F238E27FC236}">
                <a16:creationId xmlns:a16="http://schemas.microsoft.com/office/drawing/2014/main" id="{87D13462-0257-8C4A-9F74-AB76913B0493}"/>
              </a:ext>
            </a:extLst>
          </p:cNvPr>
          <p:cNvSpPr/>
          <p:nvPr/>
        </p:nvSpPr>
        <p:spPr>
          <a:xfrm>
            <a:off x="874081" y="8273877"/>
            <a:ext cx="419988" cy="12142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ctr">
              <a:buSzPct val="120000"/>
            </a:pPr>
            <a:r>
              <a:rPr kumimoji="1" lang="ja-JP" altLang="en-US" sz="400">
                <a:solidFill>
                  <a:schemeClr val="bg1"/>
                </a:solidFill>
                <a:latin typeface="+mn-ea"/>
              </a:rPr>
              <a:t>カテゴリ名</a:t>
            </a:r>
            <a:endParaRPr kumimoji="1" lang="en-US" altLang="ja-JP" sz="400" dirty="0">
              <a:solidFill>
                <a:schemeClr val="bg1"/>
              </a:solidFill>
              <a:latin typeface="+mn-ea"/>
            </a:endParaRPr>
          </a:p>
        </p:txBody>
      </p:sp>
      <p:sp>
        <p:nvSpPr>
          <p:cNvPr id="115" name="正方形/長方形 114">
            <a:extLst>
              <a:ext uri="{FF2B5EF4-FFF2-40B4-BE49-F238E27FC236}">
                <a16:creationId xmlns:a16="http://schemas.microsoft.com/office/drawing/2014/main" id="{32C0A7B9-464E-E447-A049-068AC4D80F76}"/>
              </a:ext>
            </a:extLst>
          </p:cNvPr>
          <p:cNvSpPr/>
          <p:nvPr/>
        </p:nvSpPr>
        <p:spPr>
          <a:xfrm>
            <a:off x="1391376" y="7987815"/>
            <a:ext cx="1182697"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700" b="1" u="sng">
                <a:solidFill>
                  <a:schemeClr val="tx2"/>
                </a:solidFill>
                <a:latin typeface="+mn-ea"/>
              </a:rPr>
              <a:t>記事のタイトル</a:t>
            </a:r>
            <a:r>
              <a:rPr kumimoji="1" lang="en-US" altLang="ja-JP" sz="700" b="1" u="sng" dirty="0">
                <a:solidFill>
                  <a:schemeClr val="tx2"/>
                </a:solidFill>
                <a:latin typeface="+mn-ea"/>
              </a:rPr>
              <a:t>-----------------------------------</a:t>
            </a:r>
            <a:r>
              <a:rPr kumimoji="1" lang="ja-JP" altLang="en-US" sz="700" b="1" u="sng">
                <a:solidFill>
                  <a:schemeClr val="tx2"/>
                </a:solidFill>
                <a:latin typeface="+mn-ea"/>
              </a:rPr>
              <a:t> </a:t>
            </a:r>
            <a:r>
              <a:rPr kumimoji="1" lang="ja-JP" altLang="en-US" sz="700" b="1">
                <a:solidFill>
                  <a:schemeClr val="tx2"/>
                </a:solidFill>
                <a:latin typeface="+mn-ea"/>
              </a:rPr>
              <a:t> </a:t>
            </a:r>
            <a:r>
              <a:rPr kumimoji="1" lang="en-US" altLang="ja-JP" sz="700" b="1" dirty="0">
                <a:solidFill>
                  <a:schemeClr val="tx2"/>
                </a:solidFill>
                <a:latin typeface="+mn-ea"/>
              </a:rPr>
              <a:t>…</a:t>
            </a:r>
          </a:p>
        </p:txBody>
      </p:sp>
      <p:sp>
        <p:nvSpPr>
          <p:cNvPr id="116" name="正方形/長方形 115">
            <a:extLst>
              <a:ext uri="{FF2B5EF4-FFF2-40B4-BE49-F238E27FC236}">
                <a16:creationId xmlns:a16="http://schemas.microsoft.com/office/drawing/2014/main" id="{94B35F6E-027A-AC4D-9E19-CB7118044287}"/>
              </a:ext>
            </a:extLst>
          </p:cNvPr>
          <p:cNvSpPr/>
          <p:nvPr/>
        </p:nvSpPr>
        <p:spPr>
          <a:xfrm>
            <a:off x="1390605" y="8316360"/>
            <a:ext cx="343043" cy="76944"/>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500" dirty="0">
                <a:solidFill>
                  <a:schemeClr val="tx2"/>
                </a:solidFill>
                <a:latin typeface="+mn-ea"/>
              </a:rPr>
              <a:t>0000/00/00</a:t>
            </a:r>
          </a:p>
        </p:txBody>
      </p:sp>
      <p:sp>
        <p:nvSpPr>
          <p:cNvPr id="117" name="正方形/長方形 116">
            <a:extLst>
              <a:ext uri="{FF2B5EF4-FFF2-40B4-BE49-F238E27FC236}">
                <a16:creationId xmlns:a16="http://schemas.microsoft.com/office/drawing/2014/main" id="{0D74AA05-31AF-3E4B-83D9-9FDC0ECFD17E}"/>
              </a:ext>
            </a:extLst>
          </p:cNvPr>
          <p:cNvSpPr/>
          <p:nvPr/>
        </p:nvSpPr>
        <p:spPr>
          <a:xfrm>
            <a:off x="874081" y="8468309"/>
            <a:ext cx="419987" cy="292054"/>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en-US" altLang="ja-JP" sz="600" dirty="0">
                <a:solidFill>
                  <a:schemeClr val="tx2"/>
                </a:solidFill>
                <a:latin typeface="+mn-ea"/>
              </a:rPr>
              <a:t>IMG</a:t>
            </a:r>
          </a:p>
        </p:txBody>
      </p:sp>
      <p:sp>
        <p:nvSpPr>
          <p:cNvPr id="118" name="正方形/長方形 117">
            <a:extLst>
              <a:ext uri="{FF2B5EF4-FFF2-40B4-BE49-F238E27FC236}">
                <a16:creationId xmlns:a16="http://schemas.microsoft.com/office/drawing/2014/main" id="{8C99BCC1-986E-3047-BCDA-1E696F3FC8CF}"/>
              </a:ext>
            </a:extLst>
          </p:cNvPr>
          <p:cNvSpPr/>
          <p:nvPr/>
        </p:nvSpPr>
        <p:spPr>
          <a:xfrm>
            <a:off x="874081" y="8760363"/>
            <a:ext cx="419988" cy="12142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ctr">
              <a:buSzPct val="120000"/>
            </a:pPr>
            <a:r>
              <a:rPr kumimoji="1" lang="ja-JP" altLang="en-US" sz="400">
                <a:solidFill>
                  <a:schemeClr val="bg1"/>
                </a:solidFill>
                <a:latin typeface="+mn-ea"/>
              </a:rPr>
              <a:t>カテゴリ名</a:t>
            </a:r>
            <a:endParaRPr kumimoji="1" lang="en-US" altLang="ja-JP" sz="400" dirty="0">
              <a:solidFill>
                <a:schemeClr val="bg1"/>
              </a:solidFill>
              <a:latin typeface="+mn-ea"/>
            </a:endParaRPr>
          </a:p>
        </p:txBody>
      </p:sp>
      <p:sp>
        <p:nvSpPr>
          <p:cNvPr id="119" name="正方形/長方形 118">
            <a:extLst>
              <a:ext uri="{FF2B5EF4-FFF2-40B4-BE49-F238E27FC236}">
                <a16:creationId xmlns:a16="http://schemas.microsoft.com/office/drawing/2014/main" id="{61A8A083-9B4E-9248-A3F1-2A95EFCFF782}"/>
              </a:ext>
            </a:extLst>
          </p:cNvPr>
          <p:cNvSpPr/>
          <p:nvPr/>
        </p:nvSpPr>
        <p:spPr>
          <a:xfrm>
            <a:off x="1391376" y="8474301"/>
            <a:ext cx="1182697"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buSzPct val="120000"/>
            </a:pPr>
            <a:r>
              <a:rPr kumimoji="1" lang="ja-JP" altLang="en-US" sz="700" b="1" u="sng">
                <a:solidFill>
                  <a:schemeClr val="tx2"/>
                </a:solidFill>
                <a:latin typeface="+mn-ea"/>
              </a:rPr>
              <a:t>記事のタイトル</a:t>
            </a:r>
            <a:r>
              <a:rPr kumimoji="1" lang="en-US" altLang="ja-JP" sz="700" b="1" u="sng" dirty="0">
                <a:solidFill>
                  <a:schemeClr val="tx2"/>
                </a:solidFill>
                <a:latin typeface="+mn-ea"/>
              </a:rPr>
              <a:t>-----------------------------------</a:t>
            </a:r>
            <a:r>
              <a:rPr kumimoji="1" lang="ja-JP" altLang="en-US" sz="700" b="1" u="sng">
                <a:solidFill>
                  <a:schemeClr val="tx2"/>
                </a:solidFill>
                <a:latin typeface="+mn-ea"/>
              </a:rPr>
              <a:t> </a:t>
            </a:r>
            <a:r>
              <a:rPr kumimoji="1" lang="ja-JP" altLang="en-US" sz="700" b="1">
                <a:solidFill>
                  <a:schemeClr val="tx2"/>
                </a:solidFill>
                <a:latin typeface="+mn-ea"/>
              </a:rPr>
              <a:t> </a:t>
            </a:r>
            <a:r>
              <a:rPr kumimoji="1" lang="en-US" altLang="ja-JP" sz="700" b="1" dirty="0">
                <a:solidFill>
                  <a:schemeClr val="tx2"/>
                </a:solidFill>
                <a:latin typeface="+mn-ea"/>
              </a:rPr>
              <a:t>…</a:t>
            </a:r>
          </a:p>
        </p:txBody>
      </p:sp>
      <p:sp>
        <p:nvSpPr>
          <p:cNvPr id="120" name="正方形/長方形 119">
            <a:extLst>
              <a:ext uri="{FF2B5EF4-FFF2-40B4-BE49-F238E27FC236}">
                <a16:creationId xmlns:a16="http://schemas.microsoft.com/office/drawing/2014/main" id="{2EA598E9-4198-6546-AD99-E723C740DA01}"/>
              </a:ext>
            </a:extLst>
          </p:cNvPr>
          <p:cNvSpPr/>
          <p:nvPr/>
        </p:nvSpPr>
        <p:spPr>
          <a:xfrm>
            <a:off x="1390605" y="8802846"/>
            <a:ext cx="343043" cy="76944"/>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a:buSzPct val="120000"/>
            </a:pPr>
            <a:r>
              <a:rPr kumimoji="1" lang="en-US" altLang="ja-JP" sz="500" dirty="0">
                <a:solidFill>
                  <a:schemeClr val="tx2"/>
                </a:solidFill>
                <a:latin typeface="+mn-ea"/>
              </a:rPr>
              <a:t>0000/00/00</a:t>
            </a:r>
          </a:p>
        </p:txBody>
      </p:sp>
    </p:spTree>
    <p:extLst>
      <p:ext uri="{BB962C8B-B14F-4D97-AF65-F5344CB8AC3E}">
        <p14:creationId xmlns:p14="http://schemas.microsoft.com/office/powerpoint/2010/main" val="59655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2A7DC7D-6E98-4746-BF2A-7238105B8F3F}"/>
              </a:ext>
            </a:extLst>
          </p:cNvPr>
          <p:cNvSpPr>
            <a:spLocks noGrp="1"/>
          </p:cNvSpPr>
          <p:nvPr>
            <p:ph type="title"/>
          </p:nvPr>
        </p:nvSpPr>
        <p:spPr>
          <a:xfrm>
            <a:off x="554142" y="391584"/>
            <a:ext cx="2693045" cy="307777"/>
          </a:xfrm>
        </p:spPr>
        <p:txBody>
          <a:bodyPr/>
          <a:lstStyle/>
          <a:p>
            <a:r>
              <a:rPr kumimoji="1" lang="ja-JP" altLang="en-US"/>
              <a:t>サービス紹介</a:t>
            </a:r>
            <a:r>
              <a:rPr kumimoji="1" lang="en-US" altLang="ja-JP" dirty="0"/>
              <a:t>/</a:t>
            </a:r>
            <a:r>
              <a:rPr kumimoji="1" lang="ja-JP" altLang="en-US"/>
              <a:t>機能紹介</a:t>
            </a:r>
          </a:p>
        </p:txBody>
      </p:sp>
      <p:sp>
        <p:nvSpPr>
          <p:cNvPr id="6" name="正方形/長方形 5">
            <a:extLst>
              <a:ext uri="{FF2B5EF4-FFF2-40B4-BE49-F238E27FC236}">
                <a16:creationId xmlns:a16="http://schemas.microsoft.com/office/drawing/2014/main" id="{8014019E-52CE-874B-9BB4-81C6EFC112E3}"/>
              </a:ext>
            </a:extLst>
          </p:cNvPr>
          <p:cNvSpPr/>
          <p:nvPr/>
        </p:nvSpPr>
        <p:spPr>
          <a:xfrm>
            <a:off x="5022849" y="1232085"/>
            <a:ext cx="2123538" cy="219478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80000" rIns="108000" bIns="180000" rtlCol="0" anchor="t">
            <a:spAutoFit/>
          </a:bodyPr>
          <a:lstStyle/>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冒頭で主題が概ね把握できるようにする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サービスの特長・他社</a:t>
            </a:r>
            <a:r>
              <a:rPr kumimoji="1" lang="ja-JP" altLang="en-US" sz="1100" b="1" dirty="0">
                <a:solidFill>
                  <a:schemeClr val="tx2"/>
                </a:solidFill>
                <a:latin typeface="+mn-ea"/>
              </a:rPr>
              <a:t>との違い</a:t>
            </a:r>
            <a:r>
              <a:rPr kumimoji="1" lang="ja-JP" altLang="en-US" sz="1100" b="1">
                <a:solidFill>
                  <a:schemeClr val="tx2"/>
                </a:solidFill>
                <a:latin typeface="+mn-ea"/>
              </a:rPr>
              <a:t>がわかる訴求にする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「１分でわかる動画」</a:t>
            </a:r>
            <a:br>
              <a:rPr kumimoji="1" lang="en-US" altLang="ja-JP" sz="1100" b="1" dirty="0">
                <a:solidFill>
                  <a:schemeClr val="tx2"/>
                </a:solidFill>
                <a:latin typeface="+mn-ea"/>
              </a:rPr>
            </a:br>
            <a:r>
              <a:rPr kumimoji="1" lang="ja-JP" altLang="en-US" sz="1100" b="1">
                <a:solidFill>
                  <a:schemeClr val="tx2"/>
                </a:solidFill>
                <a:latin typeface="+mn-ea"/>
              </a:rPr>
              <a:t>「資料をダウンロード」</a:t>
            </a:r>
            <a:br>
              <a:rPr kumimoji="1" lang="en-US" altLang="ja-JP" sz="1100" b="1" dirty="0">
                <a:solidFill>
                  <a:schemeClr val="tx2"/>
                </a:solidFill>
                <a:latin typeface="+mn-ea"/>
              </a:rPr>
            </a:br>
            <a:r>
              <a:rPr kumimoji="1" lang="ja-JP" altLang="en-US" sz="1100" b="1">
                <a:solidFill>
                  <a:schemeClr val="tx2"/>
                </a:solidFill>
                <a:latin typeface="+mn-ea"/>
              </a:rPr>
              <a:t>のようにユーザーが楽に</a:t>
            </a:r>
            <a:br>
              <a:rPr kumimoji="1" lang="en-US" altLang="ja-JP" sz="1100" b="1" dirty="0">
                <a:solidFill>
                  <a:schemeClr val="tx2"/>
                </a:solidFill>
                <a:latin typeface="+mn-ea"/>
              </a:rPr>
            </a:br>
            <a:r>
              <a:rPr kumimoji="1" lang="ja-JP" altLang="en-US" sz="1100" b="1">
                <a:solidFill>
                  <a:schemeClr val="tx2"/>
                </a:solidFill>
                <a:latin typeface="+mn-ea"/>
              </a:rPr>
              <a:t>理解できるコンテンツを</a:t>
            </a:r>
            <a:br>
              <a:rPr kumimoji="1" lang="en-US" altLang="ja-JP" sz="1100" b="1" dirty="0">
                <a:solidFill>
                  <a:schemeClr val="tx2"/>
                </a:solidFill>
                <a:latin typeface="+mn-ea"/>
              </a:rPr>
            </a:br>
            <a:r>
              <a:rPr kumimoji="1" lang="ja-JP" altLang="en-US" sz="1100" b="1">
                <a:solidFill>
                  <a:schemeClr val="tx2"/>
                </a:solidFill>
                <a:latin typeface="+mn-ea"/>
              </a:rPr>
              <a:t>入れる</a:t>
            </a:r>
            <a:endParaRPr kumimoji="1" lang="en-US" altLang="ja-JP" sz="1100" b="1" dirty="0">
              <a:solidFill>
                <a:schemeClr val="tx2"/>
              </a:solidFill>
              <a:latin typeface="+mn-ea"/>
            </a:endParaRPr>
          </a:p>
        </p:txBody>
      </p:sp>
      <p:sp>
        <p:nvSpPr>
          <p:cNvPr id="7" name="円/楕円 6">
            <a:extLst>
              <a:ext uri="{FF2B5EF4-FFF2-40B4-BE49-F238E27FC236}">
                <a16:creationId xmlns:a16="http://schemas.microsoft.com/office/drawing/2014/main" id="{2A171C0E-20B5-6A4E-9BCC-C2DFED132B66}"/>
              </a:ext>
            </a:extLst>
          </p:cNvPr>
          <p:cNvSpPr/>
          <p:nvPr/>
        </p:nvSpPr>
        <p:spPr>
          <a:xfrm>
            <a:off x="4875115" y="1047935"/>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60" name="正方形/長方形 59">
            <a:extLst>
              <a:ext uri="{FF2B5EF4-FFF2-40B4-BE49-F238E27FC236}">
                <a16:creationId xmlns:a16="http://schemas.microsoft.com/office/drawing/2014/main" id="{7513FE17-7C3E-F64B-AD5C-0453F9C49EA5}"/>
              </a:ext>
            </a:extLst>
          </p:cNvPr>
          <p:cNvSpPr/>
          <p:nvPr/>
        </p:nvSpPr>
        <p:spPr>
          <a:xfrm>
            <a:off x="450266" y="1051679"/>
            <a:ext cx="4171909" cy="227282"/>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36000" rIns="216000" bIns="0" rtlCol="0" anchor="ctr" anchorCtr="0"/>
          <a:lstStyle/>
          <a:p>
            <a:r>
              <a:rPr kumimoji="1" lang="ja-JP" altLang="en-US" sz="800">
                <a:solidFill>
                  <a:schemeClr val="tx2"/>
                </a:solidFill>
                <a:latin typeface="+mn-ea"/>
              </a:rPr>
              <a:t>パンくずリスト</a:t>
            </a:r>
            <a:endParaRPr kumimoji="1" lang="en-US" altLang="ja-JP" sz="800" dirty="0">
              <a:solidFill>
                <a:schemeClr val="tx2"/>
              </a:solidFill>
              <a:latin typeface="+mn-ea"/>
            </a:endParaRPr>
          </a:p>
        </p:txBody>
      </p:sp>
      <p:sp>
        <p:nvSpPr>
          <p:cNvPr id="5" name="正方形/長方形 4">
            <a:extLst>
              <a:ext uri="{FF2B5EF4-FFF2-40B4-BE49-F238E27FC236}">
                <a16:creationId xmlns:a16="http://schemas.microsoft.com/office/drawing/2014/main" id="{E5DDA504-02EA-4041-A1A9-B2FF36322A97}"/>
              </a:ext>
            </a:extLst>
          </p:cNvPr>
          <p:cNvSpPr/>
          <p:nvPr/>
        </p:nvSpPr>
        <p:spPr>
          <a:xfrm>
            <a:off x="450266" y="1278960"/>
            <a:ext cx="4171909" cy="1967273"/>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4" name="正方形/長方形 13">
            <a:extLst>
              <a:ext uri="{FF2B5EF4-FFF2-40B4-BE49-F238E27FC236}">
                <a16:creationId xmlns:a16="http://schemas.microsoft.com/office/drawing/2014/main" id="{CF432C87-81F3-D54E-AA31-6AF4EEFD30ED}"/>
              </a:ext>
            </a:extLst>
          </p:cNvPr>
          <p:cNvSpPr/>
          <p:nvPr/>
        </p:nvSpPr>
        <p:spPr>
          <a:xfrm>
            <a:off x="1910168" y="1465907"/>
            <a:ext cx="1256755"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キャッチコピー</a:t>
            </a:r>
          </a:p>
        </p:txBody>
      </p:sp>
      <p:sp>
        <p:nvSpPr>
          <p:cNvPr id="99" name="正方形/長方形 98">
            <a:extLst>
              <a:ext uri="{FF2B5EF4-FFF2-40B4-BE49-F238E27FC236}">
                <a16:creationId xmlns:a16="http://schemas.microsoft.com/office/drawing/2014/main" id="{C350F561-F4F8-4042-AE91-74737A5712D3}"/>
              </a:ext>
            </a:extLst>
          </p:cNvPr>
          <p:cNvSpPr/>
          <p:nvPr/>
        </p:nvSpPr>
        <p:spPr>
          <a:xfrm>
            <a:off x="801824" y="1772306"/>
            <a:ext cx="3431138"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lgn="ctr"/>
            <a:r>
              <a:rPr kumimoji="1" lang="ja-JP" altLang="en-US" sz="800">
                <a:solidFill>
                  <a:schemeClr val="tx2"/>
                </a:solidFill>
              </a:rPr>
              <a:t>サービスの概要</a:t>
            </a:r>
            <a:r>
              <a:rPr kumimoji="1" lang="en-US" altLang="ja-JP" sz="800" dirty="0">
                <a:solidFill>
                  <a:schemeClr val="tx2"/>
                </a:solidFill>
              </a:rPr>
              <a:t>--------------</a:t>
            </a:r>
          </a:p>
          <a:p>
            <a:pPr algn="ctr"/>
            <a:r>
              <a:rPr kumimoji="1" lang="en-US" altLang="ja-JP" sz="800" dirty="0">
                <a:solidFill>
                  <a:schemeClr val="tx2"/>
                </a:solidFill>
              </a:rPr>
              <a:t>-------------------------------------------------------</a:t>
            </a:r>
          </a:p>
        </p:txBody>
      </p:sp>
      <p:sp>
        <p:nvSpPr>
          <p:cNvPr id="70" name="正方形/長方形 69">
            <a:extLst>
              <a:ext uri="{FF2B5EF4-FFF2-40B4-BE49-F238E27FC236}">
                <a16:creationId xmlns:a16="http://schemas.microsoft.com/office/drawing/2014/main" id="{998DD21C-ABE3-6844-815F-D0374E17E97B}"/>
              </a:ext>
            </a:extLst>
          </p:cNvPr>
          <p:cNvSpPr/>
          <p:nvPr/>
        </p:nvSpPr>
        <p:spPr>
          <a:xfrm>
            <a:off x="3239534" y="3926278"/>
            <a:ext cx="1044276" cy="672751"/>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900" dirty="0">
                <a:solidFill>
                  <a:schemeClr val="tx2"/>
                </a:solidFill>
                <a:latin typeface="+mn-ea"/>
              </a:rPr>
              <a:t>IMG</a:t>
            </a:r>
          </a:p>
        </p:txBody>
      </p:sp>
      <p:sp>
        <p:nvSpPr>
          <p:cNvPr id="74" name="正方形/長方形 73">
            <a:extLst>
              <a:ext uri="{FF2B5EF4-FFF2-40B4-BE49-F238E27FC236}">
                <a16:creationId xmlns:a16="http://schemas.microsoft.com/office/drawing/2014/main" id="{50A5E431-9EF2-914A-BAB9-C59188BE3D2F}"/>
              </a:ext>
            </a:extLst>
          </p:cNvPr>
          <p:cNvSpPr/>
          <p:nvPr/>
        </p:nvSpPr>
        <p:spPr>
          <a:xfrm>
            <a:off x="842454" y="4092413"/>
            <a:ext cx="2154436"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spAutoFit/>
          </a:bodyPr>
          <a:lstStyle/>
          <a:p>
            <a:pPr>
              <a:spcAft>
                <a:spcPts val="600"/>
              </a:spcAft>
            </a:pPr>
            <a:r>
              <a:rPr kumimoji="1" lang="ja-JP" altLang="en-US" sz="900" b="1" dirty="0">
                <a:solidFill>
                  <a:schemeClr val="tx2"/>
                </a:solidFill>
              </a:rPr>
              <a:t>●</a:t>
            </a:r>
            <a:r>
              <a:rPr kumimoji="1" lang="ja-JP" altLang="en-US" sz="900" b="1">
                <a:solidFill>
                  <a:schemeClr val="tx2"/>
                </a:solidFill>
              </a:rPr>
              <a:t>●サービス</a:t>
            </a:r>
            <a:r>
              <a:rPr kumimoji="1" lang="en-US" altLang="ja-JP" sz="900" b="1" dirty="0">
                <a:solidFill>
                  <a:schemeClr val="tx2"/>
                </a:solidFill>
              </a:rPr>
              <a:t>『------------</a:t>
            </a:r>
            <a:r>
              <a:rPr kumimoji="1" lang="ja-JP" altLang="en-US" sz="900" b="1">
                <a:solidFill>
                  <a:schemeClr val="tx2"/>
                </a:solidFill>
              </a:rPr>
              <a:t>を自動化できる</a:t>
            </a:r>
            <a:r>
              <a:rPr kumimoji="1" lang="en-US" altLang="ja-JP" sz="900" b="1" dirty="0">
                <a:solidFill>
                  <a:schemeClr val="tx2"/>
                </a:solidFill>
              </a:rPr>
              <a:t>』</a:t>
            </a:r>
          </a:p>
        </p:txBody>
      </p:sp>
      <p:sp>
        <p:nvSpPr>
          <p:cNvPr id="98" name="正方形/長方形 97">
            <a:extLst>
              <a:ext uri="{FF2B5EF4-FFF2-40B4-BE49-F238E27FC236}">
                <a16:creationId xmlns:a16="http://schemas.microsoft.com/office/drawing/2014/main" id="{A5F08C10-BCC9-2F45-B52A-2A9B2CC7E303}"/>
              </a:ext>
            </a:extLst>
          </p:cNvPr>
          <p:cNvSpPr/>
          <p:nvPr/>
        </p:nvSpPr>
        <p:spPr>
          <a:xfrm>
            <a:off x="842454" y="4351188"/>
            <a:ext cx="2087596"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800">
                <a:solidFill>
                  <a:schemeClr val="tx2"/>
                </a:solidFill>
              </a:rPr>
              <a:t>説明</a:t>
            </a:r>
            <a:r>
              <a:rPr kumimoji="1" lang="en-US" altLang="ja-JP" sz="800" dirty="0">
                <a:solidFill>
                  <a:schemeClr val="tx2"/>
                </a:solidFill>
              </a:rPr>
              <a:t>-----------------------------------------------------------------------------------------------------------</a:t>
            </a:r>
            <a:endParaRPr kumimoji="1" lang="en-US" altLang="ja-JP" sz="800" b="1" dirty="0">
              <a:solidFill>
                <a:schemeClr val="tx2"/>
              </a:solidFill>
            </a:endParaRPr>
          </a:p>
        </p:txBody>
      </p:sp>
      <p:sp>
        <p:nvSpPr>
          <p:cNvPr id="100" name="正方形/長方形 99">
            <a:extLst>
              <a:ext uri="{FF2B5EF4-FFF2-40B4-BE49-F238E27FC236}">
                <a16:creationId xmlns:a16="http://schemas.microsoft.com/office/drawing/2014/main" id="{E05069CC-57B1-CE49-AA2F-76C9F756FF54}"/>
              </a:ext>
            </a:extLst>
          </p:cNvPr>
          <p:cNvSpPr/>
          <p:nvPr/>
        </p:nvSpPr>
        <p:spPr>
          <a:xfrm>
            <a:off x="450266" y="3246233"/>
            <a:ext cx="4171909" cy="3103293"/>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01" name="正方形/長方形 100">
            <a:extLst>
              <a:ext uri="{FF2B5EF4-FFF2-40B4-BE49-F238E27FC236}">
                <a16:creationId xmlns:a16="http://schemas.microsoft.com/office/drawing/2014/main" id="{06FA6891-6292-5446-81D3-E6314168E2A7}"/>
              </a:ext>
            </a:extLst>
          </p:cNvPr>
          <p:cNvSpPr/>
          <p:nvPr/>
        </p:nvSpPr>
        <p:spPr>
          <a:xfrm>
            <a:off x="1981107" y="3459626"/>
            <a:ext cx="1077219"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提供サービス</a:t>
            </a:r>
          </a:p>
        </p:txBody>
      </p:sp>
      <p:sp>
        <p:nvSpPr>
          <p:cNvPr id="102" name="正方形/長方形 101">
            <a:extLst>
              <a:ext uri="{FF2B5EF4-FFF2-40B4-BE49-F238E27FC236}">
                <a16:creationId xmlns:a16="http://schemas.microsoft.com/office/drawing/2014/main" id="{8051B1DB-205A-554C-B28B-E43EF1CD0532}"/>
              </a:ext>
            </a:extLst>
          </p:cNvPr>
          <p:cNvSpPr/>
          <p:nvPr/>
        </p:nvSpPr>
        <p:spPr>
          <a:xfrm>
            <a:off x="3239534" y="4686871"/>
            <a:ext cx="1044276" cy="672751"/>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900" dirty="0">
                <a:solidFill>
                  <a:schemeClr val="tx2"/>
                </a:solidFill>
                <a:latin typeface="+mn-ea"/>
              </a:rPr>
              <a:t>IMG</a:t>
            </a:r>
          </a:p>
        </p:txBody>
      </p:sp>
      <p:sp>
        <p:nvSpPr>
          <p:cNvPr id="103" name="正方形/長方形 102">
            <a:extLst>
              <a:ext uri="{FF2B5EF4-FFF2-40B4-BE49-F238E27FC236}">
                <a16:creationId xmlns:a16="http://schemas.microsoft.com/office/drawing/2014/main" id="{8892AC3C-E235-F74F-A345-89457DBA5D6D}"/>
              </a:ext>
            </a:extLst>
          </p:cNvPr>
          <p:cNvSpPr/>
          <p:nvPr/>
        </p:nvSpPr>
        <p:spPr>
          <a:xfrm>
            <a:off x="842454" y="4847017"/>
            <a:ext cx="2189702"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spAutoFit/>
          </a:bodyPr>
          <a:lstStyle/>
          <a:p>
            <a:pPr>
              <a:spcAft>
                <a:spcPts val="600"/>
              </a:spcAft>
            </a:pPr>
            <a:r>
              <a:rPr kumimoji="1" lang="ja-JP" altLang="en-US" sz="900" b="1">
                <a:solidFill>
                  <a:schemeClr val="tx2"/>
                </a:solidFill>
              </a:rPr>
              <a:t>▲▲サービス</a:t>
            </a:r>
            <a:r>
              <a:rPr kumimoji="1" lang="en-US" altLang="ja-JP" sz="900" b="1" dirty="0">
                <a:solidFill>
                  <a:schemeClr val="tx2"/>
                </a:solidFill>
              </a:rPr>
              <a:t>『-------------</a:t>
            </a:r>
            <a:r>
              <a:rPr kumimoji="1" lang="ja-JP" altLang="en-US" sz="900" b="1">
                <a:solidFill>
                  <a:schemeClr val="tx2"/>
                </a:solidFill>
              </a:rPr>
              <a:t>を最適化できる</a:t>
            </a:r>
            <a:r>
              <a:rPr kumimoji="1" lang="en-US" altLang="ja-JP" sz="900" b="1" dirty="0">
                <a:solidFill>
                  <a:schemeClr val="tx2"/>
                </a:solidFill>
              </a:rPr>
              <a:t>』</a:t>
            </a:r>
          </a:p>
        </p:txBody>
      </p:sp>
      <p:sp>
        <p:nvSpPr>
          <p:cNvPr id="105" name="正方形/長方形 104">
            <a:extLst>
              <a:ext uri="{FF2B5EF4-FFF2-40B4-BE49-F238E27FC236}">
                <a16:creationId xmlns:a16="http://schemas.microsoft.com/office/drawing/2014/main" id="{84E1B9EA-73FA-E54B-A1B8-A06B9243B302}"/>
              </a:ext>
            </a:extLst>
          </p:cNvPr>
          <p:cNvSpPr/>
          <p:nvPr/>
        </p:nvSpPr>
        <p:spPr>
          <a:xfrm>
            <a:off x="3239534" y="5448921"/>
            <a:ext cx="1044276" cy="672751"/>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900" dirty="0">
                <a:solidFill>
                  <a:schemeClr val="tx2"/>
                </a:solidFill>
                <a:latin typeface="+mn-ea"/>
              </a:rPr>
              <a:t>IMG</a:t>
            </a:r>
          </a:p>
        </p:txBody>
      </p:sp>
      <p:sp>
        <p:nvSpPr>
          <p:cNvPr id="106" name="正方形/長方形 105">
            <a:extLst>
              <a:ext uri="{FF2B5EF4-FFF2-40B4-BE49-F238E27FC236}">
                <a16:creationId xmlns:a16="http://schemas.microsoft.com/office/drawing/2014/main" id="{252E6A88-59CC-0F4F-AF35-23141098A15C}"/>
              </a:ext>
            </a:extLst>
          </p:cNvPr>
          <p:cNvSpPr/>
          <p:nvPr/>
        </p:nvSpPr>
        <p:spPr>
          <a:xfrm>
            <a:off x="842454" y="5610976"/>
            <a:ext cx="2003754"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spAutoFit/>
          </a:bodyPr>
          <a:lstStyle/>
          <a:p>
            <a:pPr>
              <a:spcAft>
                <a:spcPts val="600"/>
              </a:spcAft>
            </a:pPr>
            <a:r>
              <a:rPr kumimoji="1" lang="ja-JP" altLang="en-US" sz="900" b="1">
                <a:solidFill>
                  <a:schemeClr val="tx2"/>
                </a:solidFill>
              </a:rPr>
              <a:t>■■サービス</a:t>
            </a:r>
            <a:r>
              <a:rPr kumimoji="1" lang="en-US" altLang="ja-JP" sz="900" b="1" dirty="0">
                <a:solidFill>
                  <a:schemeClr val="tx2"/>
                </a:solidFill>
              </a:rPr>
              <a:t>『-----------</a:t>
            </a:r>
            <a:r>
              <a:rPr kumimoji="1" lang="ja-JP" altLang="en-US" sz="900" b="1">
                <a:solidFill>
                  <a:schemeClr val="tx2"/>
                </a:solidFill>
              </a:rPr>
              <a:t>を改善できる</a:t>
            </a:r>
            <a:r>
              <a:rPr kumimoji="1" lang="en-US" altLang="ja-JP" sz="900" b="1" dirty="0">
                <a:solidFill>
                  <a:schemeClr val="tx2"/>
                </a:solidFill>
              </a:rPr>
              <a:t>』</a:t>
            </a:r>
          </a:p>
        </p:txBody>
      </p:sp>
      <p:sp>
        <p:nvSpPr>
          <p:cNvPr id="109" name="正方形/長方形 108">
            <a:extLst>
              <a:ext uri="{FF2B5EF4-FFF2-40B4-BE49-F238E27FC236}">
                <a16:creationId xmlns:a16="http://schemas.microsoft.com/office/drawing/2014/main" id="{4F9B7B4B-4856-4C4F-B6CF-DE7335476210}"/>
              </a:ext>
            </a:extLst>
          </p:cNvPr>
          <p:cNvSpPr/>
          <p:nvPr/>
        </p:nvSpPr>
        <p:spPr>
          <a:xfrm>
            <a:off x="450266" y="6349526"/>
            <a:ext cx="4171909" cy="1802445"/>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17" name="正方形/長方形 116">
            <a:extLst>
              <a:ext uri="{FF2B5EF4-FFF2-40B4-BE49-F238E27FC236}">
                <a16:creationId xmlns:a16="http://schemas.microsoft.com/office/drawing/2014/main" id="{A05D87B9-25D2-1F42-A36A-3A035BDE7923}"/>
              </a:ext>
            </a:extLst>
          </p:cNvPr>
          <p:cNvSpPr/>
          <p:nvPr/>
        </p:nvSpPr>
        <p:spPr>
          <a:xfrm>
            <a:off x="450236" y="8151971"/>
            <a:ext cx="4173706" cy="1518564"/>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52" name="円/楕円 51">
            <a:extLst>
              <a:ext uri="{FF2B5EF4-FFF2-40B4-BE49-F238E27FC236}">
                <a16:creationId xmlns:a16="http://schemas.microsoft.com/office/drawing/2014/main" id="{B19FE65A-CA50-3348-85AC-9CFA838F207B}"/>
              </a:ext>
            </a:extLst>
          </p:cNvPr>
          <p:cNvSpPr/>
          <p:nvPr/>
        </p:nvSpPr>
        <p:spPr>
          <a:xfrm>
            <a:off x="264870" y="206337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53" name="円/楕円 52">
            <a:extLst>
              <a:ext uri="{FF2B5EF4-FFF2-40B4-BE49-F238E27FC236}">
                <a16:creationId xmlns:a16="http://schemas.microsoft.com/office/drawing/2014/main" id="{A112A2BD-DA17-D045-97C1-0823E9054B06}"/>
              </a:ext>
            </a:extLst>
          </p:cNvPr>
          <p:cNvSpPr/>
          <p:nvPr/>
        </p:nvSpPr>
        <p:spPr>
          <a:xfrm>
            <a:off x="266116" y="875202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54" name="正方形/長方形 53">
            <a:extLst>
              <a:ext uri="{FF2B5EF4-FFF2-40B4-BE49-F238E27FC236}">
                <a16:creationId xmlns:a16="http://schemas.microsoft.com/office/drawing/2014/main" id="{9A4EDDC8-DD23-CA40-8112-B841F470D816}"/>
              </a:ext>
            </a:extLst>
          </p:cNvPr>
          <p:cNvSpPr/>
          <p:nvPr/>
        </p:nvSpPr>
        <p:spPr>
          <a:xfrm>
            <a:off x="5018176" y="8944424"/>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dirty="0">
                <a:solidFill>
                  <a:schemeClr val="tx2"/>
                </a:solidFill>
                <a:latin typeface="+mn-ea"/>
              </a:rPr>
              <a:t>提案時によく聞かれる質問</a:t>
            </a:r>
            <a:r>
              <a:rPr kumimoji="1" lang="ja-JP" altLang="en-US" sz="1100" b="1">
                <a:solidFill>
                  <a:schemeClr val="tx2"/>
                </a:solidFill>
                <a:latin typeface="+mn-ea"/>
              </a:rPr>
              <a:t>を記載する</a:t>
            </a:r>
            <a:endParaRPr kumimoji="1" lang="en-US" altLang="ja-JP" sz="1100" b="1" dirty="0">
              <a:solidFill>
                <a:schemeClr val="tx2"/>
              </a:solidFill>
              <a:latin typeface="+mn-ea"/>
            </a:endParaRPr>
          </a:p>
        </p:txBody>
      </p:sp>
      <p:sp>
        <p:nvSpPr>
          <p:cNvPr id="55" name="円/楕円 54">
            <a:extLst>
              <a:ext uri="{FF2B5EF4-FFF2-40B4-BE49-F238E27FC236}">
                <a16:creationId xmlns:a16="http://schemas.microsoft.com/office/drawing/2014/main" id="{4E10CD0F-889C-2044-A367-BB3A4B6D8247}"/>
              </a:ext>
            </a:extLst>
          </p:cNvPr>
          <p:cNvSpPr/>
          <p:nvPr/>
        </p:nvSpPr>
        <p:spPr>
          <a:xfrm>
            <a:off x="4870442" y="8760274"/>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56" name="正方形/長方形 55">
            <a:extLst>
              <a:ext uri="{FF2B5EF4-FFF2-40B4-BE49-F238E27FC236}">
                <a16:creationId xmlns:a16="http://schemas.microsoft.com/office/drawing/2014/main" id="{E5736ED7-041C-A443-90C2-96DD4CBB1EF3}"/>
              </a:ext>
            </a:extLst>
          </p:cNvPr>
          <p:cNvSpPr/>
          <p:nvPr/>
        </p:nvSpPr>
        <p:spPr>
          <a:xfrm>
            <a:off x="5018176" y="3872834"/>
            <a:ext cx="2123538" cy="23640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207450" indent="-171450">
              <a:spcAft>
                <a:spcPts val="1200"/>
              </a:spcAft>
              <a:buClr>
                <a:schemeClr val="accent5"/>
              </a:buClr>
              <a:buFont typeface="Wingdings" pitchFamily="2" charset="2"/>
              <a:buChar char="l"/>
            </a:pPr>
            <a:r>
              <a:rPr kumimoji="1" lang="ja-JP" altLang="en-US" sz="1100" b="1">
                <a:solidFill>
                  <a:schemeClr val="tx2"/>
                </a:solidFill>
                <a:latin typeface="+mn-ea"/>
              </a:rPr>
              <a:t>サービスのメリットを紹介する。機能・サービス名だけを羅列しない</a:t>
            </a:r>
            <a:endParaRPr kumimoji="1" lang="en-US" altLang="ja-JP" sz="1100" b="1" dirty="0">
              <a:solidFill>
                <a:schemeClr val="tx2"/>
              </a:solidFill>
              <a:latin typeface="+mn-ea"/>
            </a:endParaRPr>
          </a:p>
          <a:p>
            <a:pPr marL="207450" indent="-171450">
              <a:spcAft>
                <a:spcPts val="1200"/>
              </a:spcAft>
              <a:buClr>
                <a:schemeClr val="accent5"/>
              </a:buClr>
              <a:buFont typeface="Wingdings" pitchFamily="2" charset="2"/>
              <a:buChar char="l"/>
            </a:pPr>
            <a:r>
              <a:rPr kumimoji="1" lang="ja-JP" altLang="en-US" sz="1100" b="1">
                <a:solidFill>
                  <a:schemeClr val="tx2"/>
                </a:solidFill>
                <a:latin typeface="+mn-ea"/>
              </a:rPr>
              <a:t>流し読みでもわかるように文章は簡潔にまとめ、適度に図を配置する</a:t>
            </a:r>
            <a:endParaRPr kumimoji="1" lang="en-US" altLang="ja-JP" sz="1100" b="1" dirty="0">
              <a:solidFill>
                <a:schemeClr val="tx2"/>
              </a:solidFill>
              <a:latin typeface="+mn-ea"/>
            </a:endParaRPr>
          </a:p>
          <a:p>
            <a:pPr marL="207450" indent="-171450">
              <a:spcAft>
                <a:spcPts val="1200"/>
              </a:spcAft>
              <a:buClr>
                <a:schemeClr val="accent5"/>
              </a:buClr>
              <a:buFont typeface="Wingdings" pitchFamily="2" charset="2"/>
              <a:buChar char="l"/>
            </a:pPr>
            <a:r>
              <a:rPr kumimoji="1" lang="ja-JP" altLang="en-US" sz="1100" b="1">
                <a:solidFill>
                  <a:schemeClr val="tx2"/>
                </a:solidFill>
                <a:latin typeface="+mn-ea"/>
              </a:rPr>
              <a:t>意味を持たない画像は使わない。サービスの具体的なイメージがわかる図や写真を使用する</a:t>
            </a:r>
            <a:endParaRPr kumimoji="1" lang="en-US" altLang="ja-JP" sz="1100" b="1" dirty="0">
              <a:solidFill>
                <a:schemeClr val="tx2"/>
              </a:solidFill>
              <a:latin typeface="+mn-ea"/>
            </a:endParaRPr>
          </a:p>
        </p:txBody>
      </p:sp>
      <p:sp>
        <p:nvSpPr>
          <p:cNvPr id="57" name="円/楕円 56">
            <a:extLst>
              <a:ext uri="{FF2B5EF4-FFF2-40B4-BE49-F238E27FC236}">
                <a16:creationId xmlns:a16="http://schemas.microsoft.com/office/drawing/2014/main" id="{CC6C495C-4B22-5E4A-8DA7-4F7E54FD2DF4}"/>
              </a:ext>
            </a:extLst>
          </p:cNvPr>
          <p:cNvSpPr/>
          <p:nvPr/>
        </p:nvSpPr>
        <p:spPr>
          <a:xfrm>
            <a:off x="4870442" y="3688684"/>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58" name="円/楕円 57">
            <a:extLst>
              <a:ext uri="{FF2B5EF4-FFF2-40B4-BE49-F238E27FC236}">
                <a16:creationId xmlns:a16="http://schemas.microsoft.com/office/drawing/2014/main" id="{3C6107B7-649C-A747-95DB-A0414241F528}"/>
              </a:ext>
            </a:extLst>
          </p:cNvPr>
          <p:cNvSpPr/>
          <p:nvPr/>
        </p:nvSpPr>
        <p:spPr>
          <a:xfrm>
            <a:off x="266116" y="462007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63" name="正方形/長方形 62">
            <a:extLst>
              <a:ext uri="{FF2B5EF4-FFF2-40B4-BE49-F238E27FC236}">
                <a16:creationId xmlns:a16="http://schemas.microsoft.com/office/drawing/2014/main" id="{834A0D53-9BD0-CB46-B089-299203A066E7}"/>
              </a:ext>
            </a:extLst>
          </p:cNvPr>
          <p:cNvSpPr/>
          <p:nvPr/>
        </p:nvSpPr>
        <p:spPr>
          <a:xfrm>
            <a:off x="1738609" y="2183051"/>
            <a:ext cx="1558153" cy="866276"/>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ja-JP" altLang="en-US" sz="1000" b="1">
                <a:solidFill>
                  <a:schemeClr val="tx2"/>
                </a:solidFill>
                <a:latin typeface="+mn-ea"/>
              </a:rPr>
              <a:t>１分でわかる●●●</a:t>
            </a:r>
            <a:endParaRPr kumimoji="1" lang="en-US" altLang="ja-JP" sz="1000" b="1" dirty="0">
              <a:solidFill>
                <a:schemeClr val="tx2"/>
              </a:solidFill>
              <a:latin typeface="+mn-ea"/>
            </a:endParaRPr>
          </a:p>
          <a:p>
            <a:pPr algn="ctr"/>
            <a:endParaRPr kumimoji="1" lang="en-US" altLang="ja-JP" sz="800" b="1" dirty="0">
              <a:solidFill>
                <a:schemeClr val="tx2"/>
              </a:solidFill>
              <a:latin typeface="+mn-ea"/>
            </a:endParaRPr>
          </a:p>
          <a:p>
            <a:pPr algn="ctr"/>
            <a:r>
              <a:rPr kumimoji="1" lang="ja-JP" altLang="en-US" sz="800" b="1">
                <a:solidFill>
                  <a:schemeClr val="tx2"/>
                </a:solidFill>
                <a:latin typeface="+mn-ea"/>
              </a:rPr>
              <a:t>▶︎</a:t>
            </a:r>
            <a:endParaRPr kumimoji="1" lang="en-US" altLang="ja-JP" sz="800" b="1" dirty="0">
              <a:solidFill>
                <a:schemeClr val="tx2"/>
              </a:solidFill>
              <a:latin typeface="+mn-ea"/>
            </a:endParaRPr>
          </a:p>
        </p:txBody>
      </p:sp>
      <p:sp>
        <p:nvSpPr>
          <p:cNvPr id="67" name="正方形/長方形 66">
            <a:extLst>
              <a:ext uri="{FF2B5EF4-FFF2-40B4-BE49-F238E27FC236}">
                <a16:creationId xmlns:a16="http://schemas.microsoft.com/office/drawing/2014/main" id="{8B0DEB80-17AA-9C4E-B902-A1C157D7A11F}"/>
              </a:ext>
            </a:extLst>
          </p:cNvPr>
          <p:cNvSpPr/>
          <p:nvPr/>
        </p:nvSpPr>
        <p:spPr>
          <a:xfrm>
            <a:off x="842454" y="5109148"/>
            <a:ext cx="2087596"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800">
                <a:solidFill>
                  <a:schemeClr val="tx2"/>
                </a:solidFill>
              </a:rPr>
              <a:t>説明</a:t>
            </a:r>
            <a:r>
              <a:rPr kumimoji="1" lang="en-US" altLang="ja-JP" sz="800" dirty="0">
                <a:solidFill>
                  <a:schemeClr val="tx2"/>
                </a:solidFill>
              </a:rPr>
              <a:t>-----------------------------------------------------------------------------------------------------------</a:t>
            </a:r>
            <a:endParaRPr kumimoji="1" lang="en-US" altLang="ja-JP" sz="800" b="1" dirty="0">
              <a:solidFill>
                <a:schemeClr val="tx2"/>
              </a:solidFill>
            </a:endParaRPr>
          </a:p>
        </p:txBody>
      </p:sp>
      <p:sp>
        <p:nvSpPr>
          <p:cNvPr id="68" name="正方形/長方形 67">
            <a:extLst>
              <a:ext uri="{FF2B5EF4-FFF2-40B4-BE49-F238E27FC236}">
                <a16:creationId xmlns:a16="http://schemas.microsoft.com/office/drawing/2014/main" id="{ABF15D06-A82F-3448-A936-6F702609D709}"/>
              </a:ext>
            </a:extLst>
          </p:cNvPr>
          <p:cNvSpPr/>
          <p:nvPr/>
        </p:nvSpPr>
        <p:spPr>
          <a:xfrm>
            <a:off x="842454" y="5874716"/>
            <a:ext cx="2087596"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800">
                <a:solidFill>
                  <a:schemeClr val="tx2"/>
                </a:solidFill>
              </a:rPr>
              <a:t>説明</a:t>
            </a:r>
            <a:r>
              <a:rPr kumimoji="1" lang="en-US" altLang="ja-JP" sz="800" dirty="0">
                <a:solidFill>
                  <a:schemeClr val="tx2"/>
                </a:solidFill>
              </a:rPr>
              <a:t>-----------------------------------------------------------------------------------------------------------</a:t>
            </a:r>
            <a:endParaRPr kumimoji="1" lang="en-US" altLang="ja-JP" sz="800" b="1" dirty="0">
              <a:solidFill>
                <a:schemeClr val="tx2"/>
              </a:solidFill>
            </a:endParaRPr>
          </a:p>
        </p:txBody>
      </p:sp>
      <p:sp>
        <p:nvSpPr>
          <p:cNvPr id="69" name="正方形/長方形 68">
            <a:extLst>
              <a:ext uri="{FF2B5EF4-FFF2-40B4-BE49-F238E27FC236}">
                <a16:creationId xmlns:a16="http://schemas.microsoft.com/office/drawing/2014/main" id="{9E8D1DAA-3481-D843-BE27-C9B8A93EBF2F}"/>
              </a:ext>
            </a:extLst>
          </p:cNvPr>
          <p:cNvSpPr/>
          <p:nvPr/>
        </p:nvSpPr>
        <p:spPr>
          <a:xfrm>
            <a:off x="2007679" y="6536573"/>
            <a:ext cx="1077218"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ご利用の流れ</a:t>
            </a:r>
          </a:p>
        </p:txBody>
      </p:sp>
      <p:sp>
        <p:nvSpPr>
          <p:cNvPr id="71" name="正方形/長方形 70">
            <a:extLst>
              <a:ext uri="{FF2B5EF4-FFF2-40B4-BE49-F238E27FC236}">
                <a16:creationId xmlns:a16="http://schemas.microsoft.com/office/drawing/2014/main" id="{0B788D17-0B18-9C42-B037-814E928D6DF5}"/>
              </a:ext>
            </a:extLst>
          </p:cNvPr>
          <p:cNvSpPr/>
          <p:nvPr/>
        </p:nvSpPr>
        <p:spPr>
          <a:xfrm>
            <a:off x="844516" y="6848564"/>
            <a:ext cx="3313613" cy="2839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buSzPct val="120000"/>
            </a:pPr>
            <a:r>
              <a:rPr kumimoji="1" lang="ja-JP" altLang="en-US" sz="900" b="1">
                <a:solidFill>
                  <a:schemeClr val="tx2"/>
                </a:solidFill>
                <a:latin typeface="+mn-ea"/>
              </a:rPr>
              <a:t>ヒアリング</a:t>
            </a:r>
            <a:r>
              <a:rPr kumimoji="1" lang="ja-JP" altLang="en-US" sz="900">
                <a:solidFill>
                  <a:schemeClr val="tx2"/>
                </a:solidFill>
                <a:latin typeface="+mn-ea"/>
              </a:rPr>
              <a:t>　　</a:t>
            </a:r>
            <a:r>
              <a:rPr kumimoji="1" lang="ja-JP" altLang="en-US" sz="800">
                <a:solidFill>
                  <a:schemeClr val="tx2"/>
                </a:solidFill>
                <a:latin typeface="+mn-ea"/>
              </a:rPr>
              <a:t>説明</a:t>
            </a:r>
            <a:r>
              <a:rPr kumimoji="1" lang="en-US" altLang="ja-JP" sz="800" dirty="0">
                <a:solidFill>
                  <a:schemeClr val="tx2"/>
                </a:solidFill>
                <a:latin typeface="+mn-ea"/>
              </a:rPr>
              <a:t>--------------------------------------</a:t>
            </a:r>
            <a:endParaRPr kumimoji="1" lang="en-US" altLang="ja-JP" sz="900" dirty="0">
              <a:solidFill>
                <a:schemeClr val="tx2"/>
              </a:solidFill>
              <a:latin typeface="+mn-ea"/>
            </a:endParaRPr>
          </a:p>
        </p:txBody>
      </p:sp>
      <p:sp>
        <p:nvSpPr>
          <p:cNvPr id="72" name="三角形 71">
            <a:extLst>
              <a:ext uri="{FF2B5EF4-FFF2-40B4-BE49-F238E27FC236}">
                <a16:creationId xmlns:a16="http://schemas.microsoft.com/office/drawing/2014/main" id="{0D1B4813-82EF-2441-8154-395D70755387}"/>
              </a:ext>
            </a:extLst>
          </p:cNvPr>
          <p:cNvSpPr/>
          <p:nvPr/>
        </p:nvSpPr>
        <p:spPr>
          <a:xfrm rot="10800000">
            <a:off x="2460578" y="7132393"/>
            <a:ext cx="113629" cy="97956"/>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a:extLst>
              <a:ext uri="{FF2B5EF4-FFF2-40B4-BE49-F238E27FC236}">
                <a16:creationId xmlns:a16="http://schemas.microsoft.com/office/drawing/2014/main" id="{0A543169-C827-5A4E-AD9D-9DEFD378F5E1}"/>
              </a:ext>
            </a:extLst>
          </p:cNvPr>
          <p:cNvSpPr/>
          <p:nvPr/>
        </p:nvSpPr>
        <p:spPr>
          <a:xfrm>
            <a:off x="844516" y="7260824"/>
            <a:ext cx="3313613" cy="2839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buSzPct val="120000"/>
            </a:pPr>
            <a:r>
              <a:rPr kumimoji="1" lang="ja-JP" altLang="en-US" sz="900" b="1">
                <a:solidFill>
                  <a:schemeClr val="tx2"/>
                </a:solidFill>
                <a:latin typeface="+mn-ea"/>
              </a:rPr>
              <a:t>ご契約</a:t>
            </a:r>
            <a:r>
              <a:rPr kumimoji="1" lang="ja-JP" altLang="en-US" sz="900">
                <a:solidFill>
                  <a:schemeClr val="tx2"/>
                </a:solidFill>
                <a:latin typeface="+mn-ea"/>
              </a:rPr>
              <a:t>　　　　</a:t>
            </a:r>
            <a:r>
              <a:rPr kumimoji="1" lang="ja-JP" altLang="en-US" sz="800">
                <a:solidFill>
                  <a:schemeClr val="tx2"/>
                </a:solidFill>
                <a:latin typeface="+mn-ea"/>
              </a:rPr>
              <a:t>説明</a:t>
            </a:r>
            <a:r>
              <a:rPr kumimoji="1" lang="en-US" altLang="ja-JP" sz="800" dirty="0">
                <a:solidFill>
                  <a:schemeClr val="tx2"/>
                </a:solidFill>
                <a:latin typeface="+mn-ea"/>
              </a:rPr>
              <a:t>-------------------------------------------</a:t>
            </a:r>
            <a:endParaRPr kumimoji="1" lang="en-US" altLang="ja-JP" sz="900" dirty="0">
              <a:solidFill>
                <a:schemeClr val="tx2"/>
              </a:solidFill>
              <a:latin typeface="+mn-ea"/>
            </a:endParaRPr>
          </a:p>
        </p:txBody>
      </p:sp>
      <p:sp>
        <p:nvSpPr>
          <p:cNvPr id="75" name="三角形 74">
            <a:extLst>
              <a:ext uri="{FF2B5EF4-FFF2-40B4-BE49-F238E27FC236}">
                <a16:creationId xmlns:a16="http://schemas.microsoft.com/office/drawing/2014/main" id="{20ABDDAC-C47F-6E49-BB88-C725EF4FDC30}"/>
              </a:ext>
            </a:extLst>
          </p:cNvPr>
          <p:cNvSpPr/>
          <p:nvPr/>
        </p:nvSpPr>
        <p:spPr>
          <a:xfrm rot="10800000">
            <a:off x="2460578" y="7544653"/>
            <a:ext cx="113629" cy="97956"/>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45CA2A1A-310C-DA4F-A711-0ECDA355AD2F}"/>
              </a:ext>
            </a:extLst>
          </p:cNvPr>
          <p:cNvSpPr/>
          <p:nvPr/>
        </p:nvSpPr>
        <p:spPr>
          <a:xfrm>
            <a:off x="842454" y="7673249"/>
            <a:ext cx="3313613" cy="2839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buSzPct val="120000"/>
            </a:pPr>
            <a:r>
              <a:rPr kumimoji="1" lang="ja-JP" altLang="en-US" sz="900" b="1">
                <a:solidFill>
                  <a:schemeClr val="tx2"/>
                </a:solidFill>
                <a:latin typeface="+mn-ea"/>
              </a:rPr>
              <a:t>利用開始</a:t>
            </a:r>
            <a:r>
              <a:rPr kumimoji="1" lang="ja-JP" altLang="en-US" sz="900">
                <a:solidFill>
                  <a:schemeClr val="tx2"/>
                </a:solidFill>
                <a:latin typeface="+mn-ea"/>
              </a:rPr>
              <a:t>　　　</a:t>
            </a:r>
            <a:r>
              <a:rPr kumimoji="1" lang="ja-JP" altLang="en-US" sz="800">
                <a:solidFill>
                  <a:schemeClr val="tx2"/>
                </a:solidFill>
                <a:latin typeface="+mn-ea"/>
              </a:rPr>
              <a:t>説明</a:t>
            </a:r>
            <a:r>
              <a:rPr kumimoji="1" lang="en-US" altLang="ja-JP" sz="800" dirty="0">
                <a:solidFill>
                  <a:schemeClr val="tx2"/>
                </a:solidFill>
                <a:latin typeface="+mn-ea"/>
              </a:rPr>
              <a:t>----------------------------------------</a:t>
            </a:r>
            <a:endParaRPr kumimoji="1" lang="en-US" altLang="ja-JP" sz="900" dirty="0">
              <a:solidFill>
                <a:schemeClr val="tx2"/>
              </a:solidFill>
              <a:latin typeface="+mn-ea"/>
            </a:endParaRPr>
          </a:p>
        </p:txBody>
      </p:sp>
      <p:sp>
        <p:nvSpPr>
          <p:cNvPr id="84" name="正方形/長方形 83">
            <a:extLst>
              <a:ext uri="{FF2B5EF4-FFF2-40B4-BE49-F238E27FC236}">
                <a16:creationId xmlns:a16="http://schemas.microsoft.com/office/drawing/2014/main" id="{2D5A3F4A-968D-4546-B1A9-5E14863E2599}"/>
              </a:ext>
            </a:extLst>
          </p:cNvPr>
          <p:cNvSpPr/>
          <p:nvPr/>
        </p:nvSpPr>
        <p:spPr>
          <a:xfrm>
            <a:off x="5014363" y="7260824"/>
            <a:ext cx="2123538" cy="8713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180000" rIns="180000" bIns="180000" rtlCol="0" anchor="t">
            <a:spAutoFit/>
          </a:bodyPr>
          <a:lstStyle/>
          <a:p>
            <a:pPr>
              <a:spcAft>
                <a:spcPts val="1200"/>
              </a:spcAft>
              <a:buClr>
                <a:schemeClr val="accent5"/>
              </a:buClr>
            </a:pPr>
            <a:r>
              <a:rPr kumimoji="1" lang="ja-JP" altLang="en-US" sz="1100" b="1">
                <a:solidFill>
                  <a:schemeClr val="tx2"/>
                </a:solidFill>
                <a:latin typeface="+mn-ea"/>
              </a:rPr>
              <a:t>導入までの必要期間や、</a:t>
            </a:r>
            <a:br>
              <a:rPr kumimoji="1" lang="en-US" altLang="ja-JP" sz="1100" b="1" dirty="0">
                <a:solidFill>
                  <a:schemeClr val="tx2"/>
                </a:solidFill>
                <a:latin typeface="+mn-ea"/>
              </a:rPr>
            </a:br>
            <a:r>
              <a:rPr kumimoji="1" lang="ja-JP" altLang="en-US" sz="1100" b="1">
                <a:solidFill>
                  <a:schemeClr val="tx2"/>
                </a:solidFill>
                <a:latin typeface="+mn-ea"/>
              </a:rPr>
              <a:t>スタートまでに何をする</a:t>
            </a:r>
            <a:br>
              <a:rPr kumimoji="1" lang="en-US" altLang="ja-JP" sz="1100" b="1" dirty="0">
                <a:solidFill>
                  <a:schemeClr val="tx2"/>
                </a:solidFill>
                <a:latin typeface="+mn-ea"/>
              </a:rPr>
            </a:br>
            <a:r>
              <a:rPr kumimoji="1" lang="ja-JP" altLang="en-US" sz="1100" b="1">
                <a:solidFill>
                  <a:schemeClr val="tx2"/>
                </a:solidFill>
                <a:latin typeface="+mn-ea"/>
              </a:rPr>
              <a:t>必要があるのかを説明する</a:t>
            </a:r>
            <a:endParaRPr kumimoji="1" lang="en-US" altLang="ja-JP" sz="1100" b="1" dirty="0">
              <a:solidFill>
                <a:schemeClr val="tx2"/>
              </a:solidFill>
              <a:latin typeface="+mn-ea"/>
            </a:endParaRPr>
          </a:p>
        </p:txBody>
      </p:sp>
      <p:sp>
        <p:nvSpPr>
          <p:cNvPr id="85" name="円/楕円 84">
            <a:extLst>
              <a:ext uri="{FF2B5EF4-FFF2-40B4-BE49-F238E27FC236}">
                <a16:creationId xmlns:a16="http://schemas.microsoft.com/office/drawing/2014/main" id="{7D869CDE-A831-0145-8060-96E29FBA146F}"/>
              </a:ext>
            </a:extLst>
          </p:cNvPr>
          <p:cNvSpPr/>
          <p:nvPr/>
        </p:nvSpPr>
        <p:spPr>
          <a:xfrm>
            <a:off x="4866629" y="7076674"/>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86" name="正方形/長方形 85">
            <a:extLst>
              <a:ext uri="{FF2B5EF4-FFF2-40B4-BE49-F238E27FC236}">
                <a16:creationId xmlns:a16="http://schemas.microsoft.com/office/drawing/2014/main" id="{83123A1B-CF82-9B42-850D-2EDB457B1670}"/>
              </a:ext>
            </a:extLst>
          </p:cNvPr>
          <p:cNvSpPr/>
          <p:nvPr/>
        </p:nvSpPr>
        <p:spPr>
          <a:xfrm>
            <a:off x="2004434" y="8334416"/>
            <a:ext cx="1074972"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dirty="0">
                <a:solidFill>
                  <a:schemeClr val="tx2"/>
                </a:solidFill>
                <a:latin typeface="+mn-ea"/>
              </a:rPr>
              <a:t>よくある質問</a:t>
            </a:r>
          </a:p>
        </p:txBody>
      </p:sp>
      <p:sp>
        <p:nvSpPr>
          <p:cNvPr id="87" name="正方形/長方形 86">
            <a:extLst>
              <a:ext uri="{FF2B5EF4-FFF2-40B4-BE49-F238E27FC236}">
                <a16:creationId xmlns:a16="http://schemas.microsoft.com/office/drawing/2014/main" id="{75779080-1F85-664A-AFCC-CDF626BAD7CC}"/>
              </a:ext>
            </a:extLst>
          </p:cNvPr>
          <p:cNvSpPr/>
          <p:nvPr/>
        </p:nvSpPr>
        <p:spPr>
          <a:xfrm>
            <a:off x="846120" y="8665464"/>
            <a:ext cx="3306703" cy="483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spcAft>
                <a:spcPts val="600"/>
              </a:spcAft>
              <a:buSzPct val="120000"/>
            </a:pPr>
            <a:r>
              <a:rPr kumimoji="1" lang="en-US" altLang="ja-JP" sz="900" b="1" dirty="0">
                <a:solidFill>
                  <a:schemeClr val="tx2"/>
                </a:solidFill>
                <a:latin typeface="+mn-ea"/>
              </a:rPr>
              <a:t>Q </a:t>
            </a:r>
            <a:r>
              <a:rPr kumimoji="1" lang="ja-JP" altLang="en-US" sz="800">
                <a:solidFill>
                  <a:schemeClr val="tx2"/>
                </a:solidFill>
                <a:latin typeface="+mn-ea"/>
              </a:rPr>
              <a:t>質問文</a:t>
            </a:r>
            <a:r>
              <a:rPr kumimoji="1" lang="en-US" altLang="ja-JP" sz="800" dirty="0">
                <a:solidFill>
                  <a:schemeClr val="tx2"/>
                </a:solidFill>
                <a:latin typeface="+mn-ea"/>
              </a:rPr>
              <a:t>---------------------</a:t>
            </a:r>
            <a:endParaRPr kumimoji="1" lang="en-US" altLang="ja-JP" sz="900" dirty="0">
              <a:solidFill>
                <a:schemeClr val="tx2"/>
              </a:solidFill>
              <a:latin typeface="+mn-ea"/>
            </a:endParaRPr>
          </a:p>
          <a:p>
            <a:pPr>
              <a:spcAft>
                <a:spcPts val="600"/>
              </a:spcAft>
              <a:buSzPct val="120000"/>
            </a:pPr>
            <a:r>
              <a:rPr kumimoji="1" lang="ja-JP" altLang="en-US" sz="800">
                <a:solidFill>
                  <a:schemeClr val="tx2"/>
                </a:solidFill>
                <a:latin typeface="+mn-ea"/>
              </a:rPr>
              <a:t>回答文</a:t>
            </a:r>
            <a:r>
              <a:rPr kumimoji="1" lang="en-US" altLang="ja-JP" sz="800" dirty="0">
                <a:solidFill>
                  <a:schemeClr val="tx2"/>
                </a:solidFill>
                <a:latin typeface="+mn-ea"/>
              </a:rPr>
              <a:t>----------------------------------------------------</a:t>
            </a:r>
          </a:p>
        </p:txBody>
      </p:sp>
      <p:cxnSp>
        <p:nvCxnSpPr>
          <p:cNvPr id="88" name="直線コネクタ 87">
            <a:extLst>
              <a:ext uri="{FF2B5EF4-FFF2-40B4-BE49-F238E27FC236}">
                <a16:creationId xmlns:a16="http://schemas.microsoft.com/office/drawing/2014/main" id="{D4A60A2A-A33C-9247-AC6E-B59124F25DBF}"/>
              </a:ext>
            </a:extLst>
          </p:cNvPr>
          <p:cNvCxnSpPr>
            <a:cxnSpLocks/>
          </p:cNvCxnSpPr>
          <p:nvPr/>
        </p:nvCxnSpPr>
        <p:spPr>
          <a:xfrm>
            <a:off x="3932445" y="8777544"/>
            <a:ext cx="120932"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9" name="正方形/長方形 88">
            <a:extLst>
              <a:ext uri="{FF2B5EF4-FFF2-40B4-BE49-F238E27FC236}">
                <a16:creationId xmlns:a16="http://schemas.microsoft.com/office/drawing/2014/main" id="{28187EA3-BE33-E44F-BBFC-F7F25E5FE27C}"/>
              </a:ext>
            </a:extLst>
          </p:cNvPr>
          <p:cNvSpPr/>
          <p:nvPr/>
        </p:nvSpPr>
        <p:spPr>
          <a:xfrm>
            <a:off x="844062" y="9214941"/>
            <a:ext cx="3306703" cy="2839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spcAft>
                <a:spcPts val="600"/>
              </a:spcAft>
              <a:buSzPct val="120000"/>
            </a:pPr>
            <a:r>
              <a:rPr kumimoji="1" lang="en-US" altLang="ja-JP" sz="900" b="1" dirty="0">
                <a:solidFill>
                  <a:schemeClr val="tx2"/>
                </a:solidFill>
                <a:latin typeface="+mn-ea"/>
              </a:rPr>
              <a:t>Q </a:t>
            </a:r>
            <a:r>
              <a:rPr kumimoji="1" lang="ja-JP" altLang="en-US" sz="800">
                <a:solidFill>
                  <a:schemeClr val="tx2"/>
                </a:solidFill>
                <a:latin typeface="+mn-ea"/>
              </a:rPr>
              <a:t>質問文</a:t>
            </a:r>
            <a:r>
              <a:rPr kumimoji="1" lang="en-US" altLang="ja-JP" sz="800" dirty="0">
                <a:solidFill>
                  <a:schemeClr val="tx2"/>
                </a:solidFill>
                <a:latin typeface="+mn-ea"/>
              </a:rPr>
              <a:t>-------------------------------------------</a:t>
            </a:r>
            <a:endParaRPr kumimoji="1" lang="en-US" altLang="ja-JP" sz="900" dirty="0">
              <a:solidFill>
                <a:schemeClr val="tx2"/>
              </a:solidFill>
              <a:latin typeface="+mn-ea"/>
            </a:endParaRPr>
          </a:p>
        </p:txBody>
      </p:sp>
      <p:sp>
        <p:nvSpPr>
          <p:cNvPr id="90" name="十字形 89">
            <a:extLst>
              <a:ext uri="{FF2B5EF4-FFF2-40B4-BE49-F238E27FC236}">
                <a16:creationId xmlns:a16="http://schemas.microsoft.com/office/drawing/2014/main" id="{369C638D-EF0B-6E44-BAD5-52614DF21DEA}"/>
              </a:ext>
            </a:extLst>
          </p:cNvPr>
          <p:cNvSpPr/>
          <p:nvPr/>
        </p:nvSpPr>
        <p:spPr>
          <a:xfrm>
            <a:off x="3928782" y="9287986"/>
            <a:ext cx="128257" cy="128525"/>
          </a:xfrm>
          <a:prstGeom prst="plus">
            <a:avLst>
              <a:gd name="adj" fmla="val 4551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円/楕円 90">
            <a:extLst>
              <a:ext uri="{FF2B5EF4-FFF2-40B4-BE49-F238E27FC236}">
                <a16:creationId xmlns:a16="http://schemas.microsoft.com/office/drawing/2014/main" id="{21AB5311-024B-3241-92A7-F26F71169492}"/>
              </a:ext>
            </a:extLst>
          </p:cNvPr>
          <p:cNvSpPr/>
          <p:nvPr/>
        </p:nvSpPr>
        <p:spPr>
          <a:xfrm>
            <a:off x="264870" y="7076674"/>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92" name="正方形/長方形 91">
            <a:extLst>
              <a:ext uri="{FF2B5EF4-FFF2-40B4-BE49-F238E27FC236}">
                <a16:creationId xmlns:a16="http://schemas.microsoft.com/office/drawing/2014/main" id="{44D7C060-22B1-3A41-935D-28F66CCE19B9}"/>
              </a:ext>
            </a:extLst>
          </p:cNvPr>
          <p:cNvSpPr/>
          <p:nvPr/>
        </p:nvSpPr>
        <p:spPr>
          <a:xfrm>
            <a:off x="448469" y="9670534"/>
            <a:ext cx="4173706" cy="381785"/>
          </a:xfrm>
          <a:prstGeom prst="rect">
            <a:avLst/>
          </a:prstGeom>
          <a:solidFill>
            <a:schemeClr val="bg1">
              <a:lumMod val="7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pPr algn="ctr"/>
            <a:r>
              <a:rPr kumimoji="1" lang="en-US" altLang="ja-JP" sz="1200" b="1" dirty="0">
                <a:solidFill>
                  <a:schemeClr val="tx2"/>
                </a:solidFill>
                <a:latin typeface="+mn-ea"/>
              </a:rPr>
              <a:t>CTA</a:t>
            </a:r>
          </a:p>
        </p:txBody>
      </p:sp>
      <p:sp>
        <p:nvSpPr>
          <p:cNvPr id="45" name="Slide Number Placeholder 5">
            <a:extLst>
              <a:ext uri="{FF2B5EF4-FFF2-40B4-BE49-F238E27FC236}">
                <a16:creationId xmlns:a16="http://schemas.microsoft.com/office/drawing/2014/main" id="{E5BDB4CC-7DA8-FE4C-B2BC-89EDBA379754}"/>
              </a:ext>
            </a:extLst>
          </p:cNvPr>
          <p:cNvSpPr>
            <a:spLocks noGrp="1"/>
          </p:cNvSpPr>
          <p:nvPr>
            <p:ph type="sldNum" sz="quarter" idx="12"/>
          </p:nvPr>
        </p:nvSpPr>
        <p:spPr>
          <a:xfrm>
            <a:off x="7256514" y="10430190"/>
            <a:ext cx="139461" cy="153888"/>
          </a:xfrm>
        </p:spPr>
        <p:txBody>
          <a:bodyPr/>
          <a:lstStyle>
            <a:lvl1pPr algn="r">
              <a:defRPr>
                <a:solidFill>
                  <a:schemeClr val="tx2"/>
                </a:solidFill>
                <a:latin typeface="+mj-ea"/>
                <a:ea typeface="+mj-ea"/>
              </a:defRPr>
            </a:lvl1pPr>
          </a:lstStyle>
          <a:p>
            <a:fld id="{BDAF3A46-BB46-C846-A957-87752CFF5CED}" type="slidenum">
              <a:rPr kumimoji="1" lang="ja-JP" altLang="en-US" smtClean="0"/>
              <a:pPr/>
              <a:t>6</a:t>
            </a:fld>
            <a:endParaRPr kumimoji="1" lang="ja-JP" altLang="en-US"/>
          </a:p>
        </p:txBody>
      </p:sp>
    </p:spTree>
    <p:extLst>
      <p:ext uri="{BB962C8B-B14F-4D97-AF65-F5344CB8AC3E}">
        <p14:creationId xmlns:p14="http://schemas.microsoft.com/office/powerpoint/2010/main" val="248683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2A7DC7D-6E98-4746-BF2A-7238105B8F3F}"/>
              </a:ext>
            </a:extLst>
          </p:cNvPr>
          <p:cNvSpPr>
            <a:spLocks noGrp="1"/>
          </p:cNvSpPr>
          <p:nvPr>
            <p:ph type="title"/>
          </p:nvPr>
        </p:nvSpPr>
        <p:spPr/>
        <p:txBody>
          <a:bodyPr/>
          <a:lstStyle/>
          <a:p>
            <a:r>
              <a:rPr kumimoji="1" lang="ja-JP" altLang="en-US" dirty="0"/>
              <a:t>特長</a:t>
            </a:r>
          </a:p>
        </p:txBody>
      </p:sp>
      <p:sp>
        <p:nvSpPr>
          <p:cNvPr id="6" name="正方形/長方形 5">
            <a:extLst>
              <a:ext uri="{FF2B5EF4-FFF2-40B4-BE49-F238E27FC236}">
                <a16:creationId xmlns:a16="http://schemas.microsoft.com/office/drawing/2014/main" id="{8014019E-52CE-874B-9BB4-81C6EFC112E3}"/>
              </a:ext>
            </a:extLst>
          </p:cNvPr>
          <p:cNvSpPr/>
          <p:nvPr/>
        </p:nvSpPr>
        <p:spPr>
          <a:xfrm>
            <a:off x="5022849" y="4757488"/>
            <a:ext cx="2123538" cy="28565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7800" indent="-141800">
              <a:spcAft>
                <a:spcPts val="1200"/>
              </a:spcAft>
              <a:buClr>
                <a:schemeClr val="accent5"/>
              </a:buClr>
              <a:buFont typeface="Wingdings" pitchFamily="2" charset="2"/>
              <a:buChar char="l"/>
            </a:pPr>
            <a:r>
              <a:rPr kumimoji="1" lang="ja-JP" altLang="en-US" sz="1100" b="1" dirty="0">
                <a:solidFill>
                  <a:schemeClr val="tx2"/>
                </a:solidFill>
                <a:latin typeface="+mn-ea"/>
              </a:rPr>
              <a:t>他社との違いを</a:t>
            </a:r>
            <a:r>
              <a:rPr kumimoji="1" lang="ja-JP" altLang="en-US" sz="1100" b="1">
                <a:solidFill>
                  <a:schemeClr val="tx2"/>
                </a:solidFill>
                <a:latin typeface="+mn-ea"/>
              </a:rPr>
              <a:t>中心に、</a:t>
            </a:r>
            <a:br>
              <a:rPr kumimoji="1" lang="en-US" altLang="ja-JP" sz="1100" b="1" dirty="0">
                <a:solidFill>
                  <a:schemeClr val="tx2"/>
                </a:solidFill>
                <a:latin typeface="+mn-ea"/>
              </a:rPr>
            </a:br>
            <a:r>
              <a:rPr kumimoji="1" lang="ja-JP" altLang="en-US" sz="1100" b="1">
                <a:solidFill>
                  <a:schemeClr val="tx2"/>
                </a:solidFill>
                <a:latin typeface="+mn-ea"/>
              </a:rPr>
              <a:t>独自</a:t>
            </a:r>
            <a:r>
              <a:rPr kumimoji="1" lang="ja-JP" altLang="en-US" sz="1100" b="1" dirty="0">
                <a:solidFill>
                  <a:schemeClr val="tx2"/>
                </a:solidFill>
                <a:latin typeface="+mn-ea"/>
              </a:rPr>
              <a:t>の強みを</a:t>
            </a:r>
            <a:r>
              <a:rPr kumimoji="1" lang="ja-JP" altLang="en-US" sz="1100" b="1">
                <a:solidFill>
                  <a:schemeClr val="tx2"/>
                </a:solidFill>
                <a:latin typeface="+mn-ea"/>
              </a:rPr>
              <a:t>紹介する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なぜ・どのように得するのかをユーザーの視点でメリットを記載する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流し読みでも伝わるよう見出しは</a:t>
            </a:r>
            <a:r>
              <a:rPr kumimoji="1" lang="en-US" altLang="ja-JP" sz="1100" b="1" dirty="0">
                <a:solidFill>
                  <a:schemeClr val="tx2"/>
                </a:solidFill>
                <a:latin typeface="+mn-ea"/>
              </a:rPr>
              <a:t>20~40</a:t>
            </a:r>
            <a:r>
              <a:rPr kumimoji="1" lang="ja-JP" altLang="en-US" sz="1100" b="1">
                <a:solidFill>
                  <a:schemeClr val="tx2"/>
                </a:solidFill>
                <a:latin typeface="+mn-ea"/>
              </a:rPr>
              <a:t>文字程度にまとめる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意味を持たない画像は使わない。具体的なイメージがわかる図や写真を使用する</a:t>
            </a:r>
            <a:endParaRPr kumimoji="1" lang="en-US" altLang="ja-JP" sz="1100" b="1" dirty="0">
              <a:solidFill>
                <a:schemeClr val="tx2"/>
              </a:solidFill>
              <a:latin typeface="+mn-ea"/>
            </a:endParaRPr>
          </a:p>
        </p:txBody>
      </p:sp>
      <p:sp>
        <p:nvSpPr>
          <p:cNvPr id="7" name="円/楕円 6">
            <a:extLst>
              <a:ext uri="{FF2B5EF4-FFF2-40B4-BE49-F238E27FC236}">
                <a16:creationId xmlns:a16="http://schemas.microsoft.com/office/drawing/2014/main" id="{2A171C0E-20B5-6A4E-9BCC-C2DFED132B66}"/>
              </a:ext>
            </a:extLst>
          </p:cNvPr>
          <p:cNvSpPr/>
          <p:nvPr/>
        </p:nvSpPr>
        <p:spPr>
          <a:xfrm>
            <a:off x="4875115" y="4573338"/>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60" name="正方形/長方形 59">
            <a:extLst>
              <a:ext uri="{FF2B5EF4-FFF2-40B4-BE49-F238E27FC236}">
                <a16:creationId xmlns:a16="http://schemas.microsoft.com/office/drawing/2014/main" id="{7513FE17-7C3E-F64B-AD5C-0453F9C49EA5}"/>
              </a:ext>
            </a:extLst>
          </p:cNvPr>
          <p:cNvSpPr/>
          <p:nvPr/>
        </p:nvSpPr>
        <p:spPr>
          <a:xfrm>
            <a:off x="445254" y="1051679"/>
            <a:ext cx="4176643" cy="227282"/>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36000" rIns="216000" bIns="0" rtlCol="0" anchor="ctr" anchorCtr="0"/>
          <a:lstStyle/>
          <a:p>
            <a:r>
              <a:rPr kumimoji="1" lang="ja-JP" altLang="en-US" sz="800">
                <a:solidFill>
                  <a:schemeClr val="tx2"/>
                </a:solidFill>
                <a:latin typeface="+mn-ea"/>
              </a:rPr>
              <a:t>パンくずリスト</a:t>
            </a:r>
            <a:endParaRPr kumimoji="1" lang="en-US" altLang="ja-JP" sz="800" dirty="0">
              <a:solidFill>
                <a:schemeClr val="tx2"/>
              </a:solidFill>
              <a:latin typeface="+mn-ea"/>
            </a:endParaRPr>
          </a:p>
        </p:txBody>
      </p:sp>
      <p:sp>
        <p:nvSpPr>
          <p:cNvPr id="62" name="正方形/長方形 61">
            <a:extLst>
              <a:ext uri="{FF2B5EF4-FFF2-40B4-BE49-F238E27FC236}">
                <a16:creationId xmlns:a16="http://schemas.microsoft.com/office/drawing/2014/main" id="{8435F90B-CE37-DF47-A788-8DF14AF32595}"/>
              </a:ext>
            </a:extLst>
          </p:cNvPr>
          <p:cNvSpPr/>
          <p:nvPr/>
        </p:nvSpPr>
        <p:spPr>
          <a:xfrm>
            <a:off x="2314888" y="4077396"/>
            <a:ext cx="359073"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特長</a:t>
            </a:r>
            <a:endParaRPr kumimoji="1" lang="ja-JP" altLang="en-US" sz="1400" b="1" dirty="0">
              <a:solidFill>
                <a:schemeClr val="tx2"/>
              </a:solidFill>
              <a:latin typeface="+mn-ea"/>
            </a:endParaRPr>
          </a:p>
        </p:txBody>
      </p:sp>
      <p:sp>
        <p:nvSpPr>
          <p:cNvPr id="64" name="正方形/長方形 63">
            <a:extLst>
              <a:ext uri="{FF2B5EF4-FFF2-40B4-BE49-F238E27FC236}">
                <a16:creationId xmlns:a16="http://schemas.microsoft.com/office/drawing/2014/main" id="{13EB97C2-83B1-8D40-A3D7-E2D91F01622A}"/>
              </a:ext>
            </a:extLst>
          </p:cNvPr>
          <p:cNvSpPr/>
          <p:nvPr/>
        </p:nvSpPr>
        <p:spPr>
          <a:xfrm>
            <a:off x="443210" y="3808707"/>
            <a:ext cx="4178687" cy="3617523"/>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576000" rtlCol="0" anchor="ctr"/>
          <a:lstStyle/>
          <a:p>
            <a:pPr algn="ctr"/>
            <a:endParaRPr kumimoji="1" lang="en-US" altLang="ja-JP" b="1" dirty="0">
              <a:solidFill>
                <a:schemeClr val="tx2"/>
              </a:solidFill>
              <a:latin typeface="+mn-ea"/>
            </a:endParaRPr>
          </a:p>
        </p:txBody>
      </p:sp>
      <p:sp>
        <p:nvSpPr>
          <p:cNvPr id="73" name="円/楕円 72">
            <a:extLst>
              <a:ext uri="{FF2B5EF4-FFF2-40B4-BE49-F238E27FC236}">
                <a16:creationId xmlns:a16="http://schemas.microsoft.com/office/drawing/2014/main" id="{CE3B04DB-934C-1A40-94AE-34C459CBB069}"/>
              </a:ext>
            </a:extLst>
          </p:cNvPr>
          <p:cNvSpPr/>
          <p:nvPr/>
        </p:nvSpPr>
        <p:spPr>
          <a:xfrm>
            <a:off x="270320" y="4573338"/>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30" name="正方形/長方形 29">
            <a:extLst>
              <a:ext uri="{FF2B5EF4-FFF2-40B4-BE49-F238E27FC236}">
                <a16:creationId xmlns:a16="http://schemas.microsoft.com/office/drawing/2014/main" id="{D4EEE407-4916-1840-AF71-F35F0CCB2E0B}"/>
              </a:ext>
            </a:extLst>
          </p:cNvPr>
          <p:cNvSpPr/>
          <p:nvPr/>
        </p:nvSpPr>
        <p:spPr>
          <a:xfrm>
            <a:off x="445254" y="2643509"/>
            <a:ext cx="4176644" cy="1165198"/>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576000" rtlCol="0" anchor="ctr"/>
          <a:lstStyle/>
          <a:p>
            <a:pPr algn="ctr"/>
            <a:endParaRPr kumimoji="1" lang="en-US" altLang="ja-JP" b="1" dirty="0">
              <a:solidFill>
                <a:schemeClr val="tx2"/>
              </a:solidFill>
              <a:latin typeface="+mn-ea"/>
            </a:endParaRPr>
          </a:p>
        </p:txBody>
      </p:sp>
      <p:sp>
        <p:nvSpPr>
          <p:cNvPr id="35" name="正方形/長方形 34">
            <a:extLst>
              <a:ext uri="{FF2B5EF4-FFF2-40B4-BE49-F238E27FC236}">
                <a16:creationId xmlns:a16="http://schemas.microsoft.com/office/drawing/2014/main" id="{1CD6816D-C81B-FE45-B2CF-8801B0C5032B}"/>
              </a:ext>
            </a:extLst>
          </p:cNvPr>
          <p:cNvSpPr/>
          <p:nvPr/>
        </p:nvSpPr>
        <p:spPr>
          <a:xfrm>
            <a:off x="5022849" y="3161075"/>
            <a:ext cx="2123538" cy="8713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a:solidFill>
                  <a:schemeClr val="tx2"/>
                </a:solidFill>
                <a:latin typeface="+mn-ea"/>
              </a:rPr>
              <a:t>なぜ求められているのか</a:t>
            </a:r>
            <a:br>
              <a:rPr kumimoji="1" lang="en-US" altLang="ja-JP" sz="1100" b="1" dirty="0">
                <a:solidFill>
                  <a:schemeClr val="tx2"/>
                </a:solidFill>
                <a:latin typeface="+mn-ea"/>
              </a:rPr>
            </a:br>
            <a:r>
              <a:rPr kumimoji="1" lang="ja-JP" altLang="en-US" sz="1100" b="1">
                <a:solidFill>
                  <a:schemeClr val="tx2"/>
                </a:solidFill>
                <a:latin typeface="+mn-ea"/>
              </a:rPr>
              <a:t>という前提は端折らず説明する</a:t>
            </a:r>
            <a:endParaRPr kumimoji="1" lang="en-US" altLang="ja-JP" sz="1100" b="1" dirty="0">
              <a:solidFill>
                <a:schemeClr val="tx2"/>
              </a:solidFill>
              <a:latin typeface="+mn-ea"/>
            </a:endParaRPr>
          </a:p>
        </p:txBody>
      </p:sp>
      <p:sp>
        <p:nvSpPr>
          <p:cNvPr id="36" name="円/楕円 35">
            <a:extLst>
              <a:ext uri="{FF2B5EF4-FFF2-40B4-BE49-F238E27FC236}">
                <a16:creationId xmlns:a16="http://schemas.microsoft.com/office/drawing/2014/main" id="{E0734AE9-06BF-2A4B-B8D2-CBFC0F86AF90}"/>
              </a:ext>
            </a:extLst>
          </p:cNvPr>
          <p:cNvSpPr/>
          <p:nvPr/>
        </p:nvSpPr>
        <p:spPr>
          <a:xfrm>
            <a:off x="4875115" y="2976925"/>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37" name="円/楕円 36">
            <a:extLst>
              <a:ext uri="{FF2B5EF4-FFF2-40B4-BE49-F238E27FC236}">
                <a16:creationId xmlns:a16="http://schemas.microsoft.com/office/drawing/2014/main" id="{E12B35C8-0069-284A-97C7-0DF19D45471E}"/>
              </a:ext>
            </a:extLst>
          </p:cNvPr>
          <p:cNvSpPr/>
          <p:nvPr/>
        </p:nvSpPr>
        <p:spPr>
          <a:xfrm>
            <a:off x="270320" y="298049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39" name="円/楕円 38">
            <a:extLst>
              <a:ext uri="{FF2B5EF4-FFF2-40B4-BE49-F238E27FC236}">
                <a16:creationId xmlns:a16="http://schemas.microsoft.com/office/drawing/2014/main" id="{2F6651FD-3CEC-E44A-9D58-01953F6B279D}"/>
              </a:ext>
            </a:extLst>
          </p:cNvPr>
          <p:cNvSpPr/>
          <p:nvPr/>
        </p:nvSpPr>
        <p:spPr>
          <a:xfrm>
            <a:off x="1202373" y="7737530"/>
            <a:ext cx="408728" cy="408728"/>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700" dirty="0">
                <a:solidFill>
                  <a:schemeClr val="tx2"/>
                </a:solidFill>
                <a:latin typeface="+mn-ea"/>
              </a:rPr>
              <a:t>IMG</a:t>
            </a:r>
          </a:p>
        </p:txBody>
      </p:sp>
      <p:sp>
        <p:nvSpPr>
          <p:cNvPr id="40" name="正方形/長方形 39">
            <a:extLst>
              <a:ext uri="{FF2B5EF4-FFF2-40B4-BE49-F238E27FC236}">
                <a16:creationId xmlns:a16="http://schemas.microsoft.com/office/drawing/2014/main" id="{C79F24F1-3C67-2B49-8264-09DBA5FBBF09}"/>
              </a:ext>
            </a:extLst>
          </p:cNvPr>
          <p:cNvSpPr/>
          <p:nvPr/>
        </p:nvSpPr>
        <p:spPr>
          <a:xfrm>
            <a:off x="1072454" y="8251840"/>
            <a:ext cx="692497" cy="138499"/>
          </a:xfrm>
          <a:prstGeom prst="rect">
            <a:avLst/>
          </a:prstGeom>
        </p:spPr>
        <p:txBody>
          <a:bodyPr wrap="none" lIns="0" tIns="0" rIns="0" bIns="0">
            <a:spAutoFit/>
          </a:bodyPr>
          <a:lstStyle/>
          <a:p>
            <a:r>
              <a:rPr kumimoji="1" lang="ja-JP" altLang="en-US" sz="900" b="1" u="sng">
                <a:solidFill>
                  <a:schemeClr val="tx2"/>
                </a:solidFill>
                <a:latin typeface="+mn-ea"/>
              </a:rPr>
              <a:t>サービス紹介</a:t>
            </a:r>
            <a:endParaRPr lang="ja-JP" altLang="en-US" sz="2000" b="1" u="sng"/>
          </a:p>
        </p:txBody>
      </p:sp>
      <p:sp>
        <p:nvSpPr>
          <p:cNvPr id="41" name="円/楕円 40">
            <a:extLst>
              <a:ext uri="{FF2B5EF4-FFF2-40B4-BE49-F238E27FC236}">
                <a16:creationId xmlns:a16="http://schemas.microsoft.com/office/drawing/2014/main" id="{284303A3-48C2-3843-8721-AADEB453B376}"/>
              </a:ext>
            </a:extLst>
          </p:cNvPr>
          <p:cNvSpPr/>
          <p:nvPr/>
        </p:nvSpPr>
        <p:spPr>
          <a:xfrm>
            <a:off x="2312700" y="7732604"/>
            <a:ext cx="408728" cy="408728"/>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700" dirty="0">
                <a:solidFill>
                  <a:schemeClr val="tx2"/>
                </a:solidFill>
                <a:latin typeface="+mn-ea"/>
              </a:rPr>
              <a:t>IMG</a:t>
            </a:r>
          </a:p>
        </p:txBody>
      </p:sp>
      <p:sp>
        <p:nvSpPr>
          <p:cNvPr id="42" name="正方形/長方形 41">
            <a:extLst>
              <a:ext uri="{FF2B5EF4-FFF2-40B4-BE49-F238E27FC236}">
                <a16:creationId xmlns:a16="http://schemas.microsoft.com/office/drawing/2014/main" id="{B7B0394B-ECA3-8644-A61A-1C2348DAC14A}"/>
              </a:ext>
            </a:extLst>
          </p:cNvPr>
          <p:cNvSpPr/>
          <p:nvPr/>
        </p:nvSpPr>
        <p:spPr>
          <a:xfrm>
            <a:off x="2401648" y="8246507"/>
            <a:ext cx="230832" cy="138499"/>
          </a:xfrm>
          <a:prstGeom prst="rect">
            <a:avLst/>
          </a:prstGeom>
        </p:spPr>
        <p:txBody>
          <a:bodyPr wrap="none" lIns="0" tIns="0" rIns="0" bIns="0">
            <a:spAutoFit/>
          </a:bodyPr>
          <a:lstStyle/>
          <a:p>
            <a:r>
              <a:rPr kumimoji="1" lang="ja-JP" altLang="en-US" sz="900" b="1" u="sng">
                <a:solidFill>
                  <a:schemeClr val="tx2"/>
                </a:solidFill>
                <a:latin typeface="+mn-ea"/>
              </a:rPr>
              <a:t>事例</a:t>
            </a:r>
            <a:endParaRPr lang="ja-JP" altLang="en-US" sz="2000" b="1" u="sng"/>
          </a:p>
        </p:txBody>
      </p:sp>
      <p:sp>
        <p:nvSpPr>
          <p:cNvPr id="43" name="円/楕円 42">
            <a:extLst>
              <a:ext uri="{FF2B5EF4-FFF2-40B4-BE49-F238E27FC236}">
                <a16:creationId xmlns:a16="http://schemas.microsoft.com/office/drawing/2014/main" id="{66019CDA-DF3F-A743-9048-99F9EE41B9C9}"/>
              </a:ext>
            </a:extLst>
          </p:cNvPr>
          <p:cNvSpPr/>
          <p:nvPr/>
        </p:nvSpPr>
        <p:spPr>
          <a:xfrm>
            <a:off x="3431164" y="7739381"/>
            <a:ext cx="408728" cy="408728"/>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700" dirty="0">
                <a:solidFill>
                  <a:schemeClr val="tx2"/>
                </a:solidFill>
                <a:latin typeface="+mn-ea"/>
              </a:rPr>
              <a:t>IMG</a:t>
            </a:r>
          </a:p>
        </p:txBody>
      </p:sp>
      <p:sp>
        <p:nvSpPr>
          <p:cNvPr id="44" name="正方形/長方形 43">
            <a:extLst>
              <a:ext uri="{FF2B5EF4-FFF2-40B4-BE49-F238E27FC236}">
                <a16:creationId xmlns:a16="http://schemas.microsoft.com/office/drawing/2014/main" id="{C309637F-682E-E641-8959-1BBDCF10957A}"/>
              </a:ext>
            </a:extLst>
          </p:cNvPr>
          <p:cNvSpPr/>
          <p:nvPr/>
        </p:nvSpPr>
        <p:spPr>
          <a:xfrm>
            <a:off x="3404695" y="8249896"/>
            <a:ext cx="461665" cy="138499"/>
          </a:xfrm>
          <a:prstGeom prst="rect">
            <a:avLst/>
          </a:prstGeom>
        </p:spPr>
        <p:txBody>
          <a:bodyPr wrap="none" lIns="0" tIns="0" rIns="0" bIns="0">
            <a:spAutoFit/>
          </a:bodyPr>
          <a:lstStyle/>
          <a:p>
            <a:r>
              <a:rPr kumimoji="1" lang="ja-JP" altLang="en-US" sz="900" b="1" u="sng">
                <a:solidFill>
                  <a:schemeClr val="tx2"/>
                </a:solidFill>
                <a:latin typeface="+mn-ea"/>
              </a:rPr>
              <a:t>セミナー</a:t>
            </a:r>
            <a:endParaRPr lang="ja-JP" altLang="en-US" sz="2000" b="1" u="sng"/>
          </a:p>
        </p:txBody>
      </p:sp>
      <p:sp>
        <p:nvSpPr>
          <p:cNvPr id="51" name="正方形/長方形 50">
            <a:extLst>
              <a:ext uri="{FF2B5EF4-FFF2-40B4-BE49-F238E27FC236}">
                <a16:creationId xmlns:a16="http://schemas.microsoft.com/office/drawing/2014/main" id="{EF5E0615-7CC1-D344-A57B-8CB053A6ABC0}"/>
              </a:ext>
            </a:extLst>
          </p:cNvPr>
          <p:cNvSpPr/>
          <p:nvPr/>
        </p:nvSpPr>
        <p:spPr>
          <a:xfrm>
            <a:off x="1033982" y="8500408"/>
            <a:ext cx="759824" cy="184666"/>
          </a:xfrm>
          <a:prstGeom prst="rect">
            <a:avLst/>
          </a:prstGeom>
        </p:spPr>
        <p:txBody>
          <a:bodyPr wrap="none" lIns="0" tIns="0" rIns="0" bIns="0">
            <a:spAutoFit/>
          </a:bodyPr>
          <a:lstStyle/>
          <a:p>
            <a:pPr algn="ctr"/>
            <a:r>
              <a:rPr kumimoji="1" lang="ja-JP" altLang="en-US" sz="600">
                <a:solidFill>
                  <a:schemeClr val="tx2"/>
                </a:solidFill>
                <a:latin typeface="+mn-ea"/>
              </a:rPr>
              <a:t>説明</a:t>
            </a:r>
            <a:r>
              <a:rPr kumimoji="1" lang="en-US" altLang="ja-JP" sz="600" dirty="0">
                <a:solidFill>
                  <a:schemeClr val="tx2"/>
                </a:solidFill>
                <a:latin typeface="+mn-ea"/>
              </a:rPr>
              <a:t>------------------</a:t>
            </a:r>
          </a:p>
          <a:p>
            <a:pPr algn="ctr"/>
            <a:r>
              <a:rPr kumimoji="1" lang="en-US" altLang="ja-JP" sz="600" dirty="0">
                <a:solidFill>
                  <a:schemeClr val="tx2"/>
                </a:solidFill>
                <a:latin typeface="+mn-ea"/>
              </a:rPr>
              <a:t>---------------------</a:t>
            </a:r>
          </a:p>
        </p:txBody>
      </p:sp>
      <p:sp>
        <p:nvSpPr>
          <p:cNvPr id="54" name="正方形/長方形 53">
            <a:extLst>
              <a:ext uri="{FF2B5EF4-FFF2-40B4-BE49-F238E27FC236}">
                <a16:creationId xmlns:a16="http://schemas.microsoft.com/office/drawing/2014/main" id="{6EB4BDFB-CBD4-9940-8D4B-6D7E805EDC72}"/>
              </a:ext>
            </a:extLst>
          </p:cNvPr>
          <p:cNvSpPr/>
          <p:nvPr/>
        </p:nvSpPr>
        <p:spPr>
          <a:xfrm>
            <a:off x="443210" y="7426230"/>
            <a:ext cx="4178688" cy="152690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55" name="正方形/長方形 54">
            <a:extLst>
              <a:ext uri="{FF2B5EF4-FFF2-40B4-BE49-F238E27FC236}">
                <a16:creationId xmlns:a16="http://schemas.microsoft.com/office/drawing/2014/main" id="{184E338A-F478-074B-A3E6-B7B19AFB7C5D}"/>
              </a:ext>
            </a:extLst>
          </p:cNvPr>
          <p:cNvSpPr/>
          <p:nvPr/>
        </p:nvSpPr>
        <p:spPr>
          <a:xfrm>
            <a:off x="5022849" y="8206189"/>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a:solidFill>
                  <a:schemeClr val="tx2"/>
                </a:solidFill>
                <a:latin typeface="+mn-ea"/>
              </a:rPr>
              <a:t>サイト内を回遊してもらうための導線をつくる</a:t>
            </a:r>
            <a:endParaRPr kumimoji="1" lang="en-US" altLang="ja-JP" sz="1100" b="1" dirty="0">
              <a:solidFill>
                <a:schemeClr val="tx2"/>
              </a:solidFill>
              <a:latin typeface="+mn-ea"/>
            </a:endParaRPr>
          </a:p>
        </p:txBody>
      </p:sp>
      <p:sp>
        <p:nvSpPr>
          <p:cNvPr id="56" name="円/楕円 55">
            <a:extLst>
              <a:ext uri="{FF2B5EF4-FFF2-40B4-BE49-F238E27FC236}">
                <a16:creationId xmlns:a16="http://schemas.microsoft.com/office/drawing/2014/main" id="{9E6800BD-CAFA-2E4F-87DB-3A320029B28A}"/>
              </a:ext>
            </a:extLst>
          </p:cNvPr>
          <p:cNvSpPr/>
          <p:nvPr/>
        </p:nvSpPr>
        <p:spPr>
          <a:xfrm>
            <a:off x="4875115" y="8022039"/>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57" name="円/楕円 56">
            <a:extLst>
              <a:ext uri="{FF2B5EF4-FFF2-40B4-BE49-F238E27FC236}">
                <a16:creationId xmlns:a16="http://schemas.microsoft.com/office/drawing/2014/main" id="{B833727F-5737-2F45-A7FC-4FCE22FB47FE}"/>
              </a:ext>
            </a:extLst>
          </p:cNvPr>
          <p:cNvSpPr/>
          <p:nvPr/>
        </p:nvSpPr>
        <p:spPr>
          <a:xfrm>
            <a:off x="270320" y="8022039"/>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76" name="正方形/長方形 75">
            <a:extLst>
              <a:ext uri="{FF2B5EF4-FFF2-40B4-BE49-F238E27FC236}">
                <a16:creationId xmlns:a16="http://schemas.microsoft.com/office/drawing/2014/main" id="{51195897-C081-2940-BDFA-5414C18109B9}"/>
              </a:ext>
            </a:extLst>
          </p:cNvPr>
          <p:cNvSpPr/>
          <p:nvPr/>
        </p:nvSpPr>
        <p:spPr>
          <a:xfrm>
            <a:off x="1452537" y="2892869"/>
            <a:ext cx="2154437"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こんな課題ありませんか？</a:t>
            </a:r>
          </a:p>
        </p:txBody>
      </p:sp>
      <p:sp>
        <p:nvSpPr>
          <p:cNvPr id="77" name="正方形/長方形 76">
            <a:extLst>
              <a:ext uri="{FF2B5EF4-FFF2-40B4-BE49-F238E27FC236}">
                <a16:creationId xmlns:a16="http://schemas.microsoft.com/office/drawing/2014/main" id="{BF0DA520-C179-D241-A730-14409D95C8ED}"/>
              </a:ext>
            </a:extLst>
          </p:cNvPr>
          <p:cNvSpPr/>
          <p:nvPr/>
        </p:nvSpPr>
        <p:spPr>
          <a:xfrm>
            <a:off x="816106" y="3302864"/>
            <a:ext cx="1025922"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marL="171450" indent="-171450">
              <a:buSzPct val="120000"/>
              <a:buFont typeface="Wingdings" pitchFamily="2" charset="2"/>
              <a:buChar char="ü"/>
            </a:pPr>
            <a:r>
              <a:rPr kumimoji="1" lang="ja-JP" altLang="en-US" sz="800" b="1">
                <a:solidFill>
                  <a:schemeClr val="tx2"/>
                </a:solidFill>
                <a:latin typeface="+mn-ea"/>
              </a:rPr>
              <a:t>よくある課題</a:t>
            </a:r>
            <a:r>
              <a:rPr kumimoji="1" lang="en-US" altLang="ja-JP" sz="800" b="1" dirty="0">
                <a:solidFill>
                  <a:schemeClr val="tx2"/>
                </a:solidFill>
                <a:latin typeface="+mn-ea"/>
              </a:rPr>
              <a:t>-----</a:t>
            </a:r>
            <a:br>
              <a:rPr kumimoji="1" lang="en-US" altLang="ja-JP" sz="800" b="1" dirty="0">
                <a:solidFill>
                  <a:schemeClr val="tx2"/>
                </a:solidFill>
                <a:latin typeface="+mn-ea"/>
              </a:rPr>
            </a:br>
            <a:r>
              <a:rPr kumimoji="1" lang="en-US" altLang="ja-JP" sz="800" b="1" dirty="0">
                <a:solidFill>
                  <a:schemeClr val="tx2"/>
                </a:solidFill>
                <a:latin typeface="+mn-ea"/>
              </a:rPr>
              <a:t>-------------------</a:t>
            </a:r>
          </a:p>
        </p:txBody>
      </p:sp>
      <p:sp>
        <p:nvSpPr>
          <p:cNvPr id="78" name="正方形/長方形 77">
            <a:extLst>
              <a:ext uri="{FF2B5EF4-FFF2-40B4-BE49-F238E27FC236}">
                <a16:creationId xmlns:a16="http://schemas.microsoft.com/office/drawing/2014/main" id="{655F4B75-C048-BC40-9186-9600BA2C748F}"/>
              </a:ext>
            </a:extLst>
          </p:cNvPr>
          <p:cNvSpPr/>
          <p:nvPr/>
        </p:nvSpPr>
        <p:spPr>
          <a:xfrm>
            <a:off x="2023865" y="3302864"/>
            <a:ext cx="1025922"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marL="171450" indent="-171450">
              <a:buSzPct val="120000"/>
              <a:buFont typeface="Wingdings" pitchFamily="2" charset="2"/>
              <a:buChar char="ü"/>
            </a:pPr>
            <a:r>
              <a:rPr kumimoji="1" lang="ja-JP" altLang="en-US" sz="800" b="1">
                <a:solidFill>
                  <a:schemeClr val="tx2"/>
                </a:solidFill>
                <a:latin typeface="+mn-ea"/>
              </a:rPr>
              <a:t>よくある課題</a:t>
            </a:r>
            <a:r>
              <a:rPr kumimoji="1" lang="en-US" altLang="ja-JP" sz="800" b="1" dirty="0">
                <a:solidFill>
                  <a:schemeClr val="tx2"/>
                </a:solidFill>
                <a:latin typeface="+mn-ea"/>
              </a:rPr>
              <a:t>-----</a:t>
            </a:r>
            <a:br>
              <a:rPr kumimoji="1" lang="en-US" altLang="ja-JP" sz="800" b="1" dirty="0">
                <a:solidFill>
                  <a:schemeClr val="tx2"/>
                </a:solidFill>
                <a:latin typeface="+mn-ea"/>
              </a:rPr>
            </a:br>
            <a:r>
              <a:rPr kumimoji="1" lang="en-US" altLang="ja-JP" sz="800" b="1" dirty="0">
                <a:solidFill>
                  <a:schemeClr val="tx2"/>
                </a:solidFill>
                <a:latin typeface="+mn-ea"/>
              </a:rPr>
              <a:t>-------------------</a:t>
            </a:r>
          </a:p>
        </p:txBody>
      </p:sp>
      <p:sp>
        <p:nvSpPr>
          <p:cNvPr id="79" name="正方形/長方形 78">
            <a:extLst>
              <a:ext uri="{FF2B5EF4-FFF2-40B4-BE49-F238E27FC236}">
                <a16:creationId xmlns:a16="http://schemas.microsoft.com/office/drawing/2014/main" id="{EA2DEF5C-BC84-1D46-A6A5-6E2238A37137}"/>
              </a:ext>
            </a:extLst>
          </p:cNvPr>
          <p:cNvSpPr/>
          <p:nvPr/>
        </p:nvSpPr>
        <p:spPr>
          <a:xfrm>
            <a:off x="3230773" y="3302782"/>
            <a:ext cx="1025922"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marL="171450" indent="-171450">
              <a:buSzPct val="120000"/>
              <a:buFont typeface="Wingdings" pitchFamily="2" charset="2"/>
              <a:buChar char="ü"/>
            </a:pPr>
            <a:r>
              <a:rPr kumimoji="1" lang="ja-JP" altLang="en-US" sz="800" b="1">
                <a:solidFill>
                  <a:schemeClr val="tx2"/>
                </a:solidFill>
                <a:latin typeface="+mn-ea"/>
              </a:rPr>
              <a:t>よくある課題</a:t>
            </a:r>
            <a:r>
              <a:rPr kumimoji="1" lang="en-US" altLang="ja-JP" sz="800" b="1" dirty="0">
                <a:solidFill>
                  <a:schemeClr val="tx2"/>
                </a:solidFill>
                <a:latin typeface="+mn-ea"/>
              </a:rPr>
              <a:t>-----</a:t>
            </a:r>
            <a:br>
              <a:rPr kumimoji="1" lang="en-US" altLang="ja-JP" sz="800" b="1" dirty="0">
                <a:solidFill>
                  <a:schemeClr val="tx2"/>
                </a:solidFill>
                <a:latin typeface="+mn-ea"/>
              </a:rPr>
            </a:br>
            <a:r>
              <a:rPr kumimoji="1" lang="en-US" altLang="ja-JP" sz="800" b="1" dirty="0">
                <a:solidFill>
                  <a:schemeClr val="tx2"/>
                </a:solidFill>
                <a:latin typeface="+mn-ea"/>
              </a:rPr>
              <a:t>-------------------</a:t>
            </a:r>
          </a:p>
        </p:txBody>
      </p:sp>
      <p:sp>
        <p:nvSpPr>
          <p:cNvPr id="80" name="正方形/長方形 79">
            <a:extLst>
              <a:ext uri="{FF2B5EF4-FFF2-40B4-BE49-F238E27FC236}">
                <a16:creationId xmlns:a16="http://schemas.microsoft.com/office/drawing/2014/main" id="{07EA297C-7154-0F4F-957C-6DD2E82B71C3}"/>
              </a:ext>
            </a:extLst>
          </p:cNvPr>
          <p:cNvSpPr/>
          <p:nvPr/>
        </p:nvSpPr>
        <p:spPr>
          <a:xfrm>
            <a:off x="3070244" y="4616277"/>
            <a:ext cx="1182700" cy="672751"/>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800" dirty="0">
                <a:solidFill>
                  <a:schemeClr val="tx2"/>
                </a:solidFill>
                <a:latin typeface="+mn-ea"/>
              </a:rPr>
              <a:t>IMG</a:t>
            </a:r>
          </a:p>
        </p:txBody>
      </p:sp>
      <p:sp>
        <p:nvSpPr>
          <p:cNvPr id="81" name="正方形/長方形 80">
            <a:extLst>
              <a:ext uri="{FF2B5EF4-FFF2-40B4-BE49-F238E27FC236}">
                <a16:creationId xmlns:a16="http://schemas.microsoft.com/office/drawing/2014/main" id="{471A6532-8D2B-DC4A-A393-F7AE6D922FC1}"/>
              </a:ext>
            </a:extLst>
          </p:cNvPr>
          <p:cNvSpPr/>
          <p:nvPr/>
        </p:nvSpPr>
        <p:spPr>
          <a:xfrm>
            <a:off x="814425" y="4610410"/>
            <a:ext cx="1968683"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1000" b="1" dirty="0">
                <a:solidFill>
                  <a:schemeClr val="tx2"/>
                </a:solidFill>
              </a:rPr>
              <a:t>特長１大手金融機関も導入する</a:t>
            </a:r>
            <a:br>
              <a:rPr kumimoji="1" lang="en-US" altLang="ja-JP" sz="1000" b="1" dirty="0">
                <a:solidFill>
                  <a:schemeClr val="tx2"/>
                </a:solidFill>
              </a:rPr>
            </a:br>
            <a:r>
              <a:rPr kumimoji="1" lang="ja-JP" altLang="en-US" sz="1000" b="1" dirty="0">
                <a:solidFill>
                  <a:schemeClr val="tx2"/>
                </a:solidFill>
              </a:rPr>
              <a:t>　　　万全のセキュリティ対策</a:t>
            </a:r>
            <a:endParaRPr kumimoji="1" lang="en-US" altLang="ja-JP" sz="1000" b="1" dirty="0">
              <a:solidFill>
                <a:schemeClr val="tx2"/>
              </a:solidFill>
            </a:endParaRPr>
          </a:p>
        </p:txBody>
      </p:sp>
      <p:sp>
        <p:nvSpPr>
          <p:cNvPr id="82" name="正方形/長方形 81">
            <a:extLst>
              <a:ext uri="{FF2B5EF4-FFF2-40B4-BE49-F238E27FC236}">
                <a16:creationId xmlns:a16="http://schemas.microsoft.com/office/drawing/2014/main" id="{7C300B54-7CB8-6349-909A-7FC1BB1164EB}"/>
              </a:ext>
            </a:extLst>
          </p:cNvPr>
          <p:cNvSpPr/>
          <p:nvPr/>
        </p:nvSpPr>
        <p:spPr>
          <a:xfrm>
            <a:off x="814425" y="5042807"/>
            <a:ext cx="1968683"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800">
                <a:solidFill>
                  <a:schemeClr val="tx2"/>
                </a:solidFill>
              </a:rPr>
              <a:t>説明</a:t>
            </a:r>
            <a:r>
              <a:rPr kumimoji="1" lang="en-US" altLang="ja-JP" sz="800" dirty="0">
                <a:solidFill>
                  <a:schemeClr val="tx2"/>
                </a:solidFill>
              </a:rPr>
              <a:t>------------------------------------------------------------------------------------------------------------</a:t>
            </a:r>
            <a:endParaRPr kumimoji="1" lang="en-US" altLang="ja-JP" sz="800" b="1" dirty="0">
              <a:solidFill>
                <a:schemeClr val="tx2"/>
              </a:solidFill>
            </a:endParaRPr>
          </a:p>
        </p:txBody>
      </p:sp>
      <p:sp>
        <p:nvSpPr>
          <p:cNvPr id="83" name="正方形/長方形 82">
            <a:extLst>
              <a:ext uri="{FF2B5EF4-FFF2-40B4-BE49-F238E27FC236}">
                <a16:creationId xmlns:a16="http://schemas.microsoft.com/office/drawing/2014/main" id="{8D89D3F1-71AF-1E4A-8A47-3A37EEAE6EC5}"/>
              </a:ext>
            </a:extLst>
          </p:cNvPr>
          <p:cNvSpPr/>
          <p:nvPr/>
        </p:nvSpPr>
        <p:spPr>
          <a:xfrm>
            <a:off x="810674" y="5467017"/>
            <a:ext cx="1182700" cy="672751"/>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800" dirty="0">
                <a:solidFill>
                  <a:schemeClr val="tx2"/>
                </a:solidFill>
                <a:latin typeface="+mn-ea"/>
              </a:rPr>
              <a:t>IMG</a:t>
            </a:r>
          </a:p>
        </p:txBody>
      </p:sp>
      <p:sp>
        <p:nvSpPr>
          <p:cNvPr id="84" name="正方形/長方形 83">
            <a:extLst>
              <a:ext uri="{FF2B5EF4-FFF2-40B4-BE49-F238E27FC236}">
                <a16:creationId xmlns:a16="http://schemas.microsoft.com/office/drawing/2014/main" id="{B4B44DB0-8825-134A-8F18-2965AD33D5F7}"/>
              </a:ext>
            </a:extLst>
          </p:cNvPr>
          <p:cNvSpPr/>
          <p:nvPr/>
        </p:nvSpPr>
        <p:spPr>
          <a:xfrm>
            <a:off x="2284261" y="5467925"/>
            <a:ext cx="1968683"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1000" b="1" dirty="0">
                <a:solidFill>
                  <a:schemeClr val="tx2"/>
                </a:solidFill>
              </a:rPr>
              <a:t>特長２</a:t>
            </a:r>
            <a:r>
              <a:rPr kumimoji="1" lang="en-US" altLang="ja-JP" sz="1000" b="1" dirty="0">
                <a:solidFill>
                  <a:schemeClr val="tx2"/>
                </a:solidFill>
              </a:rPr>
              <a:t>API</a:t>
            </a:r>
            <a:r>
              <a:rPr kumimoji="1" lang="ja-JP" altLang="en-US" sz="1000" b="1" dirty="0">
                <a:solidFill>
                  <a:schemeClr val="tx2"/>
                </a:solidFill>
              </a:rPr>
              <a:t>連携数、業界</a:t>
            </a:r>
            <a:r>
              <a:rPr kumimoji="1" lang="en-US" altLang="ja-JP" sz="1000" b="1" dirty="0">
                <a:solidFill>
                  <a:schemeClr val="tx2"/>
                </a:solidFill>
              </a:rPr>
              <a:t>No.1</a:t>
            </a:r>
          </a:p>
        </p:txBody>
      </p:sp>
      <p:sp>
        <p:nvSpPr>
          <p:cNvPr id="85" name="正方形/長方形 84">
            <a:extLst>
              <a:ext uri="{FF2B5EF4-FFF2-40B4-BE49-F238E27FC236}">
                <a16:creationId xmlns:a16="http://schemas.microsoft.com/office/drawing/2014/main" id="{66AAB750-9851-4D4B-9AAA-B4EA0874D6C8}"/>
              </a:ext>
            </a:extLst>
          </p:cNvPr>
          <p:cNvSpPr/>
          <p:nvPr/>
        </p:nvSpPr>
        <p:spPr>
          <a:xfrm>
            <a:off x="2284261" y="5772162"/>
            <a:ext cx="1968683"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800">
                <a:solidFill>
                  <a:schemeClr val="tx2"/>
                </a:solidFill>
              </a:rPr>
              <a:t>説明</a:t>
            </a:r>
            <a:r>
              <a:rPr kumimoji="1" lang="en-US" altLang="ja-JP" sz="800" dirty="0">
                <a:solidFill>
                  <a:schemeClr val="tx2"/>
                </a:solidFill>
              </a:rPr>
              <a:t>----------------------------------------------------------------------------------------------------------------------------------------------------</a:t>
            </a:r>
            <a:endParaRPr kumimoji="1" lang="en-US" altLang="ja-JP" sz="800" b="1" dirty="0">
              <a:solidFill>
                <a:schemeClr val="tx2"/>
              </a:solidFill>
            </a:endParaRPr>
          </a:p>
        </p:txBody>
      </p:sp>
      <p:sp>
        <p:nvSpPr>
          <p:cNvPr id="86" name="正方形/長方形 85">
            <a:extLst>
              <a:ext uri="{FF2B5EF4-FFF2-40B4-BE49-F238E27FC236}">
                <a16:creationId xmlns:a16="http://schemas.microsoft.com/office/drawing/2014/main" id="{51A9185C-DF76-2546-81C5-F9893736259E}"/>
              </a:ext>
            </a:extLst>
          </p:cNvPr>
          <p:cNvSpPr/>
          <p:nvPr/>
        </p:nvSpPr>
        <p:spPr>
          <a:xfrm>
            <a:off x="3066493" y="6314057"/>
            <a:ext cx="1182700" cy="672751"/>
          </a:xfrm>
          <a:prstGeom prst="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r>
              <a:rPr kumimoji="1" lang="en-US" altLang="ja-JP" sz="800" dirty="0">
                <a:solidFill>
                  <a:schemeClr val="tx2"/>
                </a:solidFill>
                <a:latin typeface="+mn-ea"/>
              </a:rPr>
              <a:t>IMG</a:t>
            </a:r>
          </a:p>
        </p:txBody>
      </p:sp>
      <p:sp>
        <p:nvSpPr>
          <p:cNvPr id="87" name="正方形/長方形 86">
            <a:extLst>
              <a:ext uri="{FF2B5EF4-FFF2-40B4-BE49-F238E27FC236}">
                <a16:creationId xmlns:a16="http://schemas.microsoft.com/office/drawing/2014/main" id="{370D76B9-7361-864D-8F49-77EEF77ED28D}"/>
              </a:ext>
            </a:extLst>
          </p:cNvPr>
          <p:cNvSpPr/>
          <p:nvPr/>
        </p:nvSpPr>
        <p:spPr>
          <a:xfrm>
            <a:off x="810674" y="6316109"/>
            <a:ext cx="1968683"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1000" b="1" dirty="0">
                <a:solidFill>
                  <a:schemeClr val="tx2"/>
                </a:solidFill>
              </a:rPr>
              <a:t>特長３ サポートの初速平均</a:t>
            </a:r>
            <a:r>
              <a:rPr kumimoji="1" lang="en-US" altLang="ja-JP" sz="1000" b="1" dirty="0">
                <a:solidFill>
                  <a:schemeClr val="tx2"/>
                </a:solidFill>
              </a:rPr>
              <a:t>24</a:t>
            </a:r>
            <a:r>
              <a:rPr kumimoji="1" lang="ja-JP" altLang="en-US" sz="1000" b="1" dirty="0">
                <a:solidFill>
                  <a:schemeClr val="tx2"/>
                </a:solidFill>
              </a:rPr>
              <a:t>秒</a:t>
            </a:r>
            <a:endParaRPr kumimoji="1" lang="en-US" altLang="ja-JP" sz="1000" b="1" dirty="0">
              <a:solidFill>
                <a:schemeClr val="tx2"/>
              </a:solidFill>
            </a:endParaRPr>
          </a:p>
        </p:txBody>
      </p:sp>
      <p:sp>
        <p:nvSpPr>
          <p:cNvPr id="88" name="正方形/長方形 87">
            <a:extLst>
              <a:ext uri="{FF2B5EF4-FFF2-40B4-BE49-F238E27FC236}">
                <a16:creationId xmlns:a16="http://schemas.microsoft.com/office/drawing/2014/main" id="{DFEEC097-3B2E-2646-8BF3-6AB9686F1641}"/>
              </a:ext>
            </a:extLst>
          </p:cNvPr>
          <p:cNvSpPr/>
          <p:nvPr/>
        </p:nvSpPr>
        <p:spPr>
          <a:xfrm>
            <a:off x="810674" y="6617476"/>
            <a:ext cx="1968683"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spAutoFit/>
          </a:bodyPr>
          <a:lstStyle/>
          <a:p>
            <a:pPr>
              <a:spcAft>
                <a:spcPts val="600"/>
              </a:spcAft>
            </a:pPr>
            <a:r>
              <a:rPr kumimoji="1" lang="ja-JP" altLang="en-US" sz="800">
                <a:solidFill>
                  <a:schemeClr val="tx2"/>
                </a:solidFill>
              </a:rPr>
              <a:t>説明</a:t>
            </a:r>
            <a:r>
              <a:rPr kumimoji="1" lang="en-US" altLang="ja-JP" sz="800" dirty="0">
                <a:solidFill>
                  <a:schemeClr val="tx2"/>
                </a:solidFill>
              </a:rPr>
              <a:t>----------------------------------------------------------------------------------------------------------------------------------------------------</a:t>
            </a:r>
            <a:endParaRPr kumimoji="1" lang="en-US" altLang="ja-JP" sz="800" b="1" dirty="0">
              <a:solidFill>
                <a:schemeClr val="tx2"/>
              </a:solidFill>
            </a:endParaRPr>
          </a:p>
        </p:txBody>
      </p:sp>
      <p:sp>
        <p:nvSpPr>
          <p:cNvPr id="89" name="正方形/長方形 88">
            <a:extLst>
              <a:ext uri="{FF2B5EF4-FFF2-40B4-BE49-F238E27FC236}">
                <a16:creationId xmlns:a16="http://schemas.microsoft.com/office/drawing/2014/main" id="{3A3D074F-7F09-B144-B660-5BF689D94A5F}"/>
              </a:ext>
            </a:extLst>
          </p:cNvPr>
          <p:cNvSpPr/>
          <p:nvPr/>
        </p:nvSpPr>
        <p:spPr>
          <a:xfrm>
            <a:off x="2149843" y="8500408"/>
            <a:ext cx="759823" cy="184666"/>
          </a:xfrm>
          <a:prstGeom prst="rect">
            <a:avLst/>
          </a:prstGeom>
        </p:spPr>
        <p:txBody>
          <a:bodyPr wrap="none" lIns="0" tIns="0" rIns="0" bIns="0">
            <a:spAutoFit/>
          </a:bodyPr>
          <a:lstStyle/>
          <a:p>
            <a:pPr algn="ctr"/>
            <a:r>
              <a:rPr kumimoji="1" lang="ja-JP" altLang="en-US" sz="600">
                <a:solidFill>
                  <a:schemeClr val="tx2"/>
                </a:solidFill>
                <a:latin typeface="+mn-ea"/>
              </a:rPr>
              <a:t>説明</a:t>
            </a:r>
            <a:r>
              <a:rPr kumimoji="1" lang="en-US" altLang="ja-JP" sz="600" dirty="0">
                <a:solidFill>
                  <a:schemeClr val="tx2"/>
                </a:solidFill>
                <a:latin typeface="+mn-ea"/>
              </a:rPr>
              <a:t>------------------</a:t>
            </a:r>
          </a:p>
          <a:p>
            <a:pPr algn="ctr"/>
            <a:r>
              <a:rPr kumimoji="1" lang="en-US" altLang="ja-JP" sz="600" dirty="0">
                <a:solidFill>
                  <a:schemeClr val="tx2"/>
                </a:solidFill>
                <a:latin typeface="+mn-ea"/>
              </a:rPr>
              <a:t>---------------------</a:t>
            </a:r>
          </a:p>
        </p:txBody>
      </p:sp>
      <p:sp>
        <p:nvSpPr>
          <p:cNvPr id="90" name="正方形/長方形 89">
            <a:extLst>
              <a:ext uri="{FF2B5EF4-FFF2-40B4-BE49-F238E27FC236}">
                <a16:creationId xmlns:a16="http://schemas.microsoft.com/office/drawing/2014/main" id="{389B173D-AA2B-6849-9F37-A52E20E381BD}"/>
              </a:ext>
            </a:extLst>
          </p:cNvPr>
          <p:cNvSpPr/>
          <p:nvPr/>
        </p:nvSpPr>
        <p:spPr>
          <a:xfrm>
            <a:off x="3277932" y="8500408"/>
            <a:ext cx="759823" cy="184666"/>
          </a:xfrm>
          <a:prstGeom prst="rect">
            <a:avLst/>
          </a:prstGeom>
        </p:spPr>
        <p:txBody>
          <a:bodyPr wrap="none" lIns="0" tIns="0" rIns="0" bIns="0">
            <a:spAutoFit/>
          </a:bodyPr>
          <a:lstStyle/>
          <a:p>
            <a:pPr algn="ctr"/>
            <a:r>
              <a:rPr kumimoji="1" lang="ja-JP" altLang="en-US" sz="600">
                <a:solidFill>
                  <a:schemeClr val="tx2"/>
                </a:solidFill>
                <a:latin typeface="+mn-ea"/>
              </a:rPr>
              <a:t>説明</a:t>
            </a:r>
            <a:r>
              <a:rPr kumimoji="1" lang="en-US" altLang="ja-JP" sz="600" dirty="0">
                <a:solidFill>
                  <a:schemeClr val="tx2"/>
                </a:solidFill>
                <a:latin typeface="+mn-ea"/>
              </a:rPr>
              <a:t>------------------</a:t>
            </a:r>
          </a:p>
          <a:p>
            <a:pPr algn="ctr"/>
            <a:r>
              <a:rPr kumimoji="1" lang="en-US" altLang="ja-JP" sz="600" dirty="0">
                <a:solidFill>
                  <a:schemeClr val="tx2"/>
                </a:solidFill>
                <a:latin typeface="+mn-ea"/>
              </a:rPr>
              <a:t>---------------------</a:t>
            </a:r>
          </a:p>
        </p:txBody>
      </p:sp>
      <p:sp>
        <p:nvSpPr>
          <p:cNvPr id="91" name="正方形/長方形 90">
            <a:extLst>
              <a:ext uri="{FF2B5EF4-FFF2-40B4-BE49-F238E27FC236}">
                <a16:creationId xmlns:a16="http://schemas.microsoft.com/office/drawing/2014/main" id="{69F14193-425A-114D-9E37-2031DDFAFCDC}"/>
              </a:ext>
            </a:extLst>
          </p:cNvPr>
          <p:cNvSpPr/>
          <p:nvPr/>
        </p:nvSpPr>
        <p:spPr>
          <a:xfrm>
            <a:off x="443210" y="8953139"/>
            <a:ext cx="4178688" cy="381785"/>
          </a:xfrm>
          <a:prstGeom prst="rect">
            <a:avLst/>
          </a:prstGeom>
          <a:solidFill>
            <a:schemeClr val="bg1">
              <a:lumMod val="7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pPr algn="ctr"/>
            <a:r>
              <a:rPr kumimoji="1" lang="en-US" altLang="ja-JP" sz="1200" b="1" dirty="0">
                <a:solidFill>
                  <a:schemeClr val="tx2"/>
                </a:solidFill>
                <a:latin typeface="+mn-ea"/>
              </a:rPr>
              <a:t>CTA</a:t>
            </a:r>
          </a:p>
        </p:txBody>
      </p:sp>
      <p:sp>
        <p:nvSpPr>
          <p:cNvPr id="45" name="Slide Number Placeholder 5">
            <a:extLst>
              <a:ext uri="{FF2B5EF4-FFF2-40B4-BE49-F238E27FC236}">
                <a16:creationId xmlns:a16="http://schemas.microsoft.com/office/drawing/2014/main" id="{3396998A-3758-9C46-9606-EF5E2C13ED79}"/>
              </a:ext>
            </a:extLst>
          </p:cNvPr>
          <p:cNvSpPr>
            <a:spLocks noGrp="1"/>
          </p:cNvSpPr>
          <p:nvPr>
            <p:ph type="sldNum" sz="quarter" idx="12"/>
          </p:nvPr>
        </p:nvSpPr>
        <p:spPr>
          <a:xfrm>
            <a:off x="7256514" y="10430190"/>
            <a:ext cx="139461" cy="153888"/>
          </a:xfrm>
        </p:spPr>
        <p:txBody>
          <a:bodyPr/>
          <a:lstStyle>
            <a:lvl1pPr algn="r">
              <a:defRPr>
                <a:solidFill>
                  <a:schemeClr val="tx2"/>
                </a:solidFill>
                <a:latin typeface="+mj-ea"/>
                <a:ea typeface="+mj-ea"/>
              </a:defRPr>
            </a:lvl1pPr>
          </a:lstStyle>
          <a:p>
            <a:fld id="{BDAF3A46-BB46-C846-A957-87752CFF5CED}" type="slidenum">
              <a:rPr kumimoji="1" lang="ja-JP" altLang="en-US" smtClean="0"/>
              <a:pPr/>
              <a:t>7</a:t>
            </a:fld>
            <a:endParaRPr kumimoji="1" lang="ja-JP" altLang="en-US"/>
          </a:p>
        </p:txBody>
      </p:sp>
      <p:sp>
        <p:nvSpPr>
          <p:cNvPr id="47" name="正方形/長方形 46">
            <a:extLst>
              <a:ext uri="{FF2B5EF4-FFF2-40B4-BE49-F238E27FC236}">
                <a16:creationId xmlns:a16="http://schemas.microsoft.com/office/drawing/2014/main" id="{CF5CCC10-3F98-8448-85A1-7C4C37E959DD}"/>
              </a:ext>
            </a:extLst>
          </p:cNvPr>
          <p:cNvSpPr/>
          <p:nvPr/>
        </p:nvSpPr>
        <p:spPr>
          <a:xfrm>
            <a:off x="445254" y="1278962"/>
            <a:ext cx="4178688" cy="1361728"/>
          </a:xfrm>
          <a:prstGeom prst="rect">
            <a:avLst/>
          </a:prstGeom>
          <a:solidFill>
            <a:schemeClr val="bg1">
              <a:lumMod val="8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kumimoji="1" lang="en-US" altLang="ja-JP" sz="1200" dirty="0">
                <a:solidFill>
                  <a:schemeClr val="tx2"/>
                </a:solidFill>
                <a:latin typeface="+mn-ea"/>
              </a:rPr>
              <a:t>IMG</a:t>
            </a:r>
          </a:p>
        </p:txBody>
      </p:sp>
      <p:sp>
        <p:nvSpPr>
          <p:cNvPr id="48" name="正方形/長方形 47">
            <a:extLst>
              <a:ext uri="{FF2B5EF4-FFF2-40B4-BE49-F238E27FC236}">
                <a16:creationId xmlns:a16="http://schemas.microsoft.com/office/drawing/2014/main" id="{3B655E6C-242E-2941-99F7-3205C2973712}"/>
              </a:ext>
            </a:extLst>
          </p:cNvPr>
          <p:cNvSpPr/>
          <p:nvPr/>
        </p:nvSpPr>
        <p:spPr>
          <a:xfrm>
            <a:off x="2317824" y="2277814"/>
            <a:ext cx="461666"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ja-JP" altLang="en-US" sz="900" u="sng">
                <a:solidFill>
                  <a:schemeClr val="tx2"/>
                </a:solidFill>
              </a:rPr>
              <a:t>無料相談</a:t>
            </a:r>
          </a:p>
        </p:txBody>
      </p:sp>
      <p:sp>
        <p:nvSpPr>
          <p:cNvPr id="49" name="正方形/長方形 48">
            <a:extLst>
              <a:ext uri="{FF2B5EF4-FFF2-40B4-BE49-F238E27FC236}">
                <a16:creationId xmlns:a16="http://schemas.microsoft.com/office/drawing/2014/main" id="{3C48B9CD-FE69-8544-BABE-2AFEE95A8109}"/>
              </a:ext>
            </a:extLst>
          </p:cNvPr>
          <p:cNvSpPr/>
          <p:nvPr/>
        </p:nvSpPr>
        <p:spPr>
          <a:xfrm>
            <a:off x="1822162" y="1553623"/>
            <a:ext cx="1436291"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ja-JP" altLang="en-US" sz="1600" b="1">
                <a:solidFill>
                  <a:schemeClr val="tx2"/>
                </a:solidFill>
                <a:latin typeface="+mn-ea"/>
              </a:rPr>
              <a:t>キャッチコピー</a:t>
            </a:r>
            <a:endParaRPr kumimoji="1" lang="ja-JP" altLang="en-US" sz="1600" b="1" dirty="0">
              <a:solidFill>
                <a:schemeClr val="tx2"/>
              </a:solidFill>
              <a:latin typeface="+mn-ea"/>
            </a:endParaRPr>
          </a:p>
        </p:txBody>
      </p:sp>
      <p:sp>
        <p:nvSpPr>
          <p:cNvPr id="50" name="角丸四角形 49">
            <a:extLst>
              <a:ext uri="{FF2B5EF4-FFF2-40B4-BE49-F238E27FC236}">
                <a16:creationId xmlns:a16="http://schemas.microsoft.com/office/drawing/2014/main" id="{4CBBD776-C9F5-2946-9FF2-DDECFFB7A258}"/>
              </a:ext>
            </a:extLst>
          </p:cNvPr>
          <p:cNvSpPr/>
          <p:nvPr/>
        </p:nvSpPr>
        <p:spPr>
          <a:xfrm>
            <a:off x="1767860" y="1873845"/>
            <a:ext cx="1559038" cy="31863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rtlCol="0" anchor="ctr">
            <a:spAutoFit/>
          </a:bodyPr>
          <a:lstStyle/>
          <a:p>
            <a:pPr algn="ctr"/>
            <a:r>
              <a:rPr kumimoji="1" lang="ja-JP" altLang="en-US" sz="1000">
                <a:solidFill>
                  <a:schemeClr val="bg1"/>
                </a:solidFill>
              </a:rPr>
              <a:t>資料請求</a:t>
            </a:r>
          </a:p>
        </p:txBody>
      </p:sp>
      <p:sp>
        <p:nvSpPr>
          <p:cNvPr id="52" name="正方形/長方形 51">
            <a:extLst>
              <a:ext uri="{FF2B5EF4-FFF2-40B4-BE49-F238E27FC236}">
                <a16:creationId xmlns:a16="http://schemas.microsoft.com/office/drawing/2014/main" id="{54C01B21-D04B-EB4E-BB9C-AFC13D96ECEC}"/>
              </a:ext>
            </a:extLst>
          </p:cNvPr>
          <p:cNvSpPr/>
          <p:nvPr/>
        </p:nvSpPr>
        <p:spPr>
          <a:xfrm>
            <a:off x="5022849" y="1873845"/>
            <a:ext cx="2123538" cy="8713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a:solidFill>
                  <a:schemeClr val="tx2"/>
                </a:solidFill>
                <a:latin typeface="+mn-ea"/>
              </a:rPr>
              <a:t>「資料請求」など早く情報を集めたいユーザー向けに</a:t>
            </a:r>
            <a:r>
              <a:rPr kumimoji="1" lang="en-US" altLang="ja-JP" sz="1100" b="1" dirty="0">
                <a:solidFill>
                  <a:schemeClr val="tx2"/>
                </a:solidFill>
                <a:latin typeface="+mn-ea"/>
              </a:rPr>
              <a:t>CTA</a:t>
            </a:r>
            <a:r>
              <a:rPr kumimoji="1" lang="ja-JP" altLang="en-US" sz="1100" b="1">
                <a:solidFill>
                  <a:schemeClr val="tx2"/>
                </a:solidFill>
                <a:latin typeface="+mn-ea"/>
              </a:rPr>
              <a:t>を設置する</a:t>
            </a:r>
            <a:endParaRPr kumimoji="1" lang="en-US" altLang="ja-JP" sz="1100" b="1" dirty="0">
              <a:solidFill>
                <a:schemeClr val="tx2"/>
              </a:solidFill>
              <a:latin typeface="+mn-ea"/>
            </a:endParaRPr>
          </a:p>
        </p:txBody>
      </p:sp>
      <p:sp>
        <p:nvSpPr>
          <p:cNvPr id="53" name="円/楕円 52">
            <a:extLst>
              <a:ext uri="{FF2B5EF4-FFF2-40B4-BE49-F238E27FC236}">
                <a16:creationId xmlns:a16="http://schemas.microsoft.com/office/drawing/2014/main" id="{432CFF78-F693-6348-8D1B-A6B8FE340D30}"/>
              </a:ext>
            </a:extLst>
          </p:cNvPr>
          <p:cNvSpPr/>
          <p:nvPr/>
        </p:nvSpPr>
        <p:spPr>
          <a:xfrm>
            <a:off x="4875115" y="1689695"/>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58" name="円/楕円 57">
            <a:extLst>
              <a:ext uri="{FF2B5EF4-FFF2-40B4-BE49-F238E27FC236}">
                <a16:creationId xmlns:a16="http://schemas.microsoft.com/office/drawing/2014/main" id="{526BA05D-8D0B-F240-9771-05708401DCD8}"/>
              </a:ext>
            </a:extLst>
          </p:cNvPr>
          <p:cNvSpPr/>
          <p:nvPr/>
        </p:nvSpPr>
        <p:spPr>
          <a:xfrm>
            <a:off x="270320" y="1689695"/>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Tree>
    <p:extLst>
      <p:ext uri="{BB962C8B-B14F-4D97-AF65-F5344CB8AC3E}">
        <p14:creationId xmlns:p14="http://schemas.microsoft.com/office/powerpoint/2010/main" val="4215803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2A7DC7D-6E98-4746-BF2A-7238105B8F3F}"/>
              </a:ext>
            </a:extLst>
          </p:cNvPr>
          <p:cNvSpPr>
            <a:spLocks noGrp="1"/>
          </p:cNvSpPr>
          <p:nvPr>
            <p:ph type="title"/>
          </p:nvPr>
        </p:nvSpPr>
        <p:spPr/>
        <p:txBody>
          <a:bodyPr/>
          <a:lstStyle/>
          <a:p>
            <a:r>
              <a:rPr kumimoji="1" lang="ja-JP" altLang="en-US"/>
              <a:t>料金</a:t>
            </a:r>
          </a:p>
        </p:txBody>
      </p:sp>
      <p:sp>
        <p:nvSpPr>
          <p:cNvPr id="60" name="正方形/長方形 59">
            <a:extLst>
              <a:ext uri="{FF2B5EF4-FFF2-40B4-BE49-F238E27FC236}">
                <a16:creationId xmlns:a16="http://schemas.microsoft.com/office/drawing/2014/main" id="{7513FE17-7C3E-F64B-AD5C-0453F9C49EA5}"/>
              </a:ext>
            </a:extLst>
          </p:cNvPr>
          <p:cNvSpPr/>
          <p:nvPr/>
        </p:nvSpPr>
        <p:spPr>
          <a:xfrm>
            <a:off x="440779" y="1051679"/>
            <a:ext cx="4171909" cy="227282"/>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16000" tIns="36000" rIns="216000" bIns="0" rtlCol="0" anchor="ctr" anchorCtr="0"/>
          <a:lstStyle/>
          <a:p>
            <a:r>
              <a:rPr kumimoji="1" lang="ja-JP" altLang="en-US" sz="800">
                <a:solidFill>
                  <a:schemeClr val="tx2"/>
                </a:solidFill>
                <a:latin typeface="+mn-ea"/>
              </a:rPr>
              <a:t>パンくずリスト</a:t>
            </a:r>
            <a:endParaRPr kumimoji="1" lang="en-US" altLang="ja-JP" sz="800" dirty="0">
              <a:solidFill>
                <a:schemeClr val="tx2"/>
              </a:solidFill>
              <a:latin typeface="+mn-ea"/>
            </a:endParaRPr>
          </a:p>
        </p:txBody>
      </p:sp>
      <p:sp>
        <p:nvSpPr>
          <p:cNvPr id="100" name="正方形/長方形 99">
            <a:extLst>
              <a:ext uri="{FF2B5EF4-FFF2-40B4-BE49-F238E27FC236}">
                <a16:creationId xmlns:a16="http://schemas.microsoft.com/office/drawing/2014/main" id="{E05069CC-57B1-CE49-AA2F-76C9F756FF54}"/>
              </a:ext>
            </a:extLst>
          </p:cNvPr>
          <p:cNvSpPr/>
          <p:nvPr/>
        </p:nvSpPr>
        <p:spPr>
          <a:xfrm>
            <a:off x="440780" y="2236781"/>
            <a:ext cx="4171908" cy="2983204"/>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01" name="正方形/長方形 100">
            <a:extLst>
              <a:ext uri="{FF2B5EF4-FFF2-40B4-BE49-F238E27FC236}">
                <a16:creationId xmlns:a16="http://schemas.microsoft.com/office/drawing/2014/main" id="{06FA6891-6292-5446-81D3-E6314168E2A7}"/>
              </a:ext>
            </a:extLst>
          </p:cNvPr>
          <p:cNvSpPr/>
          <p:nvPr/>
        </p:nvSpPr>
        <p:spPr>
          <a:xfrm>
            <a:off x="2333392" y="2396225"/>
            <a:ext cx="359073"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料金</a:t>
            </a:r>
          </a:p>
        </p:txBody>
      </p:sp>
      <p:sp>
        <p:nvSpPr>
          <p:cNvPr id="46" name="正方形/長方形 45">
            <a:extLst>
              <a:ext uri="{FF2B5EF4-FFF2-40B4-BE49-F238E27FC236}">
                <a16:creationId xmlns:a16="http://schemas.microsoft.com/office/drawing/2014/main" id="{58ED8BA4-48C6-6043-B061-2A69B74A04B5}"/>
              </a:ext>
            </a:extLst>
          </p:cNvPr>
          <p:cNvSpPr/>
          <p:nvPr/>
        </p:nvSpPr>
        <p:spPr>
          <a:xfrm>
            <a:off x="440779" y="8397653"/>
            <a:ext cx="4171909" cy="1141241"/>
          </a:xfrm>
          <a:prstGeom prst="rect">
            <a:avLst/>
          </a:prstGeom>
          <a:solidFill>
            <a:schemeClr val="bg1">
              <a:lumMod val="85000"/>
            </a:schemeClr>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kumimoji="1" lang="en-US" altLang="ja-JP" sz="800" dirty="0">
                <a:solidFill>
                  <a:schemeClr val="tx2"/>
                </a:solidFill>
                <a:latin typeface="+mn-ea"/>
              </a:rPr>
              <a:t>IMG</a:t>
            </a:r>
          </a:p>
        </p:txBody>
      </p:sp>
      <p:sp>
        <p:nvSpPr>
          <p:cNvPr id="47" name="角丸四角形 46">
            <a:extLst>
              <a:ext uri="{FF2B5EF4-FFF2-40B4-BE49-F238E27FC236}">
                <a16:creationId xmlns:a16="http://schemas.microsoft.com/office/drawing/2014/main" id="{09FE313B-3BA4-0648-ABC3-DC428348F04A}"/>
              </a:ext>
            </a:extLst>
          </p:cNvPr>
          <p:cNvSpPr/>
          <p:nvPr/>
        </p:nvSpPr>
        <p:spPr>
          <a:xfrm>
            <a:off x="1437237" y="8866751"/>
            <a:ext cx="2202539" cy="31863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88000" tIns="36000" rIns="288000" bIns="36000" rtlCol="0" anchor="ctr">
            <a:spAutoFit/>
          </a:bodyPr>
          <a:lstStyle/>
          <a:p>
            <a:pPr algn="ctr"/>
            <a:r>
              <a:rPr kumimoji="1" lang="ja-JP" altLang="en-US" sz="1000"/>
              <a:t>料金表をダウンロードする</a:t>
            </a:r>
            <a:endParaRPr kumimoji="1" lang="ja-JP" altLang="en-US" sz="1000" dirty="0"/>
          </a:p>
        </p:txBody>
      </p:sp>
      <p:sp>
        <p:nvSpPr>
          <p:cNvPr id="48" name="正方形/長方形 47">
            <a:extLst>
              <a:ext uri="{FF2B5EF4-FFF2-40B4-BE49-F238E27FC236}">
                <a16:creationId xmlns:a16="http://schemas.microsoft.com/office/drawing/2014/main" id="{9521CBD8-16D4-0A43-8E85-A4169642D00E}"/>
              </a:ext>
            </a:extLst>
          </p:cNvPr>
          <p:cNvSpPr/>
          <p:nvPr/>
        </p:nvSpPr>
        <p:spPr>
          <a:xfrm>
            <a:off x="2115813" y="9287930"/>
            <a:ext cx="807913" cy="10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ja-JP" altLang="en-US" sz="700" u="sng">
                <a:solidFill>
                  <a:schemeClr val="tx2"/>
                </a:solidFill>
              </a:rPr>
              <a:t>見積もりを依頼する</a:t>
            </a:r>
          </a:p>
        </p:txBody>
      </p:sp>
      <p:sp>
        <p:nvSpPr>
          <p:cNvPr id="49" name="正方形/長方形 48">
            <a:extLst>
              <a:ext uri="{FF2B5EF4-FFF2-40B4-BE49-F238E27FC236}">
                <a16:creationId xmlns:a16="http://schemas.microsoft.com/office/drawing/2014/main" id="{6E112278-33EC-EC46-A658-84D9BDE8629E}"/>
              </a:ext>
            </a:extLst>
          </p:cNvPr>
          <p:cNvSpPr/>
          <p:nvPr/>
        </p:nvSpPr>
        <p:spPr>
          <a:xfrm>
            <a:off x="1999889" y="8592529"/>
            <a:ext cx="1077218"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ja-JP" altLang="en-US" sz="1200" b="1">
                <a:solidFill>
                  <a:schemeClr val="tx2"/>
                </a:solidFill>
                <a:latin typeface="+mn-ea"/>
              </a:rPr>
              <a:t>キャッチコピー</a:t>
            </a:r>
          </a:p>
        </p:txBody>
      </p:sp>
      <p:sp>
        <p:nvSpPr>
          <p:cNvPr id="50" name="正方形/長方形 49">
            <a:extLst>
              <a:ext uri="{FF2B5EF4-FFF2-40B4-BE49-F238E27FC236}">
                <a16:creationId xmlns:a16="http://schemas.microsoft.com/office/drawing/2014/main" id="{C057C802-1E70-594F-8F22-6383F94CFF20}"/>
              </a:ext>
            </a:extLst>
          </p:cNvPr>
          <p:cNvSpPr/>
          <p:nvPr/>
        </p:nvSpPr>
        <p:spPr>
          <a:xfrm>
            <a:off x="439882" y="9538894"/>
            <a:ext cx="4174604" cy="415410"/>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pPr algn="ctr"/>
            <a:r>
              <a:rPr kumimoji="1" lang="ja-JP" altLang="en-US" sz="700">
                <a:solidFill>
                  <a:schemeClr val="tx2"/>
                </a:solidFill>
                <a:latin typeface="+mn-ea"/>
              </a:rPr>
              <a:t>お電話でのお問い合わせ</a:t>
            </a:r>
            <a:r>
              <a:rPr kumimoji="1" lang="ja-JP" altLang="en-US" sz="900">
                <a:solidFill>
                  <a:schemeClr val="tx2"/>
                </a:solidFill>
                <a:latin typeface="+mn-ea"/>
              </a:rPr>
              <a:t>　</a:t>
            </a:r>
            <a:r>
              <a:rPr kumimoji="1" lang="en-US" altLang="ja-JP" sz="1100" b="1" dirty="0">
                <a:solidFill>
                  <a:schemeClr val="tx2"/>
                </a:solidFill>
                <a:latin typeface="+mn-ea"/>
              </a:rPr>
              <a:t>0123-456-7890  </a:t>
            </a:r>
            <a:r>
              <a:rPr kumimoji="1" lang="ja-JP" altLang="en-US" sz="700">
                <a:solidFill>
                  <a:schemeClr val="tx2"/>
                </a:solidFill>
                <a:latin typeface="+mn-ea"/>
              </a:rPr>
              <a:t>平日</a:t>
            </a:r>
            <a:r>
              <a:rPr kumimoji="1" lang="en-US" altLang="ja-JP" sz="700" dirty="0">
                <a:solidFill>
                  <a:schemeClr val="tx2"/>
                </a:solidFill>
                <a:latin typeface="+mn-ea"/>
              </a:rPr>
              <a:t>00:00~00:00</a:t>
            </a:r>
            <a:endParaRPr kumimoji="1" lang="en-US" altLang="ja-JP" sz="900" dirty="0">
              <a:solidFill>
                <a:schemeClr val="tx2"/>
              </a:solidFill>
              <a:latin typeface="+mn-ea"/>
            </a:endParaRPr>
          </a:p>
        </p:txBody>
      </p:sp>
      <p:sp>
        <p:nvSpPr>
          <p:cNvPr id="54" name="正方形/長方形 53">
            <a:extLst>
              <a:ext uri="{FF2B5EF4-FFF2-40B4-BE49-F238E27FC236}">
                <a16:creationId xmlns:a16="http://schemas.microsoft.com/office/drawing/2014/main" id="{9A4EDDC8-DD23-CA40-8112-B841F470D816}"/>
              </a:ext>
            </a:extLst>
          </p:cNvPr>
          <p:cNvSpPr/>
          <p:nvPr/>
        </p:nvSpPr>
        <p:spPr>
          <a:xfrm>
            <a:off x="5100635" y="5967699"/>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dirty="0">
                <a:solidFill>
                  <a:schemeClr val="tx2"/>
                </a:solidFill>
                <a:latin typeface="+mn-ea"/>
              </a:rPr>
              <a:t>サポート体制やオプション機能を紹介する</a:t>
            </a:r>
            <a:endParaRPr kumimoji="1" lang="en-US" altLang="ja-JP" sz="1100" b="1" dirty="0">
              <a:solidFill>
                <a:schemeClr val="tx2"/>
              </a:solidFill>
              <a:latin typeface="+mn-ea"/>
            </a:endParaRPr>
          </a:p>
        </p:txBody>
      </p:sp>
      <p:sp>
        <p:nvSpPr>
          <p:cNvPr id="55" name="円/楕円 54">
            <a:extLst>
              <a:ext uri="{FF2B5EF4-FFF2-40B4-BE49-F238E27FC236}">
                <a16:creationId xmlns:a16="http://schemas.microsoft.com/office/drawing/2014/main" id="{4E10CD0F-889C-2044-A367-BB3A4B6D8247}"/>
              </a:ext>
            </a:extLst>
          </p:cNvPr>
          <p:cNvSpPr/>
          <p:nvPr/>
        </p:nvSpPr>
        <p:spPr>
          <a:xfrm>
            <a:off x="4844929" y="5783549"/>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56" name="正方形/長方形 55">
            <a:extLst>
              <a:ext uri="{FF2B5EF4-FFF2-40B4-BE49-F238E27FC236}">
                <a16:creationId xmlns:a16="http://schemas.microsoft.com/office/drawing/2014/main" id="{E5736ED7-041C-A443-90C2-96DD4CBB1EF3}"/>
              </a:ext>
            </a:extLst>
          </p:cNvPr>
          <p:cNvSpPr/>
          <p:nvPr/>
        </p:nvSpPr>
        <p:spPr>
          <a:xfrm>
            <a:off x="5100635" y="2420931"/>
            <a:ext cx="2123538" cy="26872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各種サービス・プランの違いや組み合わせを比較できるようにする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一番売りたいプランを</a:t>
            </a:r>
            <a:br>
              <a:rPr kumimoji="1" lang="en-US" altLang="ja-JP" sz="1100" b="1" dirty="0">
                <a:solidFill>
                  <a:schemeClr val="tx2"/>
                </a:solidFill>
                <a:latin typeface="+mn-ea"/>
              </a:rPr>
            </a:br>
            <a:r>
              <a:rPr kumimoji="1" lang="ja-JP" altLang="en-US" sz="1100" b="1">
                <a:solidFill>
                  <a:schemeClr val="tx2"/>
                </a:solidFill>
                <a:latin typeface="+mn-ea"/>
              </a:rPr>
              <a:t>目立たせる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ja-JP" altLang="en-US" sz="1100" b="1">
                <a:solidFill>
                  <a:schemeClr val="tx2"/>
                </a:solidFill>
                <a:latin typeface="+mn-ea"/>
              </a:rPr>
              <a:t>オーダーメイド型で価格が曖昧な場合は、目安となる事例を記載する</a:t>
            </a:r>
            <a:endParaRPr kumimoji="1" lang="en-US" altLang="ja-JP" sz="1100" b="1" dirty="0">
              <a:solidFill>
                <a:schemeClr val="tx2"/>
              </a:solidFill>
              <a:latin typeface="+mn-ea"/>
            </a:endParaRPr>
          </a:p>
          <a:p>
            <a:pPr marL="177800" indent="-141800">
              <a:spcAft>
                <a:spcPts val="1200"/>
              </a:spcAft>
              <a:buClr>
                <a:schemeClr val="accent5"/>
              </a:buClr>
              <a:buFont typeface="Wingdings" pitchFamily="2" charset="2"/>
              <a:buChar char="l"/>
            </a:pPr>
            <a:r>
              <a:rPr kumimoji="1" lang="en-US" altLang="ja-JP" sz="1100" b="1" dirty="0">
                <a:solidFill>
                  <a:schemeClr val="tx2"/>
                </a:solidFill>
                <a:latin typeface="+mn-ea"/>
              </a:rPr>
              <a:t>CV</a:t>
            </a:r>
            <a:r>
              <a:rPr kumimoji="1" lang="ja-JP" altLang="en-US" sz="1100" b="1">
                <a:solidFill>
                  <a:schemeClr val="tx2"/>
                </a:solidFill>
                <a:latin typeface="+mn-ea"/>
              </a:rPr>
              <a:t>を増やしたい場合は金額を非表示にし、料金の問い合わせに誘導する</a:t>
            </a:r>
            <a:endParaRPr kumimoji="1" lang="en-US" altLang="ja-JP" sz="1100" b="1" dirty="0">
              <a:solidFill>
                <a:schemeClr val="tx2"/>
              </a:solidFill>
              <a:latin typeface="+mn-ea"/>
            </a:endParaRPr>
          </a:p>
        </p:txBody>
      </p:sp>
      <p:sp>
        <p:nvSpPr>
          <p:cNvPr id="57" name="円/楕円 56">
            <a:extLst>
              <a:ext uri="{FF2B5EF4-FFF2-40B4-BE49-F238E27FC236}">
                <a16:creationId xmlns:a16="http://schemas.microsoft.com/office/drawing/2014/main" id="{CC6C495C-4B22-5E4A-8DA7-4F7E54FD2DF4}"/>
              </a:ext>
            </a:extLst>
          </p:cNvPr>
          <p:cNvSpPr/>
          <p:nvPr/>
        </p:nvSpPr>
        <p:spPr>
          <a:xfrm>
            <a:off x="4870442" y="223678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63" name="正方形/長方形 62">
            <a:extLst>
              <a:ext uri="{FF2B5EF4-FFF2-40B4-BE49-F238E27FC236}">
                <a16:creationId xmlns:a16="http://schemas.microsoft.com/office/drawing/2014/main" id="{B884E1EA-3EFA-7344-8724-320FF00BF9F9}"/>
              </a:ext>
            </a:extLst>
          </p:cNvPr>
          <p:cNvSpPr/>
          <p:nvPr/>
        </p:nvSpPr>
        <p:spPr>
          <a:xfrm>
            <a:off x="697913" y="3168967"/>
            <a:ext cx="870955" cy="1464675"/>
          </a:xfrm>
          <a:prstGeom prst="rect">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72000" bIns="72000" rtlCol="0" anchor="t" anchorCtr="0"/>
          <a:lstStyle/>
          <a:p>
            <a:pPr algn="ctr"/>
            <a:r>
              <a:rPr kumimoji="1" lang="ja-JP" altLang="en-US" sz="600" b="1">
                <a:solidFill>
                  <a:schemeClr val="tx2"/>
                </a:solidFill>
                <a:latin typeface="+mn-ea"/>
              </a:rPr>
              <a:t>○○○という方に</a:t>
            </a:r>
            <a:br>
              <a:rPr kumimoji="1" lang="en-US" altLang="ja-JP" sz="600" b="1" dirty="0">
                <a:solidFill>
                  <a:schemeClr val="tx2"/>
                </a:solidFill>
                <a:latin typeface="+mn-ea"/>
              </a:rPr>
            </a:br>
            <a:r>
              <a:rPr kumimoji="1" lang="ja-JP" altLang="en-US" sz="600" b="1">
                <a:solidFill>
                  <a:schemeClr val="tx2"/>
                </a:solidFill>
                <a:latin typeface="+mn-ea"/>
              </a:rPr>
              <a:t>おすすめです</a:t>
            </a:r>
            <a:endParaRPr kumimoji="1" lang="en-US" altLang="ja-JP" sz="600" b="1" dirty="0">
              <a:solidFill>
                <a:schemeClr val="tx2"/>
              </a:solidFill>
              <a:latin typeface="+mn-ea"/>
            </a:endParaRPr>
          </a:p>
          <a:p>
            <a:pPr algn="ctr"/>
            <a:endParaRPr kumimoji="1" lang="en-US" altLang="ja-JP" sz="800" b="1" dirty="0">
              <a:solidFill>
                <a:schemeClr val="tx2"/>
              </a:solidFill>
              <a:latin typeface="+mn-ea"/>
            </a:endParaRPr>
          </a:p>
          <a:p>
            <a:pPr algn="ctr"/>
            <a:r>
              <a:rPr kumimoji="1" lang="en-US" altLang="ja-JP" sz="900" b="1" dirty="0">
                <a:solidFill>
                  <a:schemeClr val="tx2"/>
                </a:solidFill>
                <a:latin typeface="+mn-ea"/>
              </a:rPr>
              <a:t>1,500</a:t>
            </a:r>
            <a:r>
              <a:rPr kumimoji="1" lang="ja-JP" altLang="en-US" sz="900" b="1">
                <a:solidFill>
                  <a:schemeClr val="tx2"/>
                </a:solidFill>
                <a:latin typeface="+mn-ea"/>
              </a:rPr>
              <a:t>円</a:t>
            </a:r>
            <a:r>
              <a:rPr kumimoji="1" lang="en-US" altLang="ja-JP" sz="900" b="1" dirty="0">
                <a:solidFill>
                  <a:schemeClr val="tx2"/>
                </a:solidFill>
                <a:latin typeface="+mn-ea"/>
              </a:rPr>
              <a:t>/</a:t>
            </a:r>
            <a:r>
              <a:rPr kumimoji="1" lang="ja-JP" altLang="en-US" sz="900" b="1">
                <a:solidFill>
                  <a:schemeClr val="tx2"/>
                </a:solidFill>
                <a:latin typeface="+mn-ea"/>
              </a:rPr>
              <a:t>月</a:t>
            </a:r>
            <a:endParaRPr kumimoji="1" lang="en-US" altLang="ja-JP" sz="900" b="1" dirty="0">
              <a:solidFill>
                <a:schemeClr val="tx2"/>
              </a:solidFill>
              <a:latin typeface="+mn-ea"/>
            </a:endParaRPr>
          </a:p>
        </p:txBody>
      </p:sp>
      <p:sp>
        <p:nvSpPr>
          <p:cNvPr id="64" name="正方形/長方形 63">
            <a:extLst>
              <a:ext uri="{FF2B5EF4-FFF2-40B4-BE49-F238E27FC236}">
                <a16:creationId xmlns:a16="http://schemas.microsoft.com/office/drawing/2014/main" id="{9B672B71-B999-6141-B4D2-22A5CDCD8207}"/>
              </a:ext>
            </a:extLst>
          </p:cNvPr>
          <p:cNvSpPr/>
          <p:nvPr/>
        </p:nvSpPr>
        <p:spPr>
          <a:xfrm>
            <a:off x="1625827" y="3168967"/>
            <a:ext cx="872809" cy="1464675"/>
          </a:xfrm>
          <a:prstGeom prst="rect">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72000" bIns="72000" rtlCol="0" anchor="t" anchorCtr="0"/>
          <a:lstStyle/>
          <a:p>
            <a:pPr algn="ctr"/>
            <a:r>
              <a:rPr kumimoji="1" lang="ja-JP" altLang="en-US" sz="600" b="1">
                <a:solidFill>
                  <a:schemeClr val="tx2"/>
                </a:solidFill>
                <a:latin typeface="+mn-ea"/>
              </a:rPr>
              <a:t>○○○という方に</a:t>
            </a:r>
            <a:br>
              <a:rPr kumimoji="1" lang="en-US" altLang="ja-JP" sz="600" b="1" dirty="0">
                <a:solidFill>
                  <a:schemeClr val="tx2"/>
                </a:solidFill>
                <a:latin typeface="+mn-ea"/>
              </a:rPr>
            </a:br>
            <a:r>
              <a:rPr kumimoji="1" lang="ja-JP" altLang="en-US" sz="600" b="1">
                <a:solidFill>
                  <a:schemeClr val="tx2"/>
                </a:solidFill>
                <a:latin typeface="+mn-ea"/>
              </a:rPr>
              <a:t>おすすめです</a:t>
            </a:r>
            <a:endParaRPr kumimoji="1" lang="en-US" altLang="ja-JP" sz="600" b="1" dirty="0">
              <a:solidFill>
                <a:schemeClr val="tx2"/>
              </a:solidFill>
              <a:latin typeface="+mn-ea"/>
            </a:endParaRPr>
          </a:p>
          <a:p>
            <a:pPr algn="ctr"/>
            <a:endParaRPr kumimoji="1" lang="en-US" altLang="ja-JP" sz="800" b="1" dirty="0">
              <a:solidFill>
                <a:schemeClr val="tx2"/>
              </a:solidFill>
              <a:latin typeface="+mn-ea"/>
            </a:endParaRPr>
          </a:p>
          <a:p>
            <a:pPr algn="ctr"/>
            <a:r>
              <a:rPr kumimoji="1" lang="en-US" altLang="ja-JP" sz="900" b="1" dirty="0">
                <a:solidFill>
                  <a:schemeClr val="tx2"/>
                </a:solidFill>
                <a:latin typeface="+mn-ea"/>
              </a:rPr>
              <a:t>2,500</a:t>
            </a:r>
            <a:r>
              <a:rPr kumimoji="1" lang="ja-JP" altLang="en-US" sz="900" b="1">
                <a:solidFill>
                  <a:schemeClr val="tx2"/>
                </a:solidFill>
                <a:latin typeface="+mn-ea"/>
              </a:rPr>
              <a:t>円</a:t>
            </a:r>
            <a:r>
              <a:rPr kumimoji="1" lang="en-US" altLang="ja-JP" sz="900" b="1" dirty="0">
                <a:solidFill>
                  <a:schemeClr val="tx2"/>
                </a:solidFill>
                <a:latin typeface="+mn-ea"/>
              </a:rPr>
              <a:t>/</a:t>
            </a:r>
            <a:r>
              <a:rPr kumimoji="1" lang="ja-JP" altLang="en-US" sz="900" b="1">
                <a:solidFill>
                  <a:schemeClr val="tx2"/>
                </a:solidFill>
                <a:latin typeface="+mn-ea"/>
              </a:rPr>
              <a:t>月</a:t>
            </a:r>
            <a:endParaRPr kumimoji="1" lang="en-US" altLang="ja-JP" sz="900" b="1" dirty="0">
              <a:solidFill>
                <a:schemeClr val="tx2"/>
              </a:solidFill>
              <a:latin typeface="+mn-ea"/>
            </a:endParaRPr>
          </a:p>
        </p:txBody>
      </p:sp>
      <p:sp>
        <p:nvSpPr>
          <p:cNvPr id="65" name="正方形/長方形 64">
            <a:extLst>
              <a:ext uri="{FF2B5EF4-FFF2-40B4-BE49-F238E27FC236}">
                <a16:creationId xmlns:a16="http://schemas.microsoft.com/office/drawing/2014/main" id="{87CD186C-D840-0F48-B5CB-E1E572A7DFBC}"/>
              </a:ext>
            </a:extLst>
          </p:cNvPr>
          <p:cNvSpPr/>
          <p:nvPr/>
        </p:nvSpPr>
        <p:spPr>
          <a:xfrm>
            <a:off x="2555595" y="3163714"/>
            <a:ext cx="872809" cy="1464679"/>
          </a:xfrm>
          <a:prstGeom prst="rect">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72000" bIns="72000" rtlCol="0" anchor="t" anchorCtr="0"/>
          <a:lstStyle/>
          <a:p>
            <a:pPr algn="ctr"/>
            <a:r>
              <a:rPr kumimoji="1" lang="ja-JP" altLang="en-US" sz="600" b="1">
                <a:solidFill>
                  <a:schemeClr val="tx2"/>
                </a:solidFill>
                <a:latin typeface="+mn-ea"/>
              </a:rPr>
              <a:t>○○○という方に</a:t>
            </a:r>
            <a:br>
              <a:rPr kumimoji="1" lang="en-US" altLang="ja-JP" sz="600" b="1" dirty="0">
                <a:solidFill>
                  <a:schemeClr val="tx2"/>
                </a:solidFill>
                <a:latin typeface="+mn-ea"/>
              </a:rPr>
            </a:br>
            <a:r>
              <a:rPr kumimoji="1" lang="ja-JP" altLang="en-US" sz="600" b="1">
                <a:solidFill>
                  <a:schemeClr val="tx2"/>
                </a:solidFill>
                <a:latin typeface="+mn-ea"/>
              </a:rPr>
              <a:t>おすすめです</a:t>
            </a:r>
            <a:endParaRPr kumimoji="1" lang="en-US" altLang="ja-JP" sz="600" b="1" dirty="0">
              <a:solidFill>
                <a:schemeClr val="tx2"/>
              </a:solidFill>
              <a:latin typeface="+mn-ea"/>
            </a:endParaRPr>
          </a:p>
          <a:p>
            <a:pPr algn="ctr"/>
            <a:endParaRPr kumimoji="1" lang="en-US" altLang="ja-JP" sz="800" b="1" dirty="0">
              <a:solidFill>
                <a:schemeClr val="accent5"/>
              </a:solidFill>
              <a:latin typeface="+mn-ea"/>
            </a:endParaRPr>
          </a:p>
          <a:p>
            <a:pPr algn="ctr"/>
            <a:r>
              <a:rPr kumimoji="1" lang="en-US" altLang="ja-JP" sz="900" b="1" dirty="0">
                <a:solidFill>
                  <a:schemeClr val="accent5"/>
                </a:solidFill>
                <a:latin typeface="+mn-ea"/>
              </a:rPr>
              <a:t>3,500</a:t>
            </a:r>
            <a:r>
              <a:rPr kumimoji="1" lang="ja-JP" altLang="en-US" sz="900" b="1">
                <a:solidFill>
                  <a:schemeClr val="accent5"/>
                </a:solidFill>
                <a:latin typeface="+mn-ea"/>
              </a:rPr>
              <a:t>円</a:t>
            </a:r>
            <a:r>
              <a:rPr kumimoji="1" lang="en-US" altLang="ja-JP" sz="900" b="1" dirty="0">
                <a:solidFill>
                  <a:schemeClr val="accent5"/>
                </a:solidFill>
                <a:latin typeface="+mn-ea"/>
              </a:rPr>
              <a:t>/</a:t>
            </a:r>
            <a:r>
              <a:rPr kumimoji="1" lang="ja-JP" altLang="en-US" sz="900" b="1">
                <a:solidFill>
                  <a:schemeClr val="accent5"/>
                </a:solidFill>
                <a:latin typeface="+mn-ea"/>
              </a:rPr>
              <a:t>月</a:t>
            </a:r>
            <a:endParaRPr kumimoji="1" lang="en-US" altLang="ja-JP" sz="900" b="1" dirty="0">
              <a:solidFill>
                <a:schemeClr val="accent5"/>
              </a:solidFill>
              <a:latin typeface="+mn-ea"/>
            </a:endParaRPr>
          </a:p>
        </p:txBody>
      </p:sp>
      <p:sp>
        <p:nvSpPr>
          <p:cNvPr id="66" name="正方形/長方形 65">
            <a:extLst>
              <a:ext uri="{FF2B5EF4-FFF2-40B4-BE49-F238E27FC236}">
                <a16:creationId xmlns:a16="http://schemas.microsoft.com/office/drawing/2014/main" id="{FED02E7B-A416-B64A-937D-BC3901A0A834}"/>
              </a:ext>
            </a:extLst>
          </p:cNvPr>
          <p:cNvSpPr/>
          <p:nvPr/>
        </p:nvSpPr>
        <p:spPr>
          <a:xfrm>
            <a:off x="3483509" y="3163715"/>
            <a:ext cx="872809" cy="1464675"/>
          </a:xfrm>
          <a:prstGeom prst="rect">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72000" bIns="72000" rtlCol="0" anchor="t" anchorCtr="0"/>
          <a:lstStyle/>
          <a:p>
            <a:pPr algn="ctr"/>
            <a:r>
              <a:rPr kumimoji="1" lang="ja-JP" altLang="en-US" sz="600" b="1">
                <a:solidFill>
                  <a:schemeClr val="tx2"/>
                </a:solidFill>
                <a:latin typeface="+mn-ea"/>
              </a:rPr>
              <a:t>○○○という方に</a:t>
            </a:r>
            <a:br>
              <a:rPr kumimoji="1" lang="en-US" altLang="ja-JP" sz="600" b="1" dirty="0">
                <a:solidFill>
                  <a:schemeClr val="tx2"/>
                </a:solidFill>
                <a:latin typeface="+mn-ea"/>
              </a:rPr>
            </a:br>
            <a:r>
              <a:rPr kumimoji="1" lang="ja-JP" altLang="en-US" sz="600" b="1">
                <a:solidFill>
                  <a:schemeClr val="tx2"/>
                </a:solidFill>
                <a:latin typeface="+mn-ea"/>
              </a:rPr>
              <a:t>おすすめです</a:t>
            </a:r>
            <a:endParaRPr kumimoji="1" lang="en-US" altLang="ja-JP" sz="600" b="1" dirty="0">
              <a:solidFill>
                <a:schemeClr val="tx2"/>
              </a:solidFill>
              <a:latin typeface="+mn-ea"/>
            </a:endParaRPr>
          </a:p>
          <a:p>
            <a:pPr algn="ctr"/>
            <a:endParaRPr kumimoji="1" lang="en-US" altLang="ja-JP" sz="800" b="1" dirty="0">
              <a:solidFill>
                <a:schemeClr val="tx2"/>
              </a:solidFill>
              <a:latin typeface="+mn-ea"/>
            </a:endParaRPr>
          </a:p>
          <a:p>
            <a:pPr algn="ctr"/>
            <a:r>
              <a:rPr kumimoji="1" lang="en-US" altLang="ja-JP" sz="900" b="1" dirty="0">
                <a:solidFill>
                  <a:schemeClr val="tx2"/>
                </a:solidFill>
                <a:latin typeface="+mn-ea"/>
              </a:rPr>
              <a:t>5,000</a:t>
            </a:r>
            <a:r>
              <a:rPr kumimoji="1" lang="ja-JP" altLang="en-US" sz="900" b="1">
                <a:solidFill>
                  <a:schemeClr val="tx2"/>
                </a:solidFill>
                <a:latin typeface="+mn-ea"/>
              </a:rPr>
              <a:t>円</a:t>
            </a:r>
            <a:r>
              <a:rPr kumimoji="1" lang="en-US" altLang="ja-JP" sz="900" b="1" dirty="0">
                <a:solidFill>
                  <a:schemeClr val="tx2"/>
                </a:solidFill>
                <a:latin typeface="+mn-ea"/>
              </a:rPr>
              <a:t>/</a:t>
            </a:r>
            <a:r>
              <a:rPr kumimoji="1" lang="ja-JP" altLang="en-US" sz="900" b="1">
                <a:solidFill>
                  <a:schemeClr val="tx2"/>
                </a:solidFill>
                <a:latin typeface="+mn-ea"/>
              </a:rPr>
              <a:t>月</a:t>
            </a:r>
            <a:endParaRPr kumimoji="1" lang="en-US" altLang="ja-JP" sz="900" b="1" dirty="0">
              <a:solidFill>
                <a:schemeClr val="tx2"/>
              </a:solidFill>
              <a:latin typeface="+mn-ea"/>
            </a:endParaRPr>
          </a:p>
        </p:txBody>
      </p:sp>
      <p:sp>
        <p:nvSpPr>
          <p:cNvPr id="67" name="正方形/長方形 66">
            <a:extLst>
              <a:ext uri="{FF2B5EF4-FFF2-40B4-BE49-F238E27FC236}">
                <a16:creationId xmlns:a16="http://schemas.microsoft.com/office/drawing/2014/main" id="{5D05DE0B-CF12-EC43-945A-819DA0D917D9}"/>
              </a:ext>
            </a:extLst>
          </p:cNvPr>
          <p:cNvSpPr/>
          <p:nvPr/>
        </p:nvSpPr>
        <p:spPr>
          <a:xfrm>
            <a:off x="697913" y="2894408"/>
            <a:ext cx="872809" cy="274437"/>
          </a:xfrm>
          <a:prstGeom prst="rect">
            <a:avLst/>
          </a:prstGeom>
          <a:solidFill>
            <a:schemeClr val="tx2"/>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800" b="1">
                <a:solidFill>
                  <a:schemeClr val="bg1"/>
                </a:solidFill>
                <a:latin typeface="+mn-ea"/>
              </a:rPr>
              <a:t>エントリー</a:t>
            </a:r>
            <a:endParaRPr kumimoji="1" lang="en-US" altLang="ja-JP" sz="800" b="1" dirty="0">
              <a:solidFill>
                <a:schemeClr val="bg1"/>
              </a:solidFill>
              <a:latin typeface="+mn-ea"/>
            </a:endParaRPr>
          </a:p>
        </p:txBody>
      </p:sp>
      <p:sp>
        <p:nvSpPr>
          <p:cNvPr id="68" name="正方形/長方形 67">
            <a:extLst>
              <a:ext uri="{FF2B5EF4-FFF2-40B4-BE49-F238E27FC236}">
                <a16:creationId xmlns:a16="http://schemas.microsoft.com/office/drawing/2014/main" id="{223C9254-F146-9140-AFF3-BBBE23E667AF}"/>
              </a:ext>
            </a:extLst>
          </p:cNvPr>
          <p:cNvSpPr/>
          <p:nvPr/>
        </p:nvSpPr>
        <p:spPr>
          <a:xfrm>
            <a:off x="1625827" y="2894408"/>
            <a:ext cx="872809" cy="274437"/>
          </a:xfrm>
          <a:prstGeom prst="rect">
            <a:avLst/>
          </a:prstGeom>
          <a:solidFill>
            <a:schemeClr val="tx2"/>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800" b="1">
                <a:solidFill>
                  <a:schemeClr val="bg1"/>
                </a:solidFill>
                <a:latin typeface="+mn-ea"/>
              </a:rPr>
              <a:t>ライト</a:t>
            </a:r>
            <a:endParaRPr kumimoji="1" lang="en-US" altLang="ja-JP" sz="800" b="1" dirty="0">
              <a:solidFill>
                <a:schemeClr val="bg1"/>
              </a:solidFill>
              <a:latin typeface="+mn-ea"/>
            </a:endParaRPr>
          </a:p>
        </p:txBody>
      </p:sp>
      <p:sp>
        <p:nvSpPr>
          <p:cNvPr id="69" name="正方形/長方形 68">
            <a:extLst>
              <a:ext uri="{FF2B5EF4-FFF2-40B4-BE49-F238E27FC236}">
                <a16:creationId xmlns:a16="http://schemas.microsoft.com/office/drawing/2014/main" id="{D7DB092A-FEF0-EB42-BA60-613EBAB1B435}"/>
              </a:ext>
            </a:extLst>
          </p:cNvPr>
          <p:cNvSpPr/>
          <p:nvPr/>
        </p:nvSpPr>
        <p:spPr>
          <a:xfrm>
            <a:off x="2555595" y="2734877"/>
            <a:ext cx="872809" cy="428717"/>
          </a:xfrm>
          <a:prstGeom prst="rect">
            <a:avLst/>
          </a:prstGeom>
          <a:solidFill>
            <a:schemeClr val="accent5"/>
          </a:solid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600">
                <a:solidFill>
                  <a:schemeClr val="bg1"/>
                </a:solidFill>
                <a:latin typeface="+mn-ea"/>
              </a:rPr>
              <a:t>おすすめ</a:t>
            </a:r>
            <a:br>
              <a:rPr kumimoji="1" lang="en-US" altLang="ja-JP" sz="600" b="1" dirty="0">
                <a:solidFill>
                  <a:schemeClr val="bg1"/>
                </a:solidFill>
                <a:latin typeface="+mn-ea"/>
              </a:rPr>
            </a:br>
            <a:r>
              <a:rPr kumimoji="1" lang="ja-JP" altLang="en-US" sz="800" b="1">
                <a:solidFill>
                  <a:schemeClr val="bg1"/>
                </a:solidFill>
                <a:latin typeface="+mn-ea"/>
              </a:rPr>
              <a:t>スタンダード</a:t>
            </a:r>
            <a:endParaRPr kumimoji="1" lang="en-US" altLang="ja-JP" sz="800" b="1" dirty="0">
              <a:solidFill>
                <a:schemeClr val="bg1"/>
              </a:solidFill>
              <a:latin typeface="+mn-ea"/>
            </a:endParaRPr>
          </a:p>
        </p:txBody>
      </p:sp>
      <p:sp>
        <p:nvSpPr>
          <p:cNvPr id="71" name="正方形/長方形 70">
            <a:extLst>
              <a:ext uri="{FF2B5EF4-FFF2-40B4-BE49-F238E27FC236}">
                <a16:creationId xmlns:a16="http://schemas.microsoft.com/office/drawing/2014/main" id="{C1F13C51-0456-9349-9D08-84AA785E46C0}"/>
              </a:ext>
            </a:extLst>
          </p:cNvPr>
          <p:cNvSpPr/>
          <p:nvPr/>
        </p:nvSpPr>
        <p:spPr>
          <a:xfrm>
            <a:off x="3483509" y="2889156"/>
            <a:ext cx="872809" cy="274437"/>
          </a:xfrm>
          <a:prstGeom prst="rect">
            <a:avLst/>
          </a:prstGeom>
          <a:solidFill>
            <a:schemeClr val="tx2"/>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800" b="1">
                <a:solidFill>
                  <a:schemeClr val="bg1"/>
                </a:solidFill>
                <a:latin typeface="+mn-ea"/>
              </a:rPr>
              <a:t>プロ</a:t>
            </a:r>
            <a:endParaRPr kumimoji="1" lang="en-US" altLang="ja-JP" sz="800" b="1" dirty="0">
              <a:solidFill>
                <a:schemeClr val="bg1"/>
              </a:solidFill>
              <a:latin typeface="+mn-ea"/>
            </a:endParaRPr>
          </a:p>
        </p:txBody>
      </p:sp>
      <p:sp>
        <p:nvSpPr>
          <p:cNvPr id="76" name="角丸四角形 75">
            <a:extLst>
              <a:ext uri="{FF2B5EF4-FFF2-40B4-BE49-F238E27FC236}">
                <a16:creationId xmlns:a16="http://schemas.microsoft.com/office/drawing/2014/main" id="{47CD1CE3-6ECF-5D4F-B3F3-AAD390AF42CF}"/>
              </a:ext>
            </a:extLst>
          </p:cNvPr>
          <p:cNvSpPr/>
          <p:nvPr/>
        </p:nvSpPr>
        <p:spPr>
          <a:xfrm>
            <a:off x="775812" y="3826979"/>
            <a:ext cx="727387" cy="253712"/>
          </a:xfrm>
          <a:prstGeom prst="roundRect">
            <a:avLst>
              <a:gd name="adj" fmla="val 50000"/>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r>
              <a:rPr kumimoji="1" lang="ja-JP" altLang="en-US" sz="700" b="1">
                <a:solidFill>
                  <a:schemeClr val="tx2"/>
                </a:solidFill>
              </a:rPr>
              <a:t>無料でお試し</a:t>
            </a:r>
          </a:p>
        </p:txBody>
      </p:sp>
      <p:sp>
        <p:nvSpPr>
          <p:cNvPr id="77" name="角丸四角形 76">
            <a:extLst>
              <a:ext uri="{FF2B5EF4-FFF2-40B4-BE49-F238E27FC236}">
                <a16:creationId xmlns:a16="http://schemas.microsoft.com/office/drawing/2014/main" id="{8A6BB4C4-E0E8-854F-8603-4BEB514801AF}"/>
              </a:ext>
            </a:extLst>
          </p:cNvPr>
          <p:cNvSpPr/>
          <p:nvPr/>
        </p:nvSpPr>
        <p:spPr>
          <a:xfrm>
            <a:off x="1698537" y="3824640"/>
            <a:ext cx="727387" cy="253712"/>
          </a:xfrm>
          <a:prstGeom prst="roundRect">
            <a:avLst>
              <a:gd name="adj" fmla="val 50000"/>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r>
              <a:rPr kumimoji="1" lang="ja-JP" altLang="en-US" sz="700" b="1">
                <a:solidFill>
                  <a:schemeClr val="tx2"/>
                </a:solidFill>
              </a:rPr>
              <a:t>無料でお試し</a:t>
            </a:r>
          </a:p>
        </p:txBody>
      </p:sp>
      <p:sp>
        <p:nvSpPr>
          <p:cNvPr id="78" name="角丸四角形 77">
            <a:extLst>
              <a:ext uri="{FF2B5EF4-FFF2-40B4-BE49-F238E27FC236}">
                <a16:creationId xmlns:a16="http://schemas.microsoft.com/office/drawing/2014/main" id="{91C0D8D8-9180-4E41-92C1-B87CA6703A84}"/>
              </a:ext>
            </a:extLst>
          </p:cNvPr>
          <p:cNvSpPr/>
          <p:nvPr/>
        </p:nvSpPr>
        <p:spPr>
          <a:xfrm>
            <a:off x="2628305" y="3824640"/>
            <a:ext cx="727387" cy="253712"/>
          </a:xfrm>
          <a:prstGeom prst="roundRect">
            <a:avLst>
              <a:gd name="adj" fmla="val 50000"/>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r>
              <a:rPr kumimoji="1" lang="ja-JP" altLang="en-US" sz="700" b="1">
                <a:solidFill>
                  <a:schemeClr val="tx2"/>
                </a:solidFill>
              </a:rPr>
              <a:t>無料でお試し</a:t>
            </a:r>
          </a:p>
        </p:txBody>
      </p:sp>
      <p:sp>
        <p:nvSpPr>
          <p:cNvPr id="79" name="角丸四角形 78">
            <a:extLst>
              <a:ext uri="{FF2B5EF4-FFF2-40B4-BE49-F238E27FC236}">
                <a16:creationId xmlns:a16="http://schemas.microsoft.com/office/drawing/2014/main" id="{309B5B1E-6084-104D-A14C-19BCD5B21FD3}"/>
              </a:ext>
            </a:extLst>
          </p:cNvPr>
          <p:cNvSpPr/>
          <p:nvPr/>
        </p:nvSpPr>
        <p:spPr>
          <a:xfrm>
            <a:off x="3556219" y="3824640"/>
            <a:ext cx="727387" cy="253712"/>
          </a:xfrm>
          <a:prstGeom prst="roundRect">
            <a:avLst>
              <a:gd name="adj" fmla="val 50000"/>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r>
              <a:rPr kumimoji="1" lang="ja-JP" altLang="en-US" sz="700" b="1">
                <a:solidFill>
                  <a:schemeClr val="tx2"/>
                </a:solidFill>
              </a:rPr>
              <a:t>無料でお試し</a:t>
            </a:r>
          </a:p>
        </p:txBody>
      </p:sp>
      <p:sp>
        <p:nvSpPr>
          <p:cNvPr id="80" name="正方形/長方形 79">
            <a:extLst>
              <a:ext uri="{FF2B5EF4-FFF2-40B4-BE49-F238E27FC236}">
                <a16:creationId xmlns:a16="http://schemas.microsoft.com/office/drawing/2014/main" id="{38B78503-2707-4040-A035-F5884C6E1B9F}"/>
              </a:ext>
            </a:extLst>
          </p:cNvPr>
          <p:cNvSpPr/>
          <p:nvPr/>
        </p:nvSpPr>
        <p:spPr>
          <a:xfrm>
            <a:off x="818525" y="4171809"/>
            <a:ext cx="631583"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33350" indent="-133350">
              <a:buFont typeface="Wingdings" pitchFamily="2" charset="2"/>
              <a:buChar char="ü"/>
            </a:pPr>
            <a:r>
              <a:rPr kumimoji="1" lang="ja-JP" altLang="en-US" sz="600">
                <a:solidFill>
                  <a:schemeClr val="tx2"/>
                </a:solidFill>
                <a:latin typeface="+mj-ea"/>
                <a:ea typeface="+mj-ea"/>
              </a:rPr>
              <a:t>サポート内容</a:t>
            </a:r>
            <a:endParaRPr kumimoji="1" lang="en-US" altLang="ja-JP" sz="600" dirty="0">
              <a:solidFill>
                <a:schemeClr val="tx2"/>
              </a:solidFill>
              <a:latin typeface="+mj-ea"/>
              <a:ea typeface="+mj-ea"/>
            </a:endParaRPr>
          </a:p>
          <a:p>
            <a:pPr marL="133350" indent="-133350">
              <a:buFont typeface="Wingdings" pitchFamily="2" charset="2"/>
              <a:buChar char="ü"/>
            </a:pPr>
            <a:r>
              <a:rPr kumimoji="1" lang="ja-JP" altLang="en-US" sz="600">
                <a:solidFill>
                  <a:schemeClr val="tx2"/>
                </a:solidFill>
                <a:latin typeface="+mj-ea"/>
                <a:ea typeface="+mj-ea"/>
              </a:rPr>
              <a:t>サポート内容</a:t>
            </a:r>
            <a:endParaRPr kumimoji="1" lang="en-US" altLang="ja-JP" sz="600" dirty="0">
              <a:solidFill>
                <a:schemeClr val="tx2"/>
              </a:solidFill>
              <a:latin typeface="+mj-ea"/>
              <a:ea typeface="+mj-ea"/>
            </a:endParaRPr>
          </a:p>
        </p:txBody>
      </p:sp>
      <p:sp>
        <p:nvSpPr>
          <p:cNvPr id="81" name="正方形/長方形 80">
            <a:extLst>
              <a:ext uri="{FF2B5EF4-FFF2-40B4-BE49-F238E27FC236}">
                <a16:creationId xmlns:a16="http://schemas.microsoft.com/office/drawing/2014/main" id="{1EB52059-E55C-3643-925F-D3399DB74CA6}"/>
              </a:ext>
            </a:extLst>
          </p:cNvPr>
          <p:cNvSpPr/>
          <p:nvPr/>
        </p:nvSpPr>
        <p:spPr>
          <a:xfrm>
            <a:off x="1740889" y="4175813"/>
            <a:ext cx="631583"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33350" indent="-133350">
              <a:buFont typeface="Wingdings" pitchFamily="2" charset="2"/>
              <a:buChar char="ü"/>
            </a:pPr>
            <a:r>
              <a:rPr kumimoji="1" lang="ja-JP" altLang="en-US" sz="600">
                <a:solidFill>
                  <a:schemeClr val="tx2"/>
                </a:solidFill>
                <a:latin typeface="+mj-ea"/>
                <a:ea typeface="+mj-ea"/>
              </a:rPr>
              <a:t>サポート内容</a:t>
            </a:r>
            <a:endParaRPr kumimoji="1" lang="en-US" altLang="ja-JP" sz="600" dirty="0">
              <a:solidFill>
                <a:schemeClr val="tx2"/>
              </a:solidFill>
              <a:latin typeface="+mj-ea"/>
              <a:ea typeface="+mj-ea"/>
            </a:endParaRPr>
          </a:p>
          <a:p>
            <a:pPr marL="133350" indent="-133350">
              <a:buFont typeface="Wingdings" pitchFamily="2" charset="2"/>
              <a:buChar char="ü"/>
            </a:pPr>
            <a:r>
              <a:rPr kumimoji="1" lang="ja-JP" altLang="en-US" sz="600">
                <a:solidFill>
                  <a:schemeClr val="tx2"/>
                </a:solidFill>
                <a:latin typeface="+mj-ea"/>
                <a:ea typeface="+mj-ea"/>
              </a:rPr>
              <a:t>サポート内容</a:t>
            </a:r>
            <a:endParaRPr kumimoji="1" lang="en-US" altLang="ja-JP" sz="600" dirty="0">
              <a:solidFill>
                <a:schemeClr val="tx2"/>
              </a:solidFill>
              <a:latin typeface="+mj-ea"/>
              <a:ea typeface="+mj-ea"/>
            </a:endParaRPr>
          </a:p>
          <a:p>
            <a:pPr marL="133350" indent="-133350">
              <a:buFont typeface="Wingdings" pitchFamily="2" charset="2"/>
              <a:buChar char="ü"/>
            </a:pPr>
            <a:r>
              <a:rPr kumimoji="1" lang="ja-JP" altLang="en-US" sz="600">
                <a:solidFill>
                  <a:schemeClr val="tx2"/>
                </a:solidFill>
                <a:latin typeface="+mj-ea"/>
                <a:ea typeface="+mj-ea"/>
              </a:rPr>
              <a:t>サポート内容</a:t>
            </a:r>
            <a:endParaRPr kumimoji="1" lang="en-US" altLang="ja-JP" sz="600" dirty="0">
              <a:solidFill>
                <a:schemeClr val="tx2"/>
              </a:solidFill>
              <a:latin typeface="+mj-ea"/>
              <a:ea typeface="+mj-ea"/>
            </a:endParaRPr>
          </a:p>
        </p:txBody>
      </p:sp>
      <p:sp>
        <p:nvSpPr>
          <p:cNvPr id="82" name="正方形/長方形 81">
            <a:extLst>
              <a:ext uri="{FF2B5EF4-FFF2-40B4-BE49-F238E27FC236}">
                <a16:creationId xmlns:a16="http://schemas.microsoft.com/office/drawing/2014/main" id="{8BA1B7C9-72D6-0842-967E-34ACC1A50B5F}"/>
              </a:ext>
            </a:extLst>
          </p:cNvPr>
          <p:cNvSpPr/>
          <p:nvPr/>
        </p:nvSpPr>
        <p:spPr>
          <a:xfrm>
            <a:off x="2676206" y="4172708"/>
            <a:ext cx="631583"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33350" indent="-133350">
              <a:buClr>
                <a:schemeClr val="accent5"/>
              </a:buClr>
              <a:buFont typeface="Wingdings" pitchFamily="2" charset="2"/>
              <a:buChar char="ü"/>
            </a:pPr>
            <a:r>
              <a:rPr kumimoji="1" lang="ja-JP" altLang="en-US" sz="600">
                <a:solidFill>
                  <a:schemeClr val="tx2"/>
                </a:solidFill>
                <a:latin typeface="+mj-ea"/>
                <a:ea typeface="+mj-ea"/>
              </a:rPr>
              <a:t>サポート内容</a:t>
            </a:r>
            <a:endParaRPr kumimoji="1" lang="en-US" altLang="ja-JP" sz="600" dirty="0">
              <a:solidFill>
                <a:schemeClr val="tx2"/>
              </a:solidFill>
              <a:latin typeface="+mj-ea"/>
              <a:ea typeface="+mj-ea"/>
            </a:endParaRPr>
          </a:p>
          <a:p>
            <a:pPr marL="133350" indent="-133350">
              <a:buClr>
                <a:schemeClr val="accent5"/>
              </a:buClr>
              <a:buFont typeface="Wingdings" pitchFamily="2" charset="2"/>
              <a:buChar char="ü"/>
            </a:pPr>
            <a:r>
              <a:rPr kumimoji="1" lang="ja-JP" altLang="en-US" sz="600">
                <a:solidFill>
                  <a:schemeClr val="tx2"/>
                </a:solidFill>
                <a:latin typeface="+mj-ea"/>
                <a:ea typeface="+mj-ea"/>
              </a:rPr>
              <a:t>サポート内容</a:t>
            </a:r>
            <a:endParaRPr kumimoji="1" lang="en-US" altLang="ja-JP" sz="600" dirty="0">
              <a:solidFill>
                <a:schemeClr val="tx2"/>
              </a:solidFill>
              <a:latin typeface="+mj-ea"/>
              <a:ea typeface="+mj-ea"/>
            </a:endParaRPr>
          </a:p>
          <a:p>
            <a:pPr marL="133350" indent="-133350">
              <a:buClr>
                <a:schemeClr val="accent5"/>
              </a:buClr>
              <a:buFont typeface="Wingdings" pitchFamily="2" charset="2"/>
              <a:buChar char="ü"/>
            </a:pPr>
            <a:r>
              <a:rPr kumimoji="1" lang="ja-JP" altLang="en-US" sz="600">
                <a:solidFill>
                  <a:schemeClr val="tx2"/>
                </a:solidFill>
                <a:latin typeface="+mj-ea"/>
                <a:ea typeface="+mj-ea"/>
              </a:rPr>
              <a:t>サポート内容</a:t>
            </a:r>
            <a:endParaRPr kumimoji="1" lang="en-US" altLang="ja-JP" sz="600" dirty="0">
              <a:solidFill>
                <a:schemeClr val="tx2"/>
              </a:solidFill>
              <a:latin typeface="+mj-ea"/>
              <a:ea typeface="+mj-ea"/>
            </a:endParaRPr>
          </a:p>
          <a:p>
            <a:pPr marL="133350" indent="-133350">
              <a:buClr>
                <a:schemeClr val="accent5"/>
              </a:buClr>
              <a:buFont typeface="Wingdings" pitchFamily="2" charset="2"/>
              <a:buChar char="ü"/>
            </a:pPr>
            <a:r>
              <a:rPr kumimoji="1" lang="ja-JP" altLang="en-US" sz="600">
                <a:solidFill>
                  <a:schemeClr val="tx2"/>
                </a:solidFill>
                <a:latin typeface="+mj-ea"/>
                <a:ea typeface="+mj-ea"/>
              </a:rPr>
              <a:t>サポート内容</a:t>
            </a:r>
            <a:endParaRPr kumimoji="1" lang="en-US" altLang="ja-JP" sz="600" dirty="0">
              <a:solidFill>
                <a:schemeClr val="tx2"/>
              </a:solidFill>
              <a:latin typeface="+mj-ea"/>
              <a:ea typeface="+mj-ea"/>
            </a:endParaRPr>
          </a:p>
        </p:txBody>
      </p:sp>
      <p:sp>
        <p:nvSpPr>
          <p:cNvPr id="83" name="正方形/長方形 82">
            <a:extLst>
              <a:ext uri="{FF2B5EF4-FFF2-40B4-BE49-F238E27FC236}">
                <a16:creationId xmlns:a16="http://schemas.microsoft.com/office/drawing/2014/main" id="{6EC623FD-F06A-E040-95F0-11068AEA0DE7}"/>
              </a:ext>
            </a:extLst>
          </p:cNvPr>
          <p:cNvSpPr/>
          <p:nvPr/>
        </p:nvSpPr>
        <p:spPr>
          <a:xfrm>
            <a:off x="3604120" y="4181087"/>
            <a:ext cx="631583"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33350" indent="-133350">
              <a:buFont typeface="Wingdings" pitchFamily="2" charset="2"/>
              <a:buChar char="ü"/>
            </a:pPr>
            <a:r>
              <a:rPr kumimoji="1" lang="ja-JP" altLang="en-US" sz="600">
                <a:solidFill>
                  <a:schemeClr val="tx2"/>
                </a:solidFill>
                <a:latin typeface="+mj-ea"/>
                <a:ea typeface="+mj-ea"/>
              </a:rPr>
              <a:t>サポート内容</a:t>
            </a:r>
            <a:endParaRPr kumimoji="1" lang="en-US" altLang="ja-JP" sz="600" dirty="0">
              <a:solidFill>
                <a:schemeClr val="tx2"/>
              </a:solidFill>
              <a:latin typeface="+mj-ea"/>
              <a:ea typeface="+mj-ea"/>
            </a:endParaRPr>
          </a:p>
          <a:p>
            <a:pPr marL="133350" indent="-133350">
              <a:buFont typeface="Wingdings" pitchFamily="2" charset="2"/>
              <a:buChar char="ü"/>
            </a:pPr>
            <a:r>
              <a:rPr kumimoji="1" lang="ja-JP" altLang="en-US" sz="600">
                <a:solidFill>
                  <a:schemeClr val="tx2"/>
                </a:solidFill>
                <a:latin typeface="+mj-ea"/>
                <a:ea typeface="+mj-ea"/>
              </a:rPr>
              <a:t>サポート内容</a:t>
            </a:r>
            <a:endParaRPr kumimoji="1" lang="en-US" altLang="ja-JP" sz="600" dirty="0">
              <a:solidFill>
                <a:schemeClr val="tx2"/>
              </a:solidFill>
              <a:latin typeface="+mj-ea"/>
              <a:ea typeface="+mj-ea"/>
            </a:endParaRPr>
          </a:p>
          <a:p>
            <a:pPr marL="133350" indent="-133350">
              <a:buFont typeface="Wingdings" pitchFamily="2" charset="2"/>
              <a:buChar char="ü"/>
            </a:pPr>
            <a:r>
              <a:rPr kumimoji="1" lang="ja-JP" altLang="en-US" sz="600">
                <a:solidFill>
                  <a:schemeClr val="tx2"/>
                </a:solidFill>
                <a:latin typeface="+mj-ea"/>
                <a:ea typeface="+mj-ea"/>
              </a:rPr>
              <a:t>サポート内容</a:t>
            </a:r>
            <a:endParaRPr kumimoji="1" lang="en-US" altLang="ja-JP" sz="600" dirty="0">
              <a:solidFill>
                <a:schemeClr val="tx2"/>
              </a:solidFill>
              <a:latin typeface="+mj-ea"/>
              <a:ea typeface="+mj-ea"/>
            </a:endParaRPr>
          </a:p>
          <a:p>
            <a:pPr marL="133350" indent="-133350">
              <a:buFont typeface="Wingdings" pitchFamily="2" charset="2"/>
              <a:buChar char="ü"/>
            </a:pPr>
            <a:r>
              <a:rPr kumimoji="1" lang="ja-JP" altLang="en-US" sz="600">
                <a:solidFill>
                  <a:schemeClr val="tx2"/>
                </a:solidFill>
                <a:latin typeface="+mj-ea"/>
                <a:ea typeface="+mj-ea"/>
              </a:rPr>
              <a:t>サポート内容</a:t>
            </a:r>
            <a:endParaRPr kumimoji="1" lang="en-US" altLang="ja-JP" sz="600" dirty="0">
              <a:solidFill>
                <a:schemeClr val="tx2"/>
              </a:solidFill>
              <a:latin typeface="+mj-ea"/>
              <a:ea typeface="+mj-ea"/>
            </a:endParaRPr>
          </a:p>
        </p:txBody>
      </p:sp>
      <p:sp>
        <p:nvSpPr>
          <p:cNvPr id="84" name="角丸四角形 83">
            <a:extLst>
              <a:ext uri="{FF2B5EF4-FFF2-40B4-BE49-F238E27FC236}">
                <a16:creationId xmlns:a16="http://schemas.microsoft.com/office/drawing/2014/main" id="{263EC240-C08A-4245-8488-460E84B47FE6}"/>
              </a:ext>
            </a:extLst>
          </p:cNvPr>
          <p:cNvSpPr/>
          <p:nvPr/>
        </p:nvSpPr>
        <p:spPr>
          <a:xfrm>
            <a:off x="697913" y="4701657"/>
            <a:ext cx="872809" cy="352418"/>
          </a:xfrm>
          <a:prstGeom prst="roundRect">
            <a:avLst>
              <a:gd name="adj" fmla="val 11775"/>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72000" rIns="36000" bIns="72000" rtlCol="0" anchor="t" anchorCtr="0">
            <a:spAutoFit/>
          </a:bodyPr>
          <a:lstStyle/>
          <a:p>
            <a:pPr algn="ctr"/>
            <a:r>
              <a:rPr kumimoji="1" lang="ja-JP" altLang="en-US" sz="600">
                <a:solidFill>
                  <a:schemeClr val="bg1"/>
                </a:solidFill>
              </a:rPr>
              <a:t>エントリープラン</a:t>
            </a:r>
            <a:endParaRPr kumimoji="1" lang="en-US" altLang="ja-JP" sz="600" dirty="0">
              <a:solidFill>
                <a:schemeClr val="bg1"/>
              </a:solidFill>
            </a:endParaRPr>
          </a:p>
          <a:p>
            <a:pPr algn="ctr"/>
            <a:r>
              <a:rPr kumimoji="1" lang="ja-JP" altLang="en-US" sz="600">
                <a:solidFill>
                  <a:schemeClr val="bg1"/>
                </a:solidFill>
              </a:rPr>
              <a:t>お申し込み</a:t>
            </a:r>
          </a:p>
        </p:txBody>
      </p:sp>
      <p:sp>
        <p:nvSpPr>
          <p:cNvPr id="85" name="角丸四角形 84">
            <a:extLst>
              <a:ext uri="{FF2B5EF4-FFF2-40B4-BE49-F238E27FC236}">
                <a16:creationId xmlns:a16="http://schemas.microsoft.com/office/drawing/2014/main" id="{71120212-7535-FD41-8741-6426C1E2D10D}"/>
              </a:ext>
            </a:extLst>
          </p:cNvPr>
          <p:cNvSpPr/>
          <p:nvPr/>
        </p:nvSpPr>
        <p:spPr>
          <a:xfrm>
            <a:off x="1625827" y="4705439"/>
            <a:ext cx="872809" cy="352418"/>
          </a:xfrm>
          <a:prstGeom prst="roundRect">
            <a:avLst>
              <a:gd name="adj" fmla="val 11775"/>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72000" rIns="36000" bIns="72000" rtlCol="0" anchor="t" anchorCtr="0">
            <a:spAutoFit/>
          </a:bodyPr>
          <a:lstStyle/>
          <a:p>
            <a:pPr algn="ctr"/>
            <a:r>
              <a:rPr kumimoji="1" lang="ja-JP" altLang="en-US" sz="600">
                <a:solidFill>
                  <a:schemeClr val="bg1"/>
                </a:solidFill>
              </a:rPr>
              <a:t>ライトプラン</a:t>
            </a:r>
            <a:endParaRPr kumimoji="1" lang="en-US" altLang="ja-JP" sz="600" dirty="0">
              <a:solidFill>
                <a:schemeClr val="bg1"/>
              </a:solidFill>
            </a:endParaRPr>
          </a:p>
          <a:p>
            <a:pPr algn="ctr"/>
            <a:r>
              <a:rPr kumimoji="1" lang="ja-JP" altLang="en-US" sz="600">
                <a:solidFill>
                  <a:schemeClr val="bg1"/>
                </a:solidFill>
              </a:rPr>
              <a:t>お申し込み</a:t>
            </a:r>
          </a:p>
        </p:txBody>
      </p:sp>
      <p:sp>
        <p:nvSpPr>
          <p:cNvPr id="86" name="角丸四角形 85">
            <a:extLst>
              <a:ext uri="{FF2B5EF4-FFF2-40B4-BE49-F238E27FC236}">
                <a16:creationId xmlns:a16="http://schemas.microsoft.com/office/drawing/2014/main" id="{4577E2B4-0313-D448-88DA-36A6EFE8DF8F}"/>
              </a:ext>
            </a:extLst>
          </p:cNvPr>
          <p:cNvSpPr/>
          <p:nvPr/>
        </p:nvSpPr>
        <p:spPr>
          <a:xfrm>
            <a:off x="2555595" y="4701013"/>
            <a:ext cx="872809" cy="352418"/>
          </a:xfrm>
          <a:prstGeom prst="roundRect">
            <a:avLst>
              <a:gd name="adj" fmla="val 11775"/>
            </a:avLst>
          </a:prstGeom>
          <a:solidFill>
            <a:schemeClr val="accent5"/>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72000" rIns="36000" bIns="72000" rtlCol="0" anchor="t" anchorCtr="0">
            <a:spAutoFit/>
          </a:bodyPr>
          <a:lstStyle/>
          <a:p>
            <a:pPr algn="ctr"/>
            <a:r>
              <a:rPr kumimoji="1" lang="ja-JP" altLang="en-US" sz="600">
                <a:solidFill>
                  <a:schemeClr val="bg1"/>
                </a:solidFill>
              </a:rPr>
              <a:t>スタンダードプラン</a:t>
            </a:r>
            <a:endParaRPr kumimoji="1" lang="en-US" altLang="ja-JP" sz="600" dirty="0">
              <a:solidFill>
                <a:schemeClr val="bg1"/>
              </a:solidFill>
            </a:endParaRPr>
          </a:p>
          <a:p>
            <a:pPr algn="ctr"/>
            <a:r>
              <a:rPr kumimoji="1" lang="ja-JP" altLang="en-US" sz="600">
                <a:solidFill>
                  <a:schemeClr val="bg1"/>
                </a:solidFill>
              </a:rPr>
              <a:t>お申し込み</a:t>
            </a:r>
          </a:p>
        </p:txBody>
      </p:sp>
      <p:sp>
        <p:nvSpPr>
          <p:cNvPr id="87" name="角丸四角形 86">
            <a:extLst>
              <a:ext uri="{FF2B5EF4-FFF2-40B4-BE49-F238E27FC236}">
                <a16:creationId xmlns:a16="http://schemas.microsoft.com/office/drawing/2014/main" id="{6EA7E237-5383-674A-9FD9-024297210C40}"/>
              </a:ext>
            </a:extLst>
          </p:cNvPr>
          <p:cNvSpPr/>
          <p:nvPr/>
        </p:nvSpPr>
        <p:spPr>
          <a:xfrm>
            <a:off x="3483506" y="4701013"/>
            <a:ext cx="872809" cy="352418"/>
          </a:xfrm>
          <a:prstGeom prst="roundRect">
            <a:avLst>
              <a:gd name="adj" fmla="val 11775"/>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72000" rIns="36000" bIns="72000" rtlCol="0" anchor="t" anchorCtr="0">
            <a:spAutoFit/>
          </a:bodyPr>
          <a:lstStyle/>
          <a:p>
            <a:pPr algn="ctr"/>
            <a:r>
              <a:rPr kumimoji="1" lang="ja-JP" altLang="en-US" sz="600">
                <a:solidFill>
                  <a:schemeClr val="bg1"/>
                </a:solidFill>
              </a:rPr>
              <a:t>プロプラン</a:t>
            </a:r>
            <a:endParaRPr kumimoji="1" lang="en-US" altLang="ja-JP" sz="600" dirty="0">
              <a:solidFill>
                <a:schemeClr val="bg1"/>
              </a:solidFill>
            </a:endParaRPr>
          </a:p>
          <a:p>
            <a:pPr algn="ctr"/>
            <a:r>
              <a:rPr kumimoji="1" lang="ja-JP" altLang="en-US" sz="600">
                <a:solidFill>
                  <a:schemeClr val="bg1"/>
                </a:solidFill>
              </a:rPr>
              <a:t>お申し込み</a:t>
            </a:r>
          </a:p>
        </p:txBody>
      </p:sp>
      <p:graphicFrame>
        <p:nvGraphicFramePr>
          <p:cNvPr id="3" name="表 2">
            <a:extLst>
              <a:ext uri="{FF2B5EF4-FFF2-40B4-BE49-F238E27FC236}">
                <a16:creationId xmlns:a16="http://schemas.microsoft.com/office/drawing/2014/main" id="{3ABB1B69-AAFD-C74E-AF2E-88FF7219AFCD}"/>
              </a:ext>
            </a:extLst>
          </p:cNvPr>
          <p:cNvGraphicFramePr>
            <a:graphicFrameLocks noGrp="1"/>
          </p:cNvGraphicFramePr>
          <p:nvPr>
            <p:extLst>
              <p:ext uri="{D42A27DB-BD31-4B8C-83A1-F6EECF244321}">
                <p14:modId xmlns:p14="http://schemas.microsoft.com/office/powerpoint/2010/main" val="3976890522"/>
              </p:ext>
            </p:extLst>
          </p:nvPr>
        </p:nvGraphicFramePr>
        <p:xfrm>
          <a:off x="778907" y="5724822"/>
          <a:ext cx="1039154" cy="1006280"/>
        </p:xfrm>
        <a:graphic>
          <a:graphicData uri="http://schemas.openxmlformats.org/drawingml/2006/table">
            <a:tbl>
              <a:tblPr firstRow="1" bandRow="1">
                <a:tableStyleId>{5C22544A-7EE6-4342-B048-85BDC9FD1C3A}</a:tableStyleId>
              </a:tblPr>
              <a:tblGrid>
                <a:gridCol w="1039154">
                  <a:extLst>
                    <a:ext uri="{9D8B030D-6E8A-4147-A177-3AD203B41FA5}">
                      <a16:colId xmlns:a16="http://schemas.microsoft.com/office/drawing/2014/main" val="2440716523"/>
                    </a:ext>
                  </a:extLst>
                </a:gridCol>
              </a:tblGrid>
              <a:tr h="202078">
                <a:tc>
                  <a:txBody>
                    <a:bodyPr/>
                    <a:lstStyle/>
                    <a:p>
                      <a:r>
                        <a:rPr kumimoji="1" lang="ja-JP" altLang="en-US" sz="800">
                          <a:solidFill>
                            <a:schemeClr val="tx2"/>
                          </a:solidFill>
                          <a:latin typeface="+mn-ea"/>
                          <a:ea typeface="+mn-ea"/>
                        </a:rPr>
                        <a:t>サポート</a:t>
                      </a:r>
                      <a:r>
                        <a:rPr kumimoji="1" lang="en-US" altLang="ja-JP" sz="800" dirty="0">
                          <a:solidFill>
                            <a:schemeClr val="tx2"/>
                          </a:solidFill>
                          <a:latin typeface="+mn-ea"/>
                          <a:ea typeface="+mn-ea"/>
                        </a:rPr>
                        <a:t>1 </a:t>
                      </a:r>
                      <a:r>
                        <a:rPr kumimoji="1" lang="ja-JP" altLang="en-US" sz="800">
                          <a:solidFill>
                            <a:schemeClr val="tx2"/>
                          </a:solidFill>
                          <a:latin typeface="+mn-ea"/>
                          <a:ea typeface="+mn-ea"/>
                        </a:rPr>
                        <a:t>●●●</a:t>
                      </a:r>
                      <a:endParaRPr kumimoji="1" lang="en-US" altLang="ja-JP" sz="800" dirty="0">
                        <a:solidFill>
                          <a:schemeClr val="tx2"/>
                        </a:solidFill>
                        <a:latin typeface="+mn-ea"/>
                        <a:ea typeface="+mn-ea"/>
                      </a:endParaRPr>
                    </a:p>
                  </a:txBody>
                  <a:tcPr marL="0" marR="0" marT="36000" marB="36000" anchor="b">
                    <a:lnL w="6350" cap="flat" cmpd="sng" algn="ctr">
                      <a:noFill/>
                      <a:prstDash val="sysDot"/>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890227"/>
                  </a:ext>
                </a:extLst>
              </a:tr>
              <a:tr h="260917">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700">
                          <a:solidFill>
                            <a:schemeClr val="tx2"/>
                          </a:solidFill>
                          <a:latin typeface="+mn-ea"/>
                          <a:ea typeface="+mn-ea"/>
                        </a:rPr>
                        <a:t>テキスト</a:t>
                      </a:r>
                      <a:r>
                        <a:rPr kumimoji="1" lang="en-US" altLang="ja-JP" sz="700" dirty="0">
                          <a:solidFill>
                            <a:schemeClr val="tx2"/>
                          </a:solidFill>
                          <a:latin typeface="+mn-ea"/>
                          <a:ea typeface="+mn-ea"/>
                        </a:rPr>
                        <a:t>-----------------------------------------</a:t>
                      </a:r>
                      <a:endParaRPr kumimoji="1" lang="ja-JP" altLang="en-US" sz="700">
                        <a:solidFill>
                          <a:schemeClr val="tx2"/>
                        </a:solidFill>
                        <a:latin typeface="+mn-ea"/>
                        <a:ea typeface="+mn-ea"/>
                      </a:endParaRPr>
                    </a:p>
                  </a:txBody>
                  <a:tcPr marL="0" marR="0" marT="36000" marB="36000">
                    <a:lnL w="6350" cap="flat" cmpd="sng" algn="ctr">
                      <a:noFill/>
                      <a:prstDash val="sysDot"/>
                      <a:round/>
                      <a:headEnd type="none" w="med" len="med"/>
                      <a:tailEnd type="none" w="med" len="med"/>
                    </a:lnL>
                    <a:lnR w="6350" cap="flat" cmpd="sng" algn="ctr">
                      <a:noFill/>
                      <a:prstDash val="sysDot"/>
                      <a:round/>
                      <a:headEnd type="none" w="med" len="med"/>
                      <a:tailEnd type="none" w="med" len="med"/>
                    </a:lnR>
                    <a:lnT w="6350" cap="flat" cmpd="sng" algn="ctr">
                      <a:solidFill>
                        <a:schemeClr val="tx2"/>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64400983"/>
                  </a:ext>
                </a:extLst>
              </a:tr>
              <a:tr h="233482">
                <a:tc>
                  <a:txBody>
                    <a:bodyPr/>
                    <a:lstStyle/>
                    <a:p>
                      <a:r>
                        <a:rPr kumimoji="1" lang="ja-JP" altLang="en-US" sz="800" b="1">
                          <a:solidFill>
                            <a:schemeClr val="tx2"/>
                          </a:solidFill>
                          <a:latin typeface="+mn-ea"/>
                          <a:ea typeface="+mn-ea"/>
                        </a:rPr>
                        <a:t>サポート</a:t>
                      </a:r>
                      <a:r>
                        <a:rPr kumimoji="1" lang="en-US" altLang="ja-JP" sz="800" b="1" dirty="0">
                          <a:solidFill>
                            <a:schemeClr val="tx2"/>
                          </a:solidFill>
                          <a:latin typeface="+mn-ea"/>
                          <a:ea typeface="+mn-ea"/>
                        </a:rPr>
                        <a:t>4 </a:t>
                      </a:r>
                      <a:r>
                        <a:rPr kumimoji="1" lang="ja-JP" altLang="en-US" sz="800" b="1">
                          <a:solidFill>
                            <a:schemeClr val="tx2"/>
                          </a:solidFill>
                          <a:latin typeface="+mn-ea"/>
                          <a:ea typeface="+mn-ea"/>
                        </a:rPr>
                        <a:t>●●●</a:t>
                      </a:r>
                      <a:endParaRPr kumimoji="1" lang="en-US" altLang="ja-JP" sz="800" b="1" dirty="0">
                        <a:solidFill>
                          <a:schemeClr val="tx2"/>
                        </a:solidFill>
                        <a:latin typeface="+mn-ea"/>
                        <a:ea typeface="+mn-ea"/>
                      </a:endParaRPr>
                    </a:p>
                  </a:txBody>
                  <a:tcPr marL="0" marR="0" marT="36000" marB="36000" anchor="b">
                    <a:lnL w="6350" cap="flat" cmpd="sng" algn="ctr">
                      <a:noFill/>
                      <a:prstDash val="sysDot"/>
                      <a:round/>
                      <a:headEnd type="none" w="med" len="med"/>
                      <a:tailEnd type="none" w="med" len="med"/>
                    </a:lnL>
                    <a:lnR w="6350" cap="flat" cmpd="sng" algn="ctr">
                      <a:no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5267673"/>
                  </a:ext>
                </a:extLst>
              </a:tr>
              <a:tr h="260917">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700">
                          <a:solidFill>
                            <a:schemeClr val="tx2"/>
                          </a:solidFill>
                          <a:latin typeface="+mn-ea"/>
                          <a:ea typeface="+mn-ea"/>
                        </a:rPr>
                        <a:t>テキスト</a:t>
                      </a:r>
                      <a:r>
                        <a:rPr kumimoji="1" lang="en-US" altLang="ja-JP" sz="700" dirty="0">
                          <a:solidFill>
                            <a:schemeClr val="tx2"/>
                          </a:solidFill>
                          <a:latin typeface="+mn-ea"/>
                          <a:ea typeface="+mn-ea"/>
                        </a:rPr>
                        <a:t>-----------------------------------------</a:t>
                      </a:r>
                      <a:endParaRPr kumimoji="1" lang="ja-JP" altLang="en-US" sz="700">
                        <a:solidFill>
                          <a:schemeClr val="tx2"/>
                        </a:solidFill>
                        <a:latin typeface="+mn-ea"/>
                        <a:ea typeface="+mn-ea"/>
                      </a:endParaRPr>
                    </a:p>
                  </a:txBody>
                  <a:tcPr marL="0" marR="0" marT="36000" marB="36000">
                    <a:lnL w="6350" cap="flat" cmpd="sng" algn="ctr">
                      <a:noFill/>
                      <a:prstDash val="sysDot"/>
                      <a:round/>
                      <a:headEnd type="none" w="med" len="med"/>
                      <a:tailEnd type="none" w="med" len="med"/>
                    </a:lnL>
                    <a:lnR w="6350" cap="flat" cmpd="sng" algn="ctr">
                      <a:noFill/>
                      <a:prstDash val="sysDot"/>
                      <a:round/>
                      <a:headEnd type="none" w="med" len="med"/>
                      <a:tailEnd type="none" w="med" len="med"/>
                    </a:lnR>
                    <a:lnT w="6350" cap="flat" cmpd="sng" algn="ctr">
                      <a:solidFill>
                        <a:schemeClr val="tx2"/>
                      </a:solidFill>
                      <a:prstDash val="solid"/>
                      <a:round/>
                      <a:headEnd type="none" w="med" len="med"/>
                      <a:tailEnd type="none" w="med" len="med"/>
                    </a:lnT>
                    <a:lnB w="635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9854715"/>
                  </a:ext>
                </a:extLst>
              </a:tr>
            </a:tbl>
          </a:graphicData>
        </a:graphic>
      </p:graphicFrame>
      <p:sp>
        <p:nvSpPr>
          <p:cNvPr id="90" name="正方形/長方形 89">
            <a:extLst>
              <a:ext uri="{FF2B5EF4-FFF2-40B4-BE49-F238E27FC236}">
                <a16:creationId xmlns:a16="http://schemas.microsoft.com/office/drawing/2014/main" id="{78297051-7917-7A44-9091-3890AA7DA57A}"/>
              </a:ext>
            </a:extLst>
          </p:cNvPr>
          <p:cNvSpPr/>
          <p:nvPr/>
        </p:nvSpPr>
        <p:spPr>
          <a:xfrm>
            <a:off x="440780" y="5219985"/>
            <a:ext cx="4171908" cy="1659104"/>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91" name="正方形/長方形 90">
            <a:extLst>
              <a:ext uri="{FF2B5EF4-FFF2-40B4-BE49-F238E27FC236}">
                <a16:creationId xmlns:a16="http://schemas.microsoft.com/office/drawing/2014/main" id="{0FDCF5C1-8E42-DA4C-935D-CD8B69C3112F}"/>
              </a:ext>
            </a:extLst>
          </p:cNvPr>
          <p:cNvSpPr/>
          <p:nvPr/>
        </p:nvSpPr>
        <p:spPr>
          <a:xfrm>
            <a:off x="1705017" y="5388984"/>
            <a:ext cx="1615827"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各種サポートの詳細</a:t>
            </a:r>
          </a:p>
        </p:txBody>
      </p:sp>
      <p:sp>
        <p:nvSpPr>
          <p:cNvPr id="92" name="円/楕円 91">
            <a:extLst>
              <a:ext uri="{FF2B5EF4-FFF2-40B4-BE49-F238E27FC236}">
                <a16:creationId xmlns:a16="http://schemas.microsoft.com/office/drawing/2014/main" id="{D4259774-1530-2247-815B-54F5ECB7B5CC}"/>
              </a:ext>
            </a:extLst>
          </p:cNvPr>
          <p:cNvSpPr/>
          <p:nvPr/>
        </p:nvSpPr>
        <p:spPr>
          <a:xfrm>
            <a:off x="252973" y="5872482"/>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3</a:t>
            </a:r>
          </a:p>
        </p:txBody>
      </p:sp>
      <p:sp>
        <p:nvSpPr>
          <p:cNvPr id="52" name="正方形/長方形 51">
            <a:extLst>
              <a:ext uri="{FF2B5EF4-FFF2-40B4-BE49-F238E27FC236}">
                <a16:creationId xmlns:a16="http://schemas.microsoft.com/office/drawing/2014/main" id="{24C01CD8-FDAB-441C-A99B-11DDB7B10A4E}"/>
              </a:ext>
            </a:extLst>
          </p:cNvPr>
          <p:cNvSpPr/>
          <p:nvPr/>
        </p:nvSpPr>
        <p:spPr>
          <a:xfrm>
            <a:off x="5100635" y="9016525"/>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a:solidFill>
                  <a:schemeClr val="tx2"/>
                </a:solidFill>
                <a:latin typeface="+mn-ea"/>
              </a:rPr>
              <a:t>料金</a:t>
            </a:r>
            <a:r>
              <a:rPr kumimoji="1" lang="ja-JP" altLang="en-US" sz="1100" b="1" dirty="0">
                <a:solidFill>
                  <a:schemeClr val="tx2"/>
                </a:solidFill>
                <a:latin typeface="+mn-ea"/>
              </a:rPr>
              <a:t>ページの</a:t>
            </a:r>
            <a:r>
              <a:rPr kumimoji="1" lang="ja-JP" altLang="en-US" sz="1100" b="1">
                <a:solidFill>
                  <a:schemeClr val="tx2"/>
                </a:solidFill>
                <a:latin typeface="+mn-ea"/>
              </a:rPr>
              <a:t>ストーリーに合った</a:t>
            </a:r>
            <a:r>
              <a:rPr kumimoji="1" lang="en-US" altLang="ja-JP" sz="1100" b="1" dirty="0">
                <a:solidFill>
                  <a:schemeClr val="tx2"/>
                </a:solidFill>
                <a:latin typeface="+mn-ea"/>
              </a:rPr>
              <a:t>CTA</a:t>
            </a:r>
            <a:r>
              <a:rPr kumimoji="1" lang="ja-JP" altLang="en-US" sz="1100" b="1" dirty="0">
                <a:solidFill>
                  <a:schemeClr val="tx2"/>
                </a:solidFill>
                <a:latin typeface="+mn-ea"/>
              </a:rPr>
              <a:t>にする</a:t>
            </a:r>
            <a:endParaRPr kumimoji="1" lang="en-US" altLang="ja-JP" sz="1100" b="1" dirty="0">
              <a:solidFill>
                <a:schemeClr val="tx2"/>
              </a:solidFill>
              <a:latin typeface="+mn-ea"/>
            </a:endParaRPr>
          </a:p>
        </p:txBody>
      </p:sp>
      <p:sp>
        <p:nvSpPr>
          <p:cNvPr id="53" name="円/楕円 54">
            <a:extLst>
              <a:ext uri="{FF2B5EF4-FFF2-40B4-BE49-F238E27FC236}">
                <a16:creationId xmlns:a16="http://schemas.microsoft.com/office/drawing/2014/main" id="{0B66EF79-541B-4D5D-BA50-86054C647B7F}"/>
              </a:ext>
            </a:extLst>
          </p:cNvPr>
          <p:cNvSpPr/>
          <p:nvPr/>
        </p:nvSpPr>
        <p:spPr>
          <a:xfrm>
            <a:off x="4952901" y="8832375"/>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5</a:t>
            </a:r>
          </a:p>
        </p:txBody>
      </p:sp>
      <p:sp>
        <p:nvSpPr>
          <p:cNvPr id="75" name="円/楕円 91">
            <a:extLst>
              <a:ext uri="{FF2B5EF4-FFF2-40B4-BE49-F238E27FC236}">
                <a16:creationId xmlns:a16="http://schemas.microsoft.com/office/drawing/2014/main" id="{973B8D71-754E-C24B-881A-DCBBD4C656B9}"/>
              </a:ext>
            </a:extLst>
          </p:cNvPr>
          <p:cNvSpPr/>
          <p:nvPr/>
        </p:nvSpPr>
        <p:spPr>
          <a:xfrm>
            <a:off x="297563" y="8835041"/>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5</a:t>
            </a:r>
          </a:p>
        </p:txBody>
      </p:sp>
      <p:sp>
        <p:nvSpPr>
          <p:cNvPr id="102" name="正方形/長方形 101">
            <a:extLst>
              <a:ext uri="{FF2B5EF4-FFF2-40B4-BE49-F238E27FC236}">
                <a16:creationId xmlns:a16="http://schemas.microsoft.com/office/drawing/2014/main" id="{B1CA0474-69D0-3447-8041-6C5BF7C1ABE5}"/>
              </a:ext>
            </a:extLst>
          </p:cNvPr>
          <p:cNvSpPr/>
          <p:nvPr/>
        </p:nvSpPr>
        <p:spPr>
          <a:xfrm>
            <a:off x="440779" y="6879089"/>
            <a:ext cx="4171909" cy="1518564"/>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103" name="正方形/長方形 102">
            <a:extLst>
              <a:ext uri="{FF2B5EF4-FFF2-40B4-BE49-F238E27FC236}">
                <a16:creationId xmlns:a16="http://schemas.microsoft.com/office/drawing/2014/main" id="{78C72FD5-72C5-A647-9F41-0DAA0981343E}"/>
              </a:ext>
            </a:extLst>
          </p:cNvPr>
          <p:cNvSpPr/>
          <p:nvPr/>
        </p:nvSpPr>
        <p:spPr>
          <a:xfrm>
            <a:off x="1999965" y="7022648"/>
            <a:ext cx="1074972"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dirty="0">
                <a:solidFill>
                  <a:schemeClr val="tx2"/>
                </a:solidFill>
                <a:latin typeface="+mn-ea"/>
              </a:rPr>
              <a:t>よくある質問</a:t>
            </a:r>
          </a:p>
        </p:txBody>
      </p:sp>
      <p:sp>
        <p:nvSpPr>
          <p:cNvPr id="104" name="正方形/長方形 103">
            <a:extLst>
              <a:ext uri="{FF2B5EF4-FFF2-40B4-BE49-F238E27FC236}">
                <a16:creationId xmlns:a16="http://schemas.microsoft.com/office/drawing/2014/main" id="{0BDA33C5-7218-314B-B502-A13A4B34DF12}"/>
              </a:ext>
            </a:extLst>
          </p:cNvPr>
          <p:cNvSpPr/>
          <p:nvPr/>
        </p:nvSpPr>
        <p:spPr>
          <a:xfrm>
            <a:off x="841651" y="7354483"/>
            <a:ext cx="3306703" cy="483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spcAft>
                <a:spcPts val="600"/>
              </a:spcAft>
              <a:buSzPct val="120000"/>
            </a:pPr>
            <a:r>
              <a:rPr kumimoji="1" lang="en-US" altLang="ja-JP" sz="900" b="1" dirty="0">
                <a:solidFill>
                  <a:schemeClr val="tx2"/>
                </a:solidFill>
                <a:latin typeface="+mn-ea"/>
              </a:rPr>
              <a:t>Q </a:t>
            </a:r>
            <a:r>
              <a:rPr kumimoji="1" lang="ja-JP" altLang="en-US" sz="800">
                <a:solidFill>
                  <a:schemeClr val="tx2"/>
                </a:solidFill>
                <a:latin typeface="+mn-ea"/>
              </a:rPr>
              <a:t>質問文</a:t>
            </a:r>
            <a:r>
              <a:rPr kumimoji="1" lang="en-US" altLang="ja-JP" sz="800" dirty="0">
                <a:solidFill>
                  <a:schemeClr val="tx2"/>
                </a:solidFill>
                <a:latin typeface="+mn-ea"/>
              </a:rPr>
              <a:t>---------------------</a:t>
            </a:r>
            <a:endParaRPr kumimoji="1" lang="en-US" altLang="ja-JP" sz="900" dirty="0">
              <a:solidFill>
                <a:schemeClr val="tx2"/>
              </a:solidFill>
              <a:latin typeface="+mn-ea"/>
            </a:endParaRPr>
          </a:p>
          <a:p>
            <a:pPr>
              <a:spcAft>
                <a:spcPts val="600"/>
              </a:spcAft>
              <a:buSzPct val="120000"/>
            </a:pPr>
            <a:r>
              <a:rPr kumimoji="1" lang="ja-JP" altLang="en-US" sz="800">
                <a:solidFill>
                  <a:schemeClr val="tx2"/>
                </a:solidFill>
                <a:latin typeface="+mn-ea"/>
              </a:rPr>
              <a:t>回答文</a:t>
            </a:r>
            <a:r>
              <a:rPr kumimoji="1" lang="en-US" altLang="ja-JP" sz="800" dirty="0">
                <a:solidFill>
                  <a:schemeClr val="tx2"/>
                </a:solidFill>
                <a:latin typeface="+mn-ea"/>
              </a:rPr>
              <a:t>----------------------------------------------------</a:t>
            </a:r>
          </a:p>
        </p:txBody>
      </p:sp>
      <p:cxnSp>
        <p:nvCxnSpPr>
          <p:cNvPr id="105" name="直線コネクタ 104">
            <a:extLst>
              <a:ext uri="{FF2B5EF4-FFF2-40B4-BE49-F238E27FC236}">
                <a16:creationId xmlns:a16="http://schemas.microsoft.com/office/drawing/2014/main" id="{4638C69D-D2F5-1340-815B-C3DC57A4398A}"/>
              </a:ext>
            </a:extLst>
          </p:cNvPr>
          <p:cNvCxnSpPr>
            <a:cxnSpLocks/>
          </p:cNvCxnSpPr>
          <p:nvPr/>
        </p:nvCxnSpPr>
        <p:spPr>
          <a:xfrm>
            <a:off x="3927976" y="7466563"/>
            <a:ext cx="120932"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6" name="正方形/長方形 105">
            <a:extLst>
              <a:ext uri="{FF2B5EF4-FFF2-40B4-BE49-F238E27FC236}">
                <a16:creationId xmlns:a16="http://schemas.microsoft.com/office/drawing/2014/main" id="{26A60870-C301-5C48-8D9C-81E5E5FDBB81}"/>
              </a:ext>
            </a:extLst>
          </p:cNvPr>
          <p:cNvSpPr/>
          <p:nvPr/>
        </p:nvSpPr>
        <p:spPr>
          <a:xfrm>
            <a:off x="839593" y="7903960"/>
            <a:ext cx="3306703" cy="2839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72000" rIns="144000" bIns="72000" rtlCol="0" anchor="t">
            <a:spAutoFit/>
          </a:bodyPr>
          <a:lstStyle/>
          <a:p>
            <a:pPr>
              <a:spcAft>
                <a:spcPts val="600"/>
              </a:spcAft>
              <a:buSzPct val="120000"/>
            </a:pPr>
            <a:r>
              <a:rPr kumimoji="1" lang="en-US" altLang="ja-JP" sz="900" b="1" dirty="0">
                <a:solidFill>
                  <a:schemeClr val="tx2"/>
                </a:solidFill>
                <a:latin typeface="+mn-ea"/>
              </a:rPr>
              <a:t>Q </a:t>
            </a:r>
            <a:r>
              <a:rPr kumimoji="1" lang="ja-JP" altLang="en-US" sz="800">
                <a:solidFill>
                  <a:schemeClr val="tx2"/>
                </a:solidFill>
                <a:latin typeface="+mn-ea"/>
              </a:rPr>
              <a:t>質問文</a:t>
            </a:r>
            <a:r>
              <a:rPr kumimoji="1" lang="en-US" altLang="ja-JP" sz="800" dirty="0">
                <a:solidFill>
                  <a:schemeClr val="tx2"/>
                </a:solidFill>
                <a:latin typeface="+mn-ea"/>
              </a:rPr>
              <a:t>-------------------------------------------</a:t>
            </a:r>
            <a:endParaRPr kumimoji="1" lang="en-US" altLang="ja-JP" sz="900" dirty="0">
              <a:solidFill>
                <a:schemeClr val="tx2"/>
              </a:solidFill>
              <a:latin typeface="+mn-ea"/>
            </a:endParaRPr>
          </a:p>
        </p:txBody>
      </p:sp>
      <p:sp>
        <p:nvSpPr>
          <p:cNvPr id="107" name="十字形 106">
            <a:extLst>
              <a:ext uri="{FF2B5EF4-FFF2-40B4-BE49-F238E27FC236}">
                <a16:creationId xmlns:a16="http://schemas.microsoft.com/office/drawing/2014/main" id="{762B49F3-73A0-5242-9836-FAF49484248E}"/>
              </a:ext>
            </a:extLst>
          </p:cNvPr>
          <p:cNvSpPr/>
          <p:nvPr/>
        </p:nvSpPr>
        <p:spPr>
          <a:xfrm>
            <a:off x="3927350" y="7988035"/>
            <a:ext cx="123587" cy="123845"/>
          </a:xfrm>
          <a:prstGeom prst="plus">
            <a:avLst>
              <a:gd name="adj" fmla="val 4551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円/楕円 107">
            <a:extLst>
              <a:ext uri="{FF2B5EF4-FFF2-40B4-BE49-F238E27FC236}">
                <a16:creationId xmlns:a16="http://schemas.microsoft.com/office/drawing/2014/main" id="{B2905B60-666F-F047-9162-B965CC3D243B}"/>
              </a:ext>
            </a:extLst>
          </p:cNvPr>
          <p:cNvSpPr/>
          <p:nvPr/>
        </p:nvSpPr>
        <p:spPr>
          <a:xfrm>
            <a:off x="261647" y="7445944"/>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109" name="正方形/長方形 108">
            <a:extLst>
              <a:ext uri="{FF2B5EF4-FFF2-40B4-BE49-F238E27FC236}">
                <a16:creationId xmlns:a16="http://schemas.microsoft.com/office/drawing/2014/main" id="{D3F4E9A8-C679-1F43-93F0-386BC6F304EF}"/>
              </a:ext>
            </a:extLst>
          </p:cNvPr>
          <p:cNvSpPr/>
          <p:nvPr/>
        </p:nvSpPr>
        <p:spPr>
          <a:xfrm>
            <a:off x="5100635" y="7624193"/>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a:solidFill>
                  <a:schemeClr val="tx2"/>
                </a:solidFill>
                <a:latin typeface="+mn-ea"/>
              </a:rPr>
              <a:t>価格に関するよくある質問を記載する</a:t>
            </a:r>
            <a:endParaRPr kumimoji="1" lang="en-US" altLang="ja-JP" sz="1100" b="1" dirty="0">
              <a:solidFill>
                <a:schemeClr val="tx2"/>
              </a:solidFill>
              <a:latin typeface="+mn-ea"/>
            </a:endParaRPr>
          </a:p>
        </p:txBody>
      </p:sp>
      <p:sp>
        <p:nvSpPr>
          <p:cNvPr id="110" name="円/楕円 109">
            <a:extLst>
              <a:ext uri="{FF2B5EF4-FFF2-40B4-BE49-F238E27FC236}">
                <a16:creationId xmlns:a16="http://schemas.microsoft.com/office/drawing/2014/main" id="{2DDE7465-DDE9-2B4C-B0A0-F44928D88DA5}"/>
              </a:ext>
            </a:extLst>
          </p:cNvPr>
          <p:cNvSpPr/>
          <p:nvPr/>
        </p:nvSpPr>
        <p:spPr>
          <a:xfrm>
            <a:off x="4870442" y="744004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4</a:t>
            </a:r>
          </a:p>
        </p:txBody>
      </p:sp>
      <p:sp>
        <p:nvSpPr>
          <p:cNvPr id="59" name="Slide Number Placeholder 5">
            <a:extLst>
              <a:ext uri="{FF2B5EF4-FFF2-40B4-BE49-F238E27FC236}">
                <a16:creationId xmlns:a16="http://schemas.microsoft.com/office/drawing/2014/main" id="{8C41B9C4-5CBA-FF41-826E-ACA2D806D53E}"/>
              </a:ext>
            </a:extLst>
          </p:cNvPr>
          <p:cNvSpPr>
            <a:spLocks noGrp="1"/>
          </p:cNvSpPr>
          <p:nvPr>
            <p:ph type="sldNum" sz="quarter" idx="12"/>
          </p:nvPr>
        </p:nvSpPr>
        <p:spPr>
          <a:xfrm>
            <a:off x="7256514" y="10430190"/>
            <a:ext cx="139461" cy="153888"/>
          </a:xfrm>
        </p:spPr>
        <p:txBody>
          <a:bodyPr/>
          <a:lstStyle>
            <a:lvl1pPr algn="r">
              <a:defRPr>
                <a:solidFill>
                  <a:schemeClr val="tx2"/>
                </a:solidFill>
                <a:latin typeface="+mj-ea"/>
                <a:ea typeface="+mj-ea"/>
              </a:defRPr>
            </a:lvl1pPr>
          </a:lstStyle>
          <a:p>
            <a:fld id="{BDAF3A46-BB46-C846-A957-87752CFF5CED}" type="slidenum">
              <a:rPr kumimoji="1" lang="ja-JP" altLang="en-US" smtClean="0"/>
              <a:pPr/>
              <a:t>8</a:t>
            </a:fld>
            <a:endParaRPr kumimoji="1" lang="ja-JP" altLang="en-US"/>
          </a:p>
        </p:txBody>
      </p:sp>
      <p:graphicFrame>
        <p:nvGraphicFramePr>
          <p:cNvPr id="74" name="表 73">
            <a:extLst>
              <a:ext uri="{FF2B5EF4-FFF2-40B4-BE49-F238E27FC236}">
                <a16:creationId xmlns:a16="http://schemas.microsoft.com/office/drawing/2014/main" id="{FFE208BE-9EB1-0246-982A-7FCCC026B5EC}"/>
              </a:ext>
            </a:extLst>
          </p:cNvPr>
          <p:cNvGraphicFramePr>
            <a:graphicFrameLocks noGrp="1"/>
          </p:cNvGraphicFramePr>
          <p:nvPr>
            <p:extLst>
              <p:ext uri="{D42A27DB-BD31-4B8C-83A1-F6EECF244321}">
                <p14:modId xmlns:p14="http://schemas.microsoft.com/office/powerpoint/2010/main" val="77223538"/>
              </p:ext>
            </p:extLst>
          </p:nvPr>
        </p:nvGraphicFramePr>
        <p:xfrm>
          <a:off x="1993351" y="5714944"/>
          <a:ext cx="1039154" cy="1006280"/>
        </p:xfrm>
        <a:graphic>
          <a:graphicData uri="http://schemas.openxmlformats.org/drawingml/2006/table">
            <a:tbl>
              <a:tblPr firstRow="1" bandRow="1">
                <a:tableStyleId>{5C22544A-7EE6-4342-B048-85BDC9FD1C3A}</a:tableStyleId>
              </a:tblPr>
              <a:tblGrid>
                <a:gridCol w="1039154">
                  <a:extLst>
                    <a:ext uri="{9D8B030D-6E8A-4147-A177-3AD203B41FA5}">
                      <a16:colId xmlns:a16="http://schemas.microsoft.com/office/drawing/2014/main" val="2440716523"/>
                    </a:ext>
                  </a:extLst>
                </a:gridCol>
              </a:tblGrid>
              <a:tr h="202078">
                <a:tc>
                  <a:txBody>
                    <a:bodyPr/>
                    <a:lstStyle/>
                    <a:p>
                      <a:r>
                        <a:rPr kumimoji="1" lang="ja-JP" altLang="en-US" sz="800">
                          <a:solidFill>
                            <a:schemeClr val="tx2"/>
                          </a:solidFill>
                          <a:latin typeface="+mn-ea"/>
                          <a:ea typeface="+mn-ea"/>
                        </a:rPr>
                        <a:t>サポート</a:t>
                      </a:r>
                      <a:r>
                        <a:rPr kumimoji="1" lang="en-US" altLang="ja-JP" sz="800" dirty="0">
                          <a:solidFill>
                            <a:schemeClr val="tx2"/>
                          </a:solidFill>
                          <a:latin typeface="+mn-ea"/>
                          <a:ea typeface="+mn-ea"/>
                        </a:rPr>
                        <a:t>2 </a:t>
                      </a:r>
                      <a:r>
                        <a:rPr kumimoji="1" lang="ja-JP" altLang="en-US" sz="800">
                          <a:solidFill>
                            <a:schemeClr val="tx2"/>
                          </a:solidFill>
                          <a:latin typeface="+mn-ea"/>
                          <a:ea typeface="+mn-ea"/>
                        </a:rPr>
                        <a:t>●●●</a:t>
                      </a:r>
                      <a:endParaRPr kumimoji="1" lang="en-US" altLang="ja-JP" sz="800" dirty="0">
                        <a:solidFill>
                          <a:schemeClr val="tx2"/>
                        </a:solidFill>
                        <a:latin typeface="+mn-ea"/>
                        <a:ea typeface="+mn-ea"/>
                      </a:endParaRPr>
                    </a:p>
                  </a:txBody>
                  <a:tcPr marL="0" marR="0" marT="36000" marB="36000" anchor="b">
                    <a:lnL w="6350" cap="flat" cmpd="sng" algn="ctr">
                      <a:noFill/>
                      <a:prstDash val="sysDot"/>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890227"/>
                  </a:ext>
                </a:extLst>
              </a:tr>
              <a:tr h="260917">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700">
                          <a:solidFill>
                            <a:schemeClr val="tx2"/>
                          </a:solidFill>
                          <a:latin typeface="+mn-ea"/>
                          <a:ea typeface="+mn-ea"/>
                        </a:rPr>
                        <a:t>テキスト</a:t>
                      </a:r>
                      <a:r>
                        <a:rPr kumimoji="1" lang="en-US" altLang="ja-JP" sz="700" dirty="0">
                          <a:solidFill>
                            <a:schemeClr val="tx2"/>
                          </a:solidFill>
                          <a:latin typeface="+mn-ea"/>
                          <a:ea typeface="+mn-ea"/>
                        </a:rPr>
                        <a:t>-----------------------------------------</a:t>
                      </a:r>
                      <a:endParaRPr kumimoji="1" lang="ja-JP" altLang="en-US" sz="700">
                        <a:solidFill>
                          <a:schemeClr val="tx2"/>
                        </a:solidFill>
                        <a:latin typeface="+mn-ea"/>
                        <a:ea typeface="+mn-ea"/>
                      </a:endParaRPr>
                    </a:p>
                  </a:txBody>
                  <a:tcPr marL="0" marR="0" marT="36000" marB="36000">
                    <a:lnL w="6350" cap="flat" cmpd="sng" algn="ctr">
                      <a:noFill/>
                      <a:prstDash val="sysDot"/>
                      <a:round/>
                      <a:headEnd type="none" w="med" len="med"/>
                      <a:tailEnd type="none" w="med" len="med"/>
                    </a:lnL>
                    <a:lnR w="6350" cap="flat" cmpd="sng" algn="ctr">
                      <a:noFill/>
                      <a:prstDash val="sysDot"/>
                      <a:round/>
                      <a:headEnd type="none" w="med" len="med"/>
                      <a:tailEnd type="none" w="med" len="med"/>
                    </a:lnR>
                    <a:lnT w="6350" cap="flat" cmpd="sng" algn="ctr">
                      <a:solidFill>
                        <a:schemeClr val="tx2"/>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64400983"/>
                  </a:ext>
                </a:extLst>
              </a:tr>
              <a:tr h="233482">
                <a:tc>
                  <a:txBody>
                    <a:bodyPr/>
                    <a:lstStyle/>
                    <a:p>
                      <a:r>
                        <a:rPr kumimoji="1" lang="ja-JP" altLang="en-US" sz="800" b="1">
                          <a:solidFill>
                            <a:schemeClr val="tx2"/>
                          </a:solidFill>
                          <a:latin typeface="+mn-ea"/>
                          <a:ea typeface="+mn-ea"/>
                        </a:rPr>
                        <a:t>サポート</a:t>
                      </a:r>
                      <a:r>
                        <a:rPr kumimoji="1" lang="en-US" altLang="ja-JP" sz="800" b="1" dirty="0">
                          <a:solidFill>
                            <a:schemeClr val="tx2"/>
                          </a:solidFill>
                          <a:latin typeface="+mn-ea"/>
                          <a:ea typeface="+mn-ea"/>
                        </a:rPr>
                        <a:t>5 </a:t>
                      </a:r>
                      <a:r>
                        <a:rPr kumimoji="1" lang="ja-JP" altLang="en-US" sz="800" b="1">
                          <a:solidFill>
                            <a:schemeClr val="tx2"/>
                          </a:solidFill>
                          <a:latin typeface="+mn-ea"/>
                          <a:ea typeface="+mn-ea"/>
                        </a:rPr>
                        <a:t>●●●</a:t>
                      </a:r>
                      <a:endParaRPr kumimoji="1" lang="en-US" altLang="ja-JP" sz="800" b="1" dirty="0">
                        <a:solidFill>
                          <a:schemeClr val="tx2"/>
                        </a:solidFill>
                        <a:latin typeface="+mn-ea"/>
                        <a:ea typeface="+mn-ea"/>
                      </a:endParaRPr>
                    </a:p>
                  </a:txBody>
                  <a:tcPr marL="0" marR="0" marT="36000" marB="36000" anchor="b">
                    <a:lnL w="6350" cap="flat" cmpd="sng" algn="ctr">
                      <a:noFill/>
                      <a:prstDash val="sysDot"/>
                      <a:round/>
                      <a:headEnd type="none" w="med" len="med"/>
                      <a:tailEnd type="none" w="med" len="med"/>
                    </a:lnL>
                    <a:lnR w="6350" cap="flat" cmpd="sng" algn="ctr">
                      <a:no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5267673"/>
                  </a:ext>
                </a:extLst>
              </a:tr>
              <a:tr h="260917">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700">
                          <a:solidFill>
                            <a:schemeClr val="tx2"/>
                          </a:solidFill>
                          <a:latin typeface="+mn-ea"/>
                          <a:ea typeface="+mn-ea"/>
                        </a:rPr>
                        <a:t>テキスト</a:t>
                      </a:r>
                      <a:r>
                        <a:rPr kumimoji="1" lang="en-US" altLang="ja-JP" sz="700" dirty="0">
                          <a:solidFill>
                            <a:schemeClr val="tx2"/>
                          </a:solidFill>
                          <a:latin typeface="+mn-ea"/>
                          <a:ea typeface="+mn-ea"/>
                        </a:rPr>
                        <a:t>-----------------------------------------</a:t>
                      </a:r>
                      <a:endParaRPr kumimoji="1" lang="ja-JP" altLang="en-US" sz="700">
                        <a:solidFill>
                          <a:schemeClr val="tx2"/>
                        </a:solidFill>
                        <a:latin typeface="+mn-ea"/>
                        <a:ea typeface="+mn-ea"/>
                      </a:endParaRPr>
                    </a:p>
                  </a:txBody>
                  <a:tcPr marL="0" marR="0" marT="36000" marB="36000">
                    <a:lnL w="6350" cap="flat" cmpd="sng" algn="ctr">
                      <a:noFill/>
                      <a:prstDash val="sysDot"/>
                      <a:round/>
                      <a:headEnd type="none" w="med" len="med"/>
                      <a:tailEnd type="none" w="med" len="med"/>
                    </a:lnL>
                    <a:lnR w="6350" cap="flat" cmpd="sng" algn="ctr">
                      <a:noFill/>
                      <a:prstDash val="sysDot"/>
                      <a:round/>
                      <a:headEnd type="none" w="med" len="med"/>
                      <a:tailEnd type="none" w="med" len="med"/>
                    </a:lnR>
                    <a:lnT w="6350" cap="flat" cmpd="sng" algn="ctr">
                      <a:solidFill>
                        <a:schemeClr val="tx2"/>
                      </a:solidFill>
                      <a:prstDash val="solid"/>
                      <a:round/>
                      <a:headEnd type="none" w="med" len="med"/>
                      <a:tailEnd type="none" w="med" len="med"/>
                    </a:lnT>
                    <a:lnB w="635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9854715"/>
                  </a:ext>
                </a:extLst>
              </a:tr>
            </a:tbl>
          </a:graphicData>
        </a:graphic>
      </p:graphicFrame>
      <p:graphicFrame>
        <p:nvGraphicFramePr>
          <p:cNvPr id="93" name="表 92">
            <a:extLst>
              <a:ext uri="{FF2B5EF4-FFF2-40B4-BE49-F238E27FC236}">
                <a16:creationId xmlns:a16="http://schemas.microsoft.com/office/drawing/2014/main" id="{869F99D3-8A6A-9343-BE4A-1C648C9D8BB5}"/>
              </a:ext>
            </a:extLst>
          </p:cNvPr>
          <p:cNvGraphicFramePr>
            <a:graphicFrameLocks noGrp="1"/>
          </p:cNvGraphicFramePr>
          <p:nvPr>
            <p:extLst>
              <p:ext uri="{D42A27DB-BD31-4B8C-83A1-F6EECF244321}">
                <p14:modId xmlns:p14="http://schemas.microsoft.com/office/powerpoint/2010/main" val="2534046746"/>
              </p:ext>
            </p:extLst>
          </p:nvPr>
        </p:nvGraphicFramePr>
        <p:xfrm>
          <a:off x="3207795" y="5713844"/>
          <a:ext cx="1039154" cy="1006280"/>
        </p:xfrm>
        <a:graphic>
          <a:graphicData uri="http://schemas.openxmlformats.org/drawingml/2006/table">
            <a:tbl>
              <a:tblPr firstRow="1" bandRow="1">
                <a:tableStyleId>{5C22544A-7EE6-4342-B048-85BDC9FD1C3A}</a:tableStyleId>
              </a:tblPr>
              <a:tblGrid>
                <a:gridCol w="1039154">
                  <a:extLst>
                    <a:ext uri="{9D8B030D-6E8A-4147-A177-3AD203B41FA5}">
                      <a16:colId xmlns:a16="http://schemas.microsoft.com/office/drawing/2014/main" val="2440716523"/>
                    </a:ext>
                  </a:extLst>
                </a:gridCol>
              </a:tblGrid>
              <a:tr h="202078">
                <a:tc>
                  <a:txBody>
                    <a:bodyPr/>
                    <a:lstStyle/>
                    <a:p>
                      <a:r>
                        <a:rPr kumimoji="1" lang="ja-JP" altLang="en-US" sz="800">
                          <a:solidFill>
                            <a:schemeClr val="tx2"/>
                          </a:solidFill>
                          <a:latin typeface="+mn-ea"/>
                          <a:ea typeface="+mn-ea"/>
                        </a:rPr>
                        <a:t>サポート</a:t>
                      </a:r>
                      <a:r>
                        <a:rPr kumimoji="1" lang="en-US" altLang="ja-JP" sz="800" dirty="0">
                          <a:solidFill>
                            <a:schemeClr val="tx2"/>
                          </a:solidFill>
                          <a:latin typeface="+mn-ea"/>
                          <a:ea typeface="+mn-ea"/>
                        </a:rPr>
                        <a:t>3 </a:t>
                      </a:r>
                      <a:r>
                        <a:rPr kumimoji="1" lang="ja-JP" altLang="en-US" sz="800">
                          <a:solidFill>
                            <a:schemeClr val="tx2"/>
                          </a:solidFill>
                          <a:latin typeface="+mn-ea"/>
                          <a:ea typeface="+mn-ea"/>
                        </a:rPr>
                        <a:t>●●●</a:t>
                      </a:r>
                      <a:endParaRPr kumimoji="1" lang="en-US" altLang="ja-JP" sz="800" dirty="0">
                        <a:solidFill>
                          <a:schemeClr val="tx2"/>
                        </a:solidFill>
                        <a:latin typeface="+mn-ea"/>
                        <a:ea typeface="+mn-ea"/>
                      </a:endParaRPr>
                    </a:p>
                  </a:txBody>
                  <a:tcPr marL="0" marR="0" marT="36000" marB="36000" anchor="b">
                    <a:lnL w="6350" cap="flat" cmpd="sng" algn="ctr">
                      <a:noFill/>
                      <a:prstDash val="sysDot"/>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890227"/>
                  </a:ext>
                </a:extLst>
              </a:tr>
              <a:tr h="260917">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700">
                          <a:solidFill>
                            <a:schemeClr val="tx2"/>
                          </a:solidFill>
                          <a:latin typeface="+mn-ea"/>
                          <a:ea typeface="+mn-ea"/>
                        </a:rPr>
                        <a:t>テキスト</a:t>
                      </a:r>
                      <a:r>
                        <a:rPr kumimoji="1" lang="en-US" altLang="ja-JP" sz="700" dirty="0">
                          <a:solidFill>
                            <a:schemeClr val="tx2"/>
                          </a:solidFill>
                          <a:latin typeface="+mn-ea"/>
                          <a:ea typeface="+mn-ea"/>
                        </a:rPr>
                        <a:t>-----------------------------------------</a:t>
                      </a:r>
                      <a:endParaRPr kumimoji="1" lang="ja-JP" altLang="en-US" sz="700">
                        <a:solidFill>
                          <a:schemeClr val="tx2"/>
                        </a:solidFill>
                        <a:latin typeface="+mn-ea"/>
                        <a:ea typeface="+mn-ea"/>
                      </a:endParaRPr>
                    </a:p>
                  </a:txBody>
                  <a:tcPr marL="0" marR="0" marT="36000" marB="36000">
                    <a:lnL w="6350" cap="flat" cmpd="sng" algn="ctr">
                      <a:noFill/>
                      <a:prstDash val="sysDot"/>
                      <a:round/>
                      <a:headEnd type="none" w="med" len="med"/>
                      <a:tailEnd type="none" w="med" len="med"/>
                    </a:lnL>
                    <a:lnR w="6350" cap="flat" cmpd="sng" algn="ctr">
                      <a:noFill/>
                      <a:prstDash val="sysDot"/>
                      <a:round/>
                      <a:headEnd type="none" w="med" len="med"/>
                      <a:tailEnd type="none" w="med" len="med"/>
                    </a:lnR>
                    <a:lnT w="6350" cap="flat" cmpd="sng" algn="ctr">
                      <a:solidFill>
                        <a:schemeClr val="tx2"/>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64400983"/>
                  </a:ext>
                </a:extLst>
              </a:tr>
              <a:tr h="233482">
                <a:tc>
                  <a:txBody>
                    <a:bodyPr/>
                    <a:lstStyle/>
                    <a:p>
                      <a:r>
                        <a:rPr kumimoji="1" lang="ja-JP" altLang="en-US" sz="800" b="1">
                          <a:solidFill>
                            <a:schemeClr val="tx2"/>
                          </a:solidFill>
                          <a:latin typeface="+mn-ea"/>
                          <a:ea typeface="+mn-ea"/>
                        </a:rPr>
                        <a:t>サポート</a:t>
                      </a:r>
                      <a:r>
                        <a:rPr kumimoji="1" lang="en-US" altLang="ja-JP" sz="800" b="1" dirty="0">
                          <a:solidFill>
                            <a:schemeClr val="tx2"/>
                          </a:solidFill>
                          <a:latin typeface="+mn-ea"/>
                          <a:ea typeface="+mn-ea"/>
                        </a:rPr>
                        <a:t>6 </a:t>
                      </a:r>
                      <a:r>
                        <a:rPr kumimoji="1" lang="ja-JP" altLang="en-US" sz="800" b="1">
                          <a:solidFill>
                            <a:schemeClr val="tx2"/>
                          </a:solidFill>
                          <a:latin typeface="+mn-ea"/>
                          <a:ea typeface="+mn-ea"/>
                        </a:rPr>
                        <a:t>●●●</a:t>
                      </a:r>
                      <a:endParaRPr kumimoji="1" lang="en-US" altLang="ja-JP" sz="800" b="1" dirty="0">
                        <a:solidFill>
                          <a:schemeClr val="tx2"/>
                        </a:solidFill>
                        <a:latin typeface="+mn-ea"/>
                        <a:ea typeface="+mn-ea"/>
                      </a:endParaRPr>
                    </a:p>
                  </a:txBody>
                  <a:tcPr marL="0" marR="0" marT="36000" marB="36000" anchor="b">
                    <a:lnL w="6350" cap="flat" cmpd="sng" algn="ctr">
                      <a:noFill/>
                      <a:prstDash val="sysDot"/>
                      <a:round/>
                      <a:headEnd type="none" w="med" len="med"/>
                      <a:tailEnd type="none" w="med" len="med"/>
                    </a:lnL>
                    <a:lnR w="6350" cap="flat" cmpd="sng" algn="ctr">
                      <a:no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5267673"/>
                  </a:ext>
                </a:extLst>
              </a:tr>
              <a:tr h="260917">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700">
                          <a:solidFill>
                            <a:schemeClr val="tx2"/>
                          </a:solidFill>
                          <a:latin typeface="+mn-ea"/>
                          <a:ea typeface="+mn-ea"/>
                        </a:rPr>
                        <a:t>テキスト</a:t>
                      </a:r>
                      <a:r>
                        <a:rPr kumimoji="1" lang="en-US" altLang="ja-JP" sz="700" dirty="0">
                          <a:solidFill>
                            <a:schemeClr val="tx2"/>
                          </a:solidFill>
                          <a:latin typeface="+mn-ea"/>
                          <a:ea typeface="+mn-ea"/>
                        </a:rPr>
                        <a:t>-----------------------------------------</a:t>
                      </a:r>
                      <a:endParaRPr kumimoji="1" lang="ja-JP" altLang="en-US" sz="700">
                        <a:solidFill>
                          <a:schemeClr val="tx2"/>
                        </a:solidFill>
                        <a:latin typeface="+mn-ea"/>
                        <a:ea typeface="+mn-ea"/>
                      </a:endParaRPr>
                    </a:p>
                  </a:txBody>
                  <a:tcPr marL="0" marR="0" marT="36000" marB="36000">
                    <a:lnL w="6350" cap="flat" cmpd="sng" algn="ctr">
                      <a:noFill/>
                      <a:prstDash val="sysDot"/>
                      <a:round/>
                      <a:headEnd type="none" w="med" len="med"/>
                      <a:tailEnd type="none" w="med" len="med"/>
                    </a:lnL>
                    <a:lnR w="6350" cap="flat" cmpd="sng" algn="ctr">
                      <a:noFill/>
                      <a:prstDash val="sysDot"/>
                      <a:round/>
                      <a:headEnd type="none" w="med" len="med"/>
                      <a:tailEnd type="none" w="med" len="med"/>
                    </a:lnR>
                    <a:lnT w="6350" cap="flat" cmpd="sng" algn="ctr">
                      <a:solidFill>
                        <a:schemeClr val="tx2"/>
                      </a:solidFill>
                      <a:prstDash val="solid"/>
                      <a:round/>
                      <a:headEnd type="none" w="med" len="med"/>
                      <a:tailEnd type="none" w="med" len="med"/>
                    </a:lnT>
                    <a:lnB w="635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9854715"/>
                  </a:ext>
                </a:extLst>
              </a:tr>
            </a:tbl>
          </a:graphicData>
        </a:graphic>
      </p:graphicFrame>
      <p:sp>
        <p:nvSpPr>
          <p:cNvPr id="94" name="正方形/長方形 93">
            <a:extLst>
              <a:ext uri="{FF2B5EF4-FFF2-40B4-BE49-F238E27FC236}">
                <a16:creationId xmlns:a16="http://schemas.microsoft.com/office/drawing/2014/main" id="{10280743-BF19-5043-A75E-4BAB51F1207F}"/>
              </a:ext>
            </a:extLst>
          </p:cNvPr>
          <p:cNvSpPr/>
          <p:nvPr/>
        </p:nvSpPr>
        <p:spPr>
          <a:xfrm>
            <a:off x="440779" y="1275859"/>
            <a:ext cx="4171908" cy="960922"/>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kumimoji="1" lang="en-US" altLang="ja-JP" sz="1200" dirty="0">
              <a:solidFill>
                <a:schemeClr val="tx2"/>
              </a:solidFill>
              <a:latin typeface="+mn-ea"/>
            </a:endParaRPr>
          </a:p>
        </p:txBody>
      </p:sp>
      <p:sp>
        <p:nvSpPr>
          <p:cNvPr id="95" name="正方形/長方形 94">
            <a:extLst>
              <a:ext uri="{FF2B5EF4-FFF2-40B4-BE49-F238E27FC236}">
                <a16:creationId xmlns:a16="http://schemas.microsoft.com/office/drawing/2014/main" id="{5F763BAD-2955-2C4E-89F2-512E1ABF7F2A}"/>
              </a:ext>
            </a:extLst>
          </p:cNvPr>
          <p:cNvSpPr/>
          <p:nvPr/>
        </p:nvSpPr>
        <p:spPr>
          <a:xfrm>
            <a:off x="2167660" y="1438475"/>
            <a:ext cx="718145"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kumimoji="1" lang="ja-JP" altLang="en-US" sz="1400" b="1">
                <a:solidFill>
                  <a:schemeClr val="tx2"/>
                </a:solidFill>
                <a:latin typeface="+mn-ea"/>
              </a:rPr>
              <a:t>料金体系</a:t>
            </a:r>
          </a:p>
        </p:txBody>
      </p:sp>
      <p:sp>
        <p:nvSpPr>
          <p:cNvPr id="96" name="正方形/長方形 95">
            <a:extLst>
              <a:ext uri="{FF2B5EF4-FFF2-40B4-BE49-F238E27FC236}">
                <a16:creationId xmlns:a16="http://schemas.microsoft.com/office/drawing/2014/main" id="{9512ADCF-C1C7-4741-9688-E289506D2E1E}"/>
              </a:ext>
            </a:extLst>
          </p:cNvPr>
          <p:cNvSpPr/>
          <p:nvPr/>
        </p:nvSpPr>
        <p:spPr>
          <a:xfrm>
            <a:off x="1043275" y="1769428"/>
            <a:ext cx="1313793" cy="267054"/>
          </a:xfrm>
          <a:prstGeom prst="rect">
            <a:avLst/>
          </a:prstGeom>
          <a:solidFill>
            <a:schemeClr val="bg1">
              <a:lumMod val="95000"/>
            </a:schemeClr>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800" b="1">
                <a:solidFill>
                  <a:schemeClr val="tx2"/>
                </a:solidFill>
                <a:latin typeface="+mn-ea"/>
              </a:rPr>
              <a:t>基本料金（月額）</a:t>
            </a:r>
            <a:endParaRPr kumimoji="1" lang="en-US" altLang="ja-JP" sz="800" b="1" dirty="0">
              <a:solidFill>
                <a:schemeClr val="tx2"/>
              </a:solidFill>
              <a:latin typeface="+mn-ea"/>
            </a:endParaRPr>
          </a:p>
        </p:txBody>
      </p:sp>
      <p:sp>
        <p:nvSpPr>
          <p:cNvPr id="97" name="正方形/長方形 96">
            <a:extLst>
              <a:ext uri="{FF2B5EF4-FFF2-40B4-BE49-F238E27FC236}">
                <a16:creationId xmlns:a16="http://schemas.microsoft.com/office/drawing/2014/main" id="{803E2DC4-E7A9-7046-8257-A60BADC1E28C}"/>
              </a:ext>
            </a:extLst>
          </p:cNvPr>
          <p:cNvSpPr/>
          <p:nvPr/>
        </p:nvSpPr>
        <p:spPr>
          <a:xfrm>
            <a:off x="2690116" y="1775669"/>
            <a:ext cx="1555174" cy="267054"/>
          </a:xfrm>
          <a:prstGeom prst="rect">
            <a:avLst/>
          </a:prstGeom>
          <a:solidFill>
            <a:schemeClr val="bg1">
              <a:lumMod val="95000"/>
            </a:schemeClr>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800" b="1">
                <a:solidFill>
                  <a:schemeClr val="tx2"/>
                </a:solidFill>
                <a:latin typeface="+mn-ea"/>
              </a:rPr>
              <a:t>制作費用</a:t>
            </a:r>
            <a:r>
              <a:rPr kumimoji="1" lang="en-US" altLang="ja-JP" sz="800" b="1" dirty="0">
                <a:solidFill>
                  <a:schemeClr val="tx2"/>
                </a:solidFill>
                <a:latin typeface="+mn-ea"/>
              </a:rPr>
              <a:t> </a:t>
            </a:r>
            <a:r>
              <a:rPr kumimoji="1" lang="en-US" altLang="ja-JP" sz="700" dirty="0">
                <a:solidFill>
                  <a:schemeClr val="tx2"/>
                </a:solidFill>
                <a:latin typeface="+mn-ea"/>
              </a:rPr>
              <a:t>*</a:t>
            </a:r>
            <a:r>
              <a:rPr kumimoji="1" lang="ja-JP" altLang="en-US" sz="700">
                <a:solidFill>
                  <a:schemeClr val="tx2"/>
                </a:solidFill>
                <a:latin typeface="+mn-ea"/>
              </a:rPr>
              <a:t>別途お見積もり</a:t>
            </a:r>
            <a:endParaRPr kumimoji="1" lang="en-US" altLang="ja-JP" sz="800" dirty="0">
              <a:solidFill>
                <a:schemeClr val="tx2"/>
              </a:solidFill>
              <a:latin typeface="+mn-ea"/>
            </a:endParaRPr>
          </a:p>
        </p:txBody>
      </p:sp>
      <p:sp>
        <p:nvSpPr>
          <p:cNvPr id="98" name="十字形 97">
            <a:extLst>
              <a:ext uri="{FF2B5EF4-FFF2-40B4-BE49-F238E27FC236}">
                <a16:creationId xmlns:a16="http://schemas.microsoft.com/office/drawing/2014/main" id="{64FB0FCA-724C-9D4F-BB49-263934018E49}"/>
              </a:ext>
            </a:extLst>
          </p:cNvPr>
          <p:cNvSpPr/>
          <p:nvPr/>
        </p:nvSpPr>
        <p:spPr>
          <a:xfrm>
            <a:off x="2446634" y="1819829"/>
            <a:ext cx="153916" cy="154237"/>
          </a:xfrm>
          <a:prstGeom prst="plus">
            <a:avLst>
              <a:gd name="adj" fmla="val 4551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円/楕円 98">
            <a:extLst>
              <a:ext uri="{FF2B5EF4-FFF2-40B4-BE49-F238E27FC236}">
                <a16:creationId xmlns:a16="http://schemas.microsoft.com/office/drawing/2014/main" id="{36B71E53-0D28-064D-818E-C876A542231C}"/>
              </a:ext>
            </a:extLst>
          </p:cNvPr>
          <p:cNvSpPr/>
          <p:nvPr/>
        </p:nvSpPr>
        <p:spPr>
          <a:xfrm>
            <a:off x="261647" y="1544295"/>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
        <p:nvSpPr>
          <p:cNvPr id="113" name="円/楕円 112">
            <a:extLst>
              <a:ext uri="{FF2B5EF4-FFF2-40B4-BE49-F238E27FC236}">
                <a16:creationId xmlns:a16="http://schemas.microsoft.com/office/drawing/2014/main" id="{C140474E-ED4C-B24C-9440-347A61D692A9}"/>
              </a:ext>
            </a:extLst>
          </p:cNvPr>
          <p:cNvSpPr/>
          <p:nvPr/>
        </p:nvSpPr>
        <p:spPr>
          <a:xfrm>
            <a:off x="259608" y="3544233"/>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2</a:t>
            </a:r>
          </a:p>
        </p:txBody>
      </p:sp>
      <p:sp>
        <p:nvSpPr>
          <p:cNvPr id="114" name="正方形/長方形 113">
            <a:extLst>
              <a:ext uri="{FF2B5EF4-FFF2-40B4-BE49-F238E27FC236}">
                <a16:creationId xmlns:a16="http://schemas.microsoft.com/office/drawing/2014/main" id="{05B12D7C-B6D9-EC49-BF2C-BBA19FE66A2C}"/>
              </a:ext>
            </a:extLst>
          </p:cNvPr>
          <p:cNvSpPr/>
          <p:nvPr/>
        </p:nvSpPr>
        <p:spPr>
          <a:xfrm>
            <a:off x="5100635" y="1238864"/>
            <a:ext cx="2123538" cy="70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spAutoFit/>
          </a:bodyPr>
          <a:lstStyle/>
          <a:p>
            <a:pPr>
              <a:spcAft>
                <a:spcPts val="1200"/>
              </a:spcAft>
              <a:buClr>
                <a:schemeClr val="accent5"/>
              </a:buClr>
            </a:pPr>
            <a:r>
              <a:rPr kumimoji="1" lang="ja-JP" altLang="en-US" sz="1100" b="1">
                <a:solidFill>
                  <a:schemeClr val="tx2"/>
                </a:solidFill>
                <a:latin typeface="+mn-ea"/>
              </a:rPr>
              <a:t>料金体系は注釈扱いにせず明確に記載する</a:t>
            </a:r>
            <a:endParaRPr kumimoji="1" lang="en-US" altLang="ja-JP" sz="1100" b="1" dirty="0">
              <a:solidFill>
                <a:schemeClr val="tx2"/>
              </a:solidFill>
              <a:latin typeface="+mn-ea"/>
            </a:endParaRPr>
          </a:p>
        </p:txBody>
      </p:sp>
      <p:sp>
        <p:nvSpPr>
          <p:cNvPr id="115" name="円/楕円 114">
            <a:extLst>
              <a:ext uri="{FF2B5EF4-FFF2-40B4-BE49-F238E27FC236}">
                <a16:creationId xmlns:a16="http://schemas.microsoft.com/office/drawing/2014/main" id="{F18E8018-5748-124E-B8A3-6B61F0C3F9EB}"/>
              </a:ext>
            </a:extLst>
          </p:cNvPr>
          <p:cNvSpPr/>
          <p:nvPr/>
        </p:nvSpPr>
        <p:spPr>
          <a:xfrm>
            <a:off x="4844929" y="1054714"/>
            <a:ext cx="368300" cy="368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r>
              <a:rPr kumimoji="1" lang="en-US" altLang="ja-JP" sz="1200" b="1" dirty="0">
                <a:latin typeface="+mn-ea"/>
              </a:rPr>
              <a:t>1</a:t>
            </a:r>
          </a:p>
        </p:txBody>
      </p:sp>
    </p:spTree>
    <p:extLst>
      <p:ext uri="{BB962C8B-B14F-4D97-AF65-F5344CB8AC3E}">
        <p14:creationId xmlns:p14="http://schemas.microsoft.com/office/powerpoint/2010/main" val="2683462178"/>
      </p:ext>
    </p:extLst>
  </p:cSld>
  <p:clrMapOvr>
    <a:masterClrMapping/>
  </p:clrMapOvr>
</p:sld>
</file>

<file path=ppt/theme/theme1.xml><?xml version="1.0" encoding="utf-8"?>
<a:theme xmlns:a="http://schemas.openxmlformats.org/drawingml/2006/main" name="Office テーマ">
  <a:themeElements>
    <a:clrScheme name="SAIRU">
      <a:dk1>
        <a:srgbClr val="000000"/>
      </a:dk1>
      <a:lt1>
        <a:srgbClr val="FFFFFF"/>
      </a:lt1>
      <a:dk2>
        <a:srgbClr val="1B224C"/>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21804</TotalTime>
  <Words>5023</Words>
  <Application>Microsoft Office PowerPoint</Application>
  <PresentationFormat>ユーザー設定</PresentationFormat>
  <Paragraphs>1384</Paragraphs>
  <Slides>32</Slides>
  <Notes>29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32</vt:i4>
      </vt:variant>
    </vt:vector>
  </HeadingPairs>
  <TitlesOfParts>
    <vt:vector size="39" baseType="lpstr">
      <vt:lpstr>游ゴシック</vt:lpstr>
      <vt:lpstr>游ゴシック Light</vt:lpstr>
      <vt:lpstr>游ゴシック Medium</vt:lpstr>
      <vt:lpstr>Arial</vt:lpstr>
      <vt:lpstr>Calibri</vt:lpstr>
      <vt:lpstr>Wingdings</vt:lpstr>
      <vt:lpstr>Office テーマ</vt:lpstr>
      <vt:lpstr>BtoBサイトのワイヤーフレーム</vt:lpstr>
      <vt:lpstr>本資料について</vt:lpstr>
      <vt:lpstr>グローバルナビゲーション</vt:lpstr>
      <vt:lpstr>CTA</vt:lpstr>
      <vt:lpstr>ホーム 1/2</vt:lpstr>
      <vt:lpstr>ホーム 2/2</vt:lpstr>
      <vt:lpstr>サービス紹介/機能紹介</vt:lpstr>
      <vt:lpstr>特長</vt:lpstr>
      <vt:lpstr>料金</vt:lpstr>
      <vt:lpstr>よくある質問</vt:lpstr>
      <vt:lpstr>事例</vt:lpstr>
      <vt:lpstr>事例 （詳細ページ）</vt:lpstr>
      <vt:lpstr>セミナー（トップページ）</vt:lpstr>
      <vt:lpstr>セミナー （詳細ページ）1/3</vt:lpstr>
      <vt:lpstr>セミナー （詳細ページ）2/3</vt:lpstr>
      <vt:lpstr>セミナー （詳細ページ）3/3</vt:lpstr>
      <vt:lpstr>セミナー （レポートページ）</vt:lpstr>
      <vt:lpstr>ブログ</vt:lpstr>
      <vt:lpstr>ブログ （詳細ページ)　1/2</vt:lpstr>
      <vt:lpstr>ブログ （詳細ページ)　2/2</vt:lpstr>
      <vt:lpstr>ブログ （カテゴリ毎の記事一覧ページ）</vt:lpstr>
      <vt:lpstr>お知らせ</vt:lpstr>
      <vt:lpstr>お知らせ （詳細ページ)　</vt:lpstr>
      <vt:lpstr>会社概要</vt:lpstr>
      <vt:lpstr>お問い合わせ（フォーム）</vt:lpstr>
      <vt:lpstr>資料請求（フォーム）</vt:lpstr>
      <vt:lpstr>お役立ち資料</vt:lpstr>
      <vt:lpstr>お役立ち資料（フォーム）</vt:lpstr>
      <vt:lpstr>DL完了ページ（アンケート）</vt:lpstr>
      <vt:lpstr>プライバシーポリシー</vt:lpstr>
      <vt:lpstr>その他</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千代 垰本</dc:creator>
  <cp:lastModifiedBy>康太 栗原</cp:lastModifiedBy>
  <cp:revision>300</cp:revision>
  <cp:lastPrinted>2019-08-29T08:19:21Z</cp:lastPrinted>
  <dcterms:created xsi:type="dcterms:W3CDTF">2019-06-07T07:04:48Z</dcterms:created>
  <dcterms:modified xsi:type="dcterms:W3CDTF">2019-10-17T00:44:57Z</dcterms:modified>
</cp:coreProperties>
</file>