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270" r:id="rId2"/>
    <p:sldId id="26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土山 勇人" initials="土山" lastIdx="10" clrIdx="0">
    <p:extLst>
      <p:ext uri="{19B8F6BF-5375-455C-9EA6-DF929625EA0E}">
        <p15:presenceInfo xmlns:p15="http://schemas.microsoft.com/office/powerpoint/2012/main" userId="853d30e55df49f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3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山 勇人" userId="853d30e55df49f6d" providerId="LiveId" clId="{69CDC009-FA2D-4065-8E6B-0C8B0E64FEA8}"/>
    <pc:docChg chg="undo custSel addSld delSld modSld">
      <pc:chgData name="土山 勇人" userId="853d30e55df49f6d" providerId="LiveId" clId="{69CDC009-FA2D-4065-8E6B-0C8B0E64FEA8}" dt="2021-04-07T01:50:52.758" v="237" actId="47"/>
      <pc:docMkLst>
        <pc:docMk/>
      </pc:docMkLst>
      <pc:sldChg chg="add del">
        <pc:chgData name="土山 勇人" userId="853d30e55df49f6d" providerId="LiveId" clId="{69CDC009-FA2D-4065-8E6B-0C8B0E64FEA8}" dt="2021-04-07T01:50:52.758" v="237" actId="47"/>
        <pc:sldMkLst>
          <pc:docMk/>
          <pc:sldMk cId="1110154903" sldId="257"/>
        </pc:sldMkLst>
      </pc:sldChg>
      <pc:sldChg chg="del">
        <pc:chgData name="土山 勇人" userId="853d30e55df49f6d" providerId="LiveId" clId="{69CDC009-FA2D-4065-8E6B-0C8B0E64FEA8}" dt="2021-04-07T01:50:51.528" v="236" actId="47"/>
        <pc:sldMkLst>
          <pc:docMk/>
          <pc:sldMk cId="902220086" sldId="260"/>
        </pc:sldMkLst>
      </pc:sldChg>
      <pc:sldChg chg="modSp mod addCm modCm">
        <pc:chgData name="土山 勇人" userId="853d30e55df49f6d" providerId="LiveId" clId="{69CDC009-FA2D-4065-8E6B-0C8B0E64FEA8}" dt="2021-04-07T01:45:55.347" v="221"/>
        <pc:sldMkLst>
          <pc:docMk/>
          <pc:sldMk cId="3906098447" sldId="261"/>
        </pc:sldMkLst>
        <pc:spChg chg="mod">
          <ac:chgData name="土山 勇人" userId="853d30e55df49f6d" providerId="LiveId" clId="{69CDC009-FA2D-4065-8E6B-0C8B0E64FEA8}" dt="2021-04-07T01:42:14.883" v="211" actId="1036"/>
          <ac:spMkLst>
            <pc:docMk/>
            <pc:sldMk cId="3906098447" sldId="261"/>
            <ac:spMk id="11" creationId="{4BFB6DD1-E9CA-47C5-92BE-08099741709C}"/>
          </ac:spMkLst>
        </pc:spChg>
      </pc:sldChg>
      <pc:sldChg chg="modSp mod addCm modCm">
        <pc:chgData name="土山 勇人" userId="853d30e55df49f6d" providerId="LiveId" clId="{69CDC009-FA2D-4065-8E6B-0C8B0E64FEA8}" dt="2021-04-07T01:50:39.757" v="235"/>
        <pc:sldMkLst>
          <pc:docMk/>
          <pc:sldMk cId="2996458671" sldId="262"/>
        </pc:sldMkLst>
        <pc:spChg chg="mod">
          <ac:chgData name="土山 勇人" userId="853d30e55df49f6d" providerId="LiveId" clId="{69CDC009-FA2D-4065-8E6B-0C8B0E64FEA8}" dt="2021-04-07T01:48:29.388" v="231" actId="1035"/>
          <ac:spMkLst>
            <pc:docMk/>
            <pc:sldMk cId="2996458671" sldId="262"/>
            <ac:spMk id="13" creationId="{606BFCF9-C71B-4589-8A57-BDBE8D66149C}"/>
          </ac:spMkLst>
        </pc:spChg>
      </pc:sldChg>
      <pc:sldChg chg="addSp delSp modSp mod addCm modCm">
        <pc:chgData name="土山 勇人" userId="853d30e55df49f6d" providerId="LiveId" clId="{69CDC009-FA2D-4065-8E6B-0C8B0E64FEA8}" dt="2021-04-07T01:47:55.660" v="229"/>
        <pc:sldMkLst>
          <pc:docMk/>
          <pc:sldMk cId="1137891012" sldId="263"/>
        </pc:sldMkLst>
        <pc:spChg chg="mod">
          <ac:chgData name="土山 勇人" userId="853d30e55df49f6d" providerId="LiveId" clId="{69CDC009-FA2D-4065-8E6B-0C8B0E64FEA8}" dt="2021-04-07T01:24:07.735" v="12" actId="14100"/>
          <ac:spMkLst>
            <pc:docMk/>
            <pc:sldMk cId="1137891012" sldId="263"/>
            <ac:spMk id="27" creationId="{28CF11C9-33F2-4EB0-862F-B1CDE5944B31}"/>
          </ac:spMkLst>
        </pc:spChg>
        <pc:spChg chg="mod">
          <ac:chgData name="土山 勇人" userId="853d30e55df49f6d" providerId="LiveId" clId="{69CDC009-FA2D-4065-8E6B-0C8B0E64FEA8}" dt="2021-04-07T01:26:09.787" v="151" actId="20577"/>
          <ac:spMkLst>
            <pc:docMk/>
            <pc:sldMk cId="1137891012" sldId="263"/>
            <ac:spMk id="29" creationId="{6BD6A475-AB38-424B-A574-D2F6C2F5191A}"/>
          </ac:spMkLst>
        </pc:spChg>
        <pc:spChg chg="mod">
          <ac:chgData name="土山 勇人" userId="853d30e55df49f6d" providerId="LiveId" clId="{69CDC009-FA2D-4065-8E6B-0C8B0E64FEA8}" dt="2021-04-07T01:25:15.985" v="27" actId="1035"/>
          <ac:spMkLst>
            <pc:docMk/>
            <pc:sldMk cId="1137891012" sldId="263"/>
            <ac:spMk id="30" creationId="{EFFC4D81-C1D2-4F54-AF62-2A7408BA5177}"/>
          </ac:spMkLst>
        </pc:spChg>
        <pc:spChg chg="mod">
          <ac:chgData name="土山 勇人" userId="853d30e55df49f6d" providerId="LiveId" clId="{69CDC009-FA2D-4065-8E6B-0C8B0E64FEA8}" dt="2021-04-07T01:24:03.054" v="11" actId="1035"/>
          <ac:spMkLst>
            <pc:docMk/>
            <pc:sldMk cId="1137891012" sldId="263"/>
            <ac:spMk id="63" creationId="{50DEE700-64C8-4C1D-89F0-D1800A52773B}"/>
          </ac:spMkLst>
        </pc:spChg>
        <pc:graphicFrameChg chg="add del">
          <ac:chgData name="土山 勇人" userId="853d30e55df49f6d" providerId="LiveId" clId="{69CDC009-FA2D-4065-8E6B-0C8B0E64FEA8}" dt="2021-04-07T01:30:58.621" v="172"/>
          <ac:graphicFrameMkLst>
            <pc:docMk/>
            <pc:sldMk cId="1137891012" sldId="263"/>
            <ac:graphicFrameMk id="2" creationId="{6C2619FF-29A6-41FC-9B3B-46888BDD6F38}"/>
          </ac:graphicFrameMkLst>
        </pc:graphicFrameChg>
        <pc:graphicFrameChg chg="add del">
          <ac:chgData name="土山 勇人" userId="853d30e55df49f6d" providerId="LiveId" clId="{69CDC009-FA2D-4065-8E6B-0C8B0E64FEA8}" dt="2021-04-07T01:31:04.402" v="174"/>
          <ac:graphicFrameMkLst>
            <pc:docMk/>
            <pc:sldMk cId="1137891012" sldId="263"/>
            <ac:graphicFrameMk id="3" creationId="{872BF88C-5ED7-4528-AD0B-820090062128}"/>
          </ac:graphicFrameMkLst>
        </pc:graphicFrameChg>
        <pc:graphicFrameChg chg="add del">
          <ac:chgData name="土山 勇人" userId="853d30e55df49f6d" providerId="LiveId" clId="{69CDC009-FA2D-4065-8E6B-0C8B0E64FEA8}" dt="2021-04-07T01:31:09.535" v="176" actId="478"/>
          <ac:graphicFrameMkLst>
            <pc:docMk/>
            <pc:sldMk cId="1137891012" sldId="263"/>
            <ac:graphicFrameMk id="4" creationId="{042601DA-90AC-4DA7-825E-F38932E6287A}"/>
          </ac:graphicFrameMkLst>
        </pc:graphicFrameChg>
        <pc:graphicFrameChg chg="add del mod modGraphic">
          <ac:chgData name="土山 勇人" userId="853d30e55df49f6d" providerId="LiveId" clId="{69CDC009-FA2D-4065-8E6B-0C8B0E64FEA8}" dt="2021-04-07T01:30:51.876" v="170" actId="478"/>
          <ac:graphicFrameMkLst>
            <pc:docMk/>
            <pc:sldMk cId="1137891012" sldId="263"/>
            <ac:graphicFrameMk id="22" creationId="{56708CA0-1A72-4450-A820-A3A42ACDEA2A}"/>
          </ac:graphicFrameMkLst>
        </pc:graphicFrameChg>
        <pc:graphicFrameChg chg="del mod">
          <ac:chgData name="土山 勇人" userId="853d30e55df49f6d" providerId="LiveId" clId="{69CDC009-FA2D-4065-8E6B-0C8B0E64FEA8}" dt="2021-04-07T01:30:00.004" v="155" actId="478"/>
          <ac:graphicFrameMkLst>
            <pc:docMk/>
            <pc:sldMk cId="1137891012" sldId="263"/>
            <ac:graphicFrameMk id="62" creationId="{FB81DEA0-6300-46C8-8A63-574BB4243222}"/>
          </ac:graphicFrameMkLst>
        </pc:graphicFrameChg>
        <pc:picChg chg="add mod">
          <ac:chgData name="土山 勇人" userId="853d30e55df49f6d" providerId="LiveId" clId="{69CDC009-FA2D-4065-8E6B-0C8B0E64FEA8}" dt="2021-04-07T01:31:44.090" v="182" actId="1076"/>
          <ac:picMkLst>
            <pc:docMk/>
            <pc:sldMk cId="1137891012" sldId="263"/>
            <ac:picMk id="6" creationId="{90D3DFB0-5113-45ED-9203-59D5998FFBD3}"/>
          </ac:picMkLst>
        </pc:picChg>
        <pc:picChg chg="mod">
          <ac:chgData name="土山 勇人" userId="853d30e55df49f6d" providerId="LiveId" clId="{69CDC009-FA2D-4065-8E6B-0C8B0E64FEA8}" dt="2021-04-07T01:46:01.284" v="222" actId="1076"/>
          <ac:picMkLst>
            <pc:docMk/>
            <pc:sldMk cId="1137891012" sldId="263"/>
            <ac:picMk id="13" creationId="{0B180998-F5CA-41D3-AF23-25F16F20D5E9}"/>
          </ac:picMkLst>
        </pc:picChg>
      </pc:sldChg>
      <pc:sldChg chg="addSp delSp modSp mod">
        <pc:chgData name="土山 勇人" userId="853d30e55df49f6d" providerId="LiveId" clId="{69CDC009-FA2D-4065-8E6B-0C8B0E64FEA8}" dt="2021-04-07T01:31:58.694" v="201" actId="1035"/>
        <pc:sldMkLst>
          <pc:docMk/>
          <pc:sldMk cId="1246908125" sldId="264"/>
        </pc:sldMkLst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27" creationId="{28CF11C9-33F2-4EB0-862F-B1CDE5944B31}"/>
          </ac:spMkLst>
        </pc:spChg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29" creationId="{6BD6A475-AB38-424B-A574-D2F6C2F5191A}"/>
          </ac:spMkLst>
        </pc:spChg>
        <pc:spChg chg="del">
          <ac:chgData name="土山 勇人" userId="853d30e55df49f6d" providerId="LiveId" clId="{69CDC009-FA2D-4065-8E6B-0C8B0E64FEA8}" dt="2021-04-07T01:27:04.524" v="152" actId="478"/>
          <ac:spMkLst>
            <pc:docMk/>
            <pc:sldMk cId="1246908125" sldId="264"/>
            <ac:spMk id="30" creationId="{EFFC4D81-C1D2-4F54-AF62-2A7408BA5177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31" creationId="{11EF83EB-E75D-49CA-81DA-AB2D6C3ABC4A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39" creationId="{6D33BDA4-CB3F-477A-B0EF-806B20894558}"/>
          </ac:spMkLst>
        </pc:spChg>
        <pc:spChg chg="add mod">
          <ac:chgData name="土山 勇人" userId="853d30e55df49f6d" providerId="LiveId" clId="{69CDC009-FA2D-4065-8E6B-0C8B0E64FEA8}" dt="2021-04-07T01:27:04.864" v="153"/>
          <ac:spMkLst>
            <pc:docMk/>
            <pc:sldMk cId="1246908125" sldId="264"/>
            <ac:spMk id="40" creationId="{6940F1A5-2876-4FD5-9B0C-E977A621762E}"/>
          </ac:spMkLst>
        </pc:spChg>
        <pc:graphicFrameChg chg="del">
          <ac:chgData name="土山 勇人" userId="853d30e55df49f6d" providerId="LiveId" clId="{69CDC009-FA2D-4065-8E6B-0C8B0E64FEA8}" dt="2021-04-07T01:31:55.073" v="183" actId="478"/>
          <ac:graphicFrameMkLst>
            <pc:docMk/>
            <pc:sldMk cId="1246908125" sldId="264"/>
            <ac:graphicFrameMk id="37" creationId="{8D997174-720A-4B45-938C-930EFB1E7959}"/>
          </ac:graphicFrameMkLst>
        </pc:graphicFrameChg>
        <pc:picChg chg="add mod">
          <ac:chgData name="土山 勇人" userId="853d30e55df49f6d" providerId="LiveId" clId="{69CDC009-FA2D-4065-8E6B-0C8B0E64FEA8}" dt="2021-04-07T01:31:58.694" v="201" actId="1035"/>
          <ac:picMkLst>
            <pc:docMk/>
            <pc:sldMk cId="1246908125" sldId="264"/>
            <ac:picMk id="41" creationId="{C0585EB0-5E0E-4AE0-89B0-EF78C483A79D}"/>
          </ac:picMkLst>
        </pc:picChg>
      </pc:sldChg>
      <pc:sldMasterChg chg="delSldLayout">
        <pc:chgData name="土山 勇人" userId="853d30e55df49f6d" providerId="LiveId" clId="{69CDC009-FA2D-4065-8E6B-0C8B0E64FEA8}" dt="2021-04-07T01:50:52.758" v="237" actId="47"/>
        <pc:sldMasterMkLst>
          <pc:docMk/>
          <pc:sldMasterMk cId="781893721" sldId="2147483662"/>
        </pc:sldMasterMkLst>
        <pc:sldLayoutChg chg="del">
          <pc:chgData name="土山 勇人" userId="853d30e55df49f6d" providerId="LiveId" clId="{69CDC009-FA2D-4065-8E6B-0C8B0E64FEA8}" dt="2021-04-07T01:50:52.758" v="237" actId="47"/>
          <pc:sldLayoutMkLst>
            <pc:docMk/>
            <pc:sldMasterMk cId="781893721" sldId="2147483662"/>
            <pc:sldLayoutMk cId="3244930158" sldId="21474836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F91E-DBA7-A247-BC78-EC921A0D4843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8964A-D0B4-B448-BC07-A74412477B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8964A-D0B4-B448-BC07-A74412477B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タ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98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837" y="569242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837" y="1237534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2000" b="1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kumimoji="1" sz="1400" b="1" kern="1200" spc="-150">
          <a:solidFill>
            <a:schemeClr val="tx1"/>
          </a:solidFill>
          <a:latin typeface="+mn-lt"/>
          <a:ea typeface="+mn-ea"/>
          <a:cs typeface="+mn-cs"/>
        </a:defRPr>
      </a:lvl1pPr>
      <a:lvl2pPr marL="377967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2pPr>
      <a:lvl3pPr marL="755934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3pPr>
      <a:lvl4pPr marL="1133901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4pPr>
      <a:lvl5pPr marL="1511869" indent="0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None/>
        <a:defRPr kumimoji="1" sz="1400" kern="1200" spc="-15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 descr="紙と付箋紙でいっぱいのテーブルの上で紙に手を伸ばす人">
            <a:extLst>
              <a:ext uri="{FF2B5EF4-FFF2-40B4-BE49-F238E27FC236}">
                <a16:creationId xmlns:a16="http://schemas.microsoft.com/office/drawing/2014/main" id="{BF16F444-B566-2B46-9F69-EBE30FF3FF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519" y="1036480"/>
            <a:ext cx="7559675" cy="3599999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CE1BDD6-727C-7940-B2B4-F1EA3FA1222C}"/>
              </a:ext>
            </a:extLst>
          </p:cNvPr>
          <p:cNvSpPr/>
          <p:nvPr/>
        </p:nvSpPr>
        <p:spPr>
          <a:xfrm>
            <a:off x="-1" y="7087205"/>
            <a:ext cx="7559675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8B27A7-9987-744A-BC30-5DB3FE850450}"/>
              </a:ext>
            </a:extLst>
          </p:cNvPr>
          <p:cNvSpPr/>
          <p:nvPr/>
        </p:nvSpPr>
        <p:spPr>
          <a:xfrm>
            <a:off x="526492" y="394745"/>
            <a:ext cx="180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</a:rPr>
              <a:t>ロゴマーク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1AB4F2-97B3-1F4B-AC98-102891DB5263}"/>
              </a:ext>
            </a:extLst>
          </p:cNvPr>
          <p:cNvSpPr/>
          <p:nvPr/>
        </p:nvSpPr>
        <p:spPr>
          <a:xfrm>
            <a:off x="0" y="1045498"/>
            <a:ext cx="7559675" cy="3600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F00B8-F7F5-9941-846D-324631B205AA}"/>
              </a:ext>
            </a:extLst>
          </p:cNvPr>
          <p:cNvSpPr txBox="1"/>
          <p:nvPr/>
        </p:nvSpPr>
        <p:spPr>
          <a:xfrm>
            <a:off x="695458" y="1431342"/>
            <a:ext cx="6311033" cy="3708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bg1"/>
                </a:solidFill>
              </a:rPr>
              <a:t>○○業務の効率化・コスト削減ができる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F3D511-741C-BB43-8CC1-30F0B2B1BAED}"/>
              </a:ext>
            </a:extLst>
          </p:cNvPr>
          <p:cNvSpPr txBox="1"/>
          <p:nvPr/>
        </p:nvSpPr>
        <p:spPr>
          <a:xfrm>
            <a:off x="526492" y="2046872"/>
            <a:ext cx="6479999" cy="10054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○○に特化した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ja-JP" altLang="en-US" sz="2800" b="1">
                <a:solidFill>
                  <a:schemeClr val="bg1"/>
                </a:solidFill>
              </a:rPr>
              <a:t>○○○○○○サービス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C846012-A98C-6E47-B0DA-0317F163B302}"/>
              </a:ext>
            </a:extLst>
          </p:cNvPr>
          <p:cNvSpPr/>
          <p:nvPr/>
        </p:nvSpPr>
        <p:spPr>
          <a:xfrm>
            <a:off x="547097" y="3376482"/>
            <a:ext cx="6480000" cy="2160000"/>
          </a:xfrm>
          <a:prstGeom prst="roundRect">
            <a:avLst>
              <a:gd name="adj" fmla="val 3351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084CBC4-C6ED-6842-B5C7-9DF88AA06069}"/>
              </a:ext>
            </a:extLst>
          </p:cNvPr>
          <p:cNvSpPr/>
          <p:nvPr/>
        </p:nvSpPr>
        <p:spPr>
          <a:xfrm>
            <a:off x="547097" y="3376482"/>
            <a:ext cx="6480000" cy="548844"/>
          </a:xfrm>
          <a:custGeom>
            <a:avLst/>
            <a:gdLst>
              <a:gd name="connsiteX0" fmla="*/ 72382 w 6480000"/>
              <a:gd name="connsiteY0" fmla="*/ 0 h 548844"/>
              <a:gd name="connsiteX1" fmla="*/ 6407618 w 6480000"/>
              <a:gd name="connsiteY1" fmla="*/ 0 h 548844"/>
              <a:gd name="connsiteX2" fmla="*/ 6480000 w 6480000"/>
              <a:gd name="connsiteY2" fmla="*/ 72382 h 548844"/>
              <a:gd name="connsiteX3" fmla="*/ 6480000 w 6480000"/>
              <a:gd name="connsiteY3" fmla="*/ 548844 h 548844"/>
              <a:gd name="connsiteX4" fmla="*/ 0 w 6480000"/>
              <a:gd name="connsiteY4" fmla="*/ 548844 h 548844"/>
              <a:gd name="connsiteX5" fmla="*/ 0 w 6480000"/>
              <a:gd name="connsiteY5" fmla="*/ 72382 h 548844"/>
              <a:gd name="connsiteX6" fmla="*/ 72382 w 6480000"/>
              <a:gd name="connsiteY6" fmla="*/ 0 h 5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0000" h="548844">
                <a:moveTo>
                  <a:pt x="72382" y="0"/>
                </a:moveTo>
                <a:lnTo>
                  <a:pt x="6407618" y="0"/>
                </a:lnTo>
                <a:cubicBezTo>
                  <a:pt x="6447593" y="0"/>
                  <a:pt x="6480000" y="32407"/>
                  <a:pt x="6480000" y="72382"/>
                </a:cubicBezTo>
                <a:lnTo>
                  <a:pt x="6480000" y="548844"/>
                </a:lnTo>
                <a:lnTo>
                  <a:pt x="0" y="548844"/>
                </a:lnTo>
                <a:lnTo>
                  <a:pt x="0" y="72382"/>
                </a:lnTo>
                <a:cubicBezTo>
                  <a:pt x="0" y="32407"/>
                  <a:pt x="32407" y="0"/>
                  <a:pt x="7238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>
                <a:solidFill>
                  <a:schemeClr val="tx1"/>
                </a:solidFill>
                <a:latin typeface="+mn-ea"/>
              </a:rPr>
              <a:t>このような課題はありませんか？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AD18FA7-F8A0-8247-BC56-08D01A34759F}"/>
              </a:ext>
            </a:extLst>
          </p:cNvPr>
          <p:cNvSpPr/>
          <p:nvPr/>
        </p:nvSpPr>
        <p:spPr>
          <a:xfrm>
            <a:off x="0" y="10511813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476ACC2-3122-C54C-A250-1482F33B8A10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FF03AF0-83C8-E344-8B93-BDD32669AFFF}"/>
              </a:ext>
            </a:extLst>
          </p:cNvPr>
          <p:cNvSpPr txBox="1"/>
          <p:nvPr/>
        </p:nvSpPr>
        <p:spPr>
          <a:xfrm>
            <a:off x="526492" y="5783165"/>
            <a:ext cx="648000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latin typeface="+mn-ea"/>
              </a:rPr>
              <a:t>○</a:t>
            </a:r>
            <a:r>
              <a:rPr lang="ja-JP" altLang="en-US" b="1">
                <a:latin typeface="+mn-ea"/>
              </a:rPr>
              <a:t>○○○○○サービスは</a:t>
            </a:r>
            <a:endParaRPr lang="en-US" altLang="ja-JP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6"/>
                </a:solidFill>
                <a:latin typeface="+mn-ea"/>
              </a:rPr>
              <a:t>○○業務の効率化・コスト削減</a:t>
            </a:r>
            <a:r>
              <a:rPr lang="ja-JP" altLang="en-US" b="1">
                <a:latin typeface="+mn-ea"/>
              </a:rPr>
              <a:t>ができます</a:t>
            </a:r>
            <a:endParaRPr lang="en-US" altLang="ja-JP" b="1" dirty="0">
              <a:latin typeface="+mn-ea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1F273F26-B471-D24F-B3DC-43BF10424553}"/>
              </a:ext>
            </a:extLst>
          </p:cNvPr>
          <p:cNvCxnSpPr>
            <a:cxnSpLocks/>
          </p:cNvCxnSpPr>
          <p:nvPr/>
        </p:nvCxnSpPr>
        <p:spPr>
          <a:xfrm flipV="1">
            <a:off x="6185868" y="6085341"/>
            <a:ext cx="190209" cy="3356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CAE2E4B-D7F5-944C-8C85-9D8BC466096A}"/>
              </a:ext>
            </a:extLst>
          </p:cNvPr>
          <p:cNvCxnSpPr>
            <a:cxnSpLocks/>
          </p:cNvCxnSpPr>
          <p:nvPr/>
        </p:nvCxnSpPr>
        <p:spPr>
          <a:xfrm flipH="1" flipV="1">
            <a:off x="1183598" y="6096244"/>
            <a:ext cx="174896" cy="324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3E991C33-2D06-714A-BCEB-476E40F63064}"/>
              </a:ext>
            </a:extLst>
          </p:cNvPr>
          <p:cNvSpPr/>
          <p:nvPr/>
        </p:nvSpPr>
        <p:spPr>
          <a:xfrm>
            <a:off x="5044200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1F422B30-D16F-BF44-BC5B-458A46EE5CAD}"/>
              </a:ext>
            </a:extLst>
          </p:cNvPr>
          <p:cNvSpPr/>
          <p:nvPr/>
        </p:nvSpPr>
        <p:spPr>
          <a:xfrm>
            <a:off x="5044200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STEP3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444A644-C40D-E340-824A-2C89FB612137}"/>
              </a:ext>
            </a:extLst>
          </p:cNvPr>
          <p:cNvSpPr txBox="1"/>
          <p:nvPr/>
        </p:nvSpPr>
        <p:spPr>
          <a:xfrm>
            <a:off x="511612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○○○○の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レポート作成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73" name="円/楕円 72">
            <a:extLst>
              <a:ext uri="{FF2B5EF4-FFF2-40B4-BE49-F238E27FC236}">
                <a16:creationId xmlns:a16="http://schemas.microsoft.com/office/drawing/2014/main" id="{F927C613-FE61-2449-947D-92B86F4104E2}"/>
              </a:ext>
            </a:extLst>
          </p:cNvPr>
          <p:cNvSpPr/>
          <p:nvPr/>
        </p:nvSpPr>
        <p:spPr>
          <a:xfrm>
            <a:off x="5758682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74" name="三角形 73">
            <a:extLst>
              <a:ext uri="{FF2B5EF4-FFF2-40B4-BE49-F238E27FC236}">
                <a16:creationId xmlns:a16="http://schemas.microsoft.com/office/drawing/2014/main" id="{204FE21E-2ACC-ED46-A4B7-C6C84D089B02}"/>
              </a:ext>
            </a:extLst>
          </p:cNvPr>
          <p:cNvSpPr/>
          <p:nvPr/>
        </p:nvSpPr>
        <p:spPr>
          <a:xfrm rot="5400000">
            <a:off x="4645820" y="7754040"/>
            <a:ext cx="396000" cy="180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>
            <a:extLst>
              <a:ext uri="{FF2B5EF4-FFF2-40B4-BE49-F238E27FC236}">
                <a16:creationId xmlns:a16="http://schemas.microsoft.com/office/drawing/2014/main" id="{E63B57DB-D6A3-3A48-B888-9A4B6675043B}"/>
              </a:ext>
            </a:extLst>
          </p:cNvPr>
          <p:cNvSpPr/>
          <p:nvPr/>
        </p:nvSpPr>
        <p:spPr>
          <a:xfrm>
            <a:off x="2789837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A0A9ED54-8E44-B547-B298-2F5C82BDC2CC}"/>
              </a:ext>
            </a:extLst>
          </p:cNvPr>
          <p:cNvSpPr/>
          <p:nvPr/>
        </p:nvSpPr>
        <p:spPr>
          <a:xfrm>
            <a:off x="2789837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STEP2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841D871-A4E0-5E40-AACD-B22CCC54928D}"/>
              </a:ext>
            </a:extLst>
          </p:cNvPr>
          <p:cNvSpPr txBox="1"/>
          <p:nvPr/>
        </p:nvSpPr>
        <p:spPr>
          <a:xfrm>
            <a:off x="2874319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○○のご提案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○○をサポート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78" name="円/楕円 77">
            <a:extLst>
              <a:ext uri="{FF2B5EF4-FFF2-40B4-BE49-F238E27FC236}">
                <a16:creationId xmlns:a16="http://schemas.microsoft.com/office/drawing/2014/main" id="{E18C81DF-4376-524A-B736-412DFF2A051F}"/>
              </a:ext>
            </a:extLst>
          </p:cNvPr>
          <p:cNvSpPr/>
          <p:nvPr/>
        </p:nvSpPr>
        <p:spPr>
          <a:xfrm>
            <a:off x="3504319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79" name="三角形 78">
            <a:extLst>
              <a:ext uri="{FF2B5EF4-FFF2-40B4-BE49-F238E27FC236}">
                <a16:creationId xmlns:a16="http://schemas.microsoft.com/office/drawing/2014/main" id="{9361F261-E1EC-F547-A90D-94D5B63F4B84}"/>
              </a:ext>
            </a:extLst>
          </p:cNvPr>
          <p:cNvSpPr/>
          <p:nvPr/>
        </p:nvSpPr>
        <p:spPr>
          <a:xfrm rot="5400000">
            <a:off x="2380646" y="7756906"/>
            <a:ext cx="396000" cy="180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角丸四角形 79">
            <a:extLst>
              <a:ext uri="{FF2B5EF4-FFF2-40B4-BE49-F238E27FC236}">
                <a16:creationId xmlns:a16="http://schemas.microsoft.com/office/drawing/2014/main" id="{C54062D1-9CFF-D048-9C75-E0AA78FC1D05}"/>
              </a:ext>
            </a:extLst>
          </p:cNvPr>
          <p:cNvSpPr/>
          <p:nvPr/>
        </p:nvSpPr>
        <p:spPr>
          <a:xfrm>
            <a:off x="532235" y="6711346"/>
            <a:ext cx="1980000" cy="198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1875202-586F-E344-81D8-B808FBA6298D}"/>
              </a:ext>
            </a:extLst>
          </p:cNvPr>
          <p:cNvSpPr/>
          <p:nvPr/>
        </p:nvSpPr>
        <p:spPr>
          <a:xfrm>
            <a:off x="532235" y="6711347"/>
            <a:ext cx="1980000" cy="381349"/>
          </a:xfrm>
          <a:custGeom>
            <a:avLst/>
            <a:gdLst>
              <a:gd name="connsiteX0" fmla="*/ 115335 w 1980000"/>
              <a:gd name="connsiteY0" fmla="*/ 0 h 381349"/>
              <a:gd name="connsiteX1" fmla="*/ 1864665 w 1980000"/>
              <a:gd name="connsiteY1" fmla="*/ 0 h 381349"/>
              <a:gd name="connsiteX2" fmla="*/ 1980000 w 1980000"/>
              <a:gd name="connsiteY2" fmla="*/ 115335 h 381349"/>
              <a:gd name="connsiteX3" fmla="*/ 1980000 w 1980000"/>
              <a:gd name="connsiteY3" fmla="*/ 381349 h 381349"/>
              <a:gd name="connsiteX4" fmla="*/ 0 w 1980000"/>
              <a:gd name="connsiteY4" fmla="*/ 381349 h 381349"/>
              <a:gd name="connsiteX5" fmla="*/ 0 w 1980000"/>
              <a:gd name="connsiteY5" fmla="*/ 115335 h 381349"/>
              <a:gd name="connsiteX6" fmla="*/ 115335 w 1980000"/>
              <a:gd name="connsiteY6" fmla="*/ 0 h 3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381349">
                <a:moveTo>
                  <a:pt x="115335" y="0"/>
                </a:moveTo>
                <a:lnTo>
                  <a:pt x="1864665" y="0"/>
                </a:lnTo>
                <a:cubicBezTo>
                  <a:pt x="1928363" y="0"/>
                  <a:pt x="1980000" y="51637"/>
                  <a:pt x="1980000" y="115335"/>
                </a:cubicBezTo>
                <a:lnTo>
                  <a:pt x="1980000" y="381349"/>
                </a:lnTo>
                <a:lnTo>
                  <a:pt x="0" y="381349"/>
                </a:lnTo>
                <a:lnTo>
                  <a:pt x="0" y="115335"/>
                </a:lnTo>
                <a:cubicBezTo>
                  <a:pt x="0" y="51637"/>
                  <a:pt x="51637" y="0"/>
                  <a:pt x="1153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rmAutofit/>
          </a:bodyPr>
          <a:lstStyle/>
          <a:p>
            <a:pPr algn="ctr"/>
            <a:r>
              <a:rPr kumimoji="1" lang="en-US" altLang="ja-JP" sz="1200" b="1" spc="300" dirty="0">
                <a:latin typeface="+mn-ea"/>
              </a:rPr>
              <a:t>STEP1</a:t>
            </a:r>
            <a:endParaRPr kumimoji="1" lang="ja-JP" altLang="en-US" sz="1200" b="1" spc="300">
              <a:latin typeface="+mn-ea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944F41C-6CD8-2F4A-B3D8-667B11733682}"/>
              </a:ext>
            </a:extLst>
          </p:cNvPr>
          <p:cNvSpPr txBox="1"/>
          <p:nvPr/>
        </p:nvSpPr>
        <p:spPr>
          <a:xfrm>
            <a:off x="616717" y="7967119"/>
            <a:ext cx="1800000" cy="57451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○○の課題を</a:t>
            </a:r>
            <a:endParaRPr lang="en-US" altLang="ja-JP" sz="1400" b="1" dirty="0">
              <a:latin typeface="+mn-ea"/>
            </a:endParaRPr>
          </a:p>
          <a:p>
            <a:pPr algn="ctr">
              <a:spcAft>
                <a:spcPts val="400"/>
              </a:spcAft>
            </a:pPr>
            <a:r>
              <a:rPr lang="ja-JP" altLang="en-US" sz="1400" b="1">
                <a:latin typeface="+mn-ea"/>
              </a:rPr>
              <a:t>ヒアリング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83" name="円/楕円 82">
            <a:extLst>
              <a:ext uri="{FF2B5EF4-FFF2-40B4-BE49-F238E27FC236}">
                <a16:creationId xmlns:a16="http://schemas.microsoft.com/office/drawing/2014/main" id="{69D396E8-C1D6-D54F-B488-FF19ADD0CB65}"/>
              </a:ext>
            </a:extLst>
          </p:cNvPr>
          <p:cNvSpPr/>
          <p:nvPr/>
        </p:nvSpPr>
        <p:spPr>
          <a:xfrm>
            <a:off x="1246717" y="7301530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/>
              <a:t>icon</a:t>
            </a:r>
            <a:endParaRPr kumimoji="1" lang="ja-JP" altLang="en-US" sz="800" b="1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75C8A7B-3DD7-7E4F-B38E-798850F6B4F5}"/>
              </a:ext>
            </a:extLst>
          </p:cNvPr>
          <p:cNvSpPr txBox="1"/>
          <p:nvPr/>
        </p:nvSpPr>
        <p:spPr>
          <a:xfrm>
            <a:off x="524535" y="8881338"/>
            <a:ext cx="1980000" cy="330072"/>
          </a:xfrm>
          <a:prstGeom prst="rect">
            <a:avLst/>
          </a:prstGeom>
          <a:solidFill>
            <a:schemeClr val="tx1"/>
          </a:solidFill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wrap="square" lIns="108000" tIns="72000" rIns="108000" bIns="72000" rtlCol="0">
            <a:spAutoFit/>
          </a:bodyPr>
          <a:lstStyle/>
          <a:p>
            <a:pPr algn="ctr"/>
            <a:r>
              <a:rPr lang="ja-JP" altLang="en-US" sz="1200" b="1">
                <a:solidFill>
                  <a:schemeClr val="bg1"/>
                </a:solidFill>
              </a:rPr>
              <a:t>主なサービス内容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C15B008-6E17-8C41-8A02-2279862F0882}"/>
              </a:ext>
            </a:extLst>
          </p:cNvPr>
          <p:cNvSpPr/>
          <p:nvPr/>
        </p:nvSpPr>
        <p:spPr>
          <a:xfrm>
            <a:off x="537882" y="9194742"/>
            <a:ext cx="6480000" cy="1078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8BD5511-C4D0-E348-AD1E-22030B5DB6C5}"/>
              </a:ext>
            </a:extLst>
          </p:cNvPr>
          <p:cNvSpPr txBox="1"/>
          <p:nvPr/>
        </p:nvSpPr>
        <p:spPr>
          <a:xfrm>
            <a:off x="709915" y="9338222"/>
            <a:ext cx="3060000" cy="79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5184F9C-8E53-B64E-88F3-27E93E89E470}"/>
              </a:ext>
            </a:extLst>
          </p:cNvPr>
          <p:cNvSpPr txBox="1"/>
          <p:nvPr/>
        </p:nvSpPr>
        <p:spPr>
          <a:xfrm>
            <a:off x="3813804" y="9338222"/>
            <a:ext cx="3060000" cy="79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  <a:p>
            <a:pPr marL="180000" indent="-1800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lang="ja-JP" altLang="en-US" sz="1050" b="1"/>
              <a:t>サービスのサポート範囲や機能などを記載</a:t>
            </a:r>
            <a:endParaRPr lang="en-US" altLang="ja-JP" sz="105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191AAE-1EA5-8B47-B665-F574952F08B6}"/>
              </a:ext>
            </a:extLst>
          </p:cNvPr>
          <p:cNvSpPr txBox="1"/>
          <p:nvPr/>
        </p:nvSpPr>
        <p:spPr>
          <a:xfrm>
            <a:off x="1257078" y="4140766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○○業務に時間がかかり、○○のコストがかかる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F63589F-E3FE-9B4E-9F7E-65405C1B8800}"/>
              </a:ext>
            </a:extLst>
          </p:cNvPr>
          <p:cNvSpPr txBox="1"/>
          <p:nvPr/>
        </p:nvSpPr>
        <p:spPr>
          <a:xfrm>
            <a:off x="1255724" y="4526323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○○管理が大変でリソースが不足。本来の業務に集中できない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32D807-8C45-7544-9390-9B0899629ABD}"/>
              </a:ext>
            </a:extLst>
          </p:cNvPr>
          <p:cNvSpPr txBox="1"/>
          <p:nvPr/>
        </p:nvSpPr>
        <p:spPr>
          <a:xfrm>
            <a:off x="1255724" y="4911880"/>
            <a:ext cx="55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400"/>
              </a:spcAft>
              <a:buClr>
                <a:schemeClr val="tx1"/>
              </a:buClr>
            </a:pPr>
            <a:r>
              <a:rPr lang="ja-JP" altLang="en-US" sz="1400" b="1">
                <a:latin typeface="+mn-ea"/>
              </a:rPr>
              <a:t>○○で新規顧客を獲得したいが、成果につながらない</a:t>
            </a:r>
            <a:r>
              <a:rPr lang="en-US" altLang="ja-JP" sz="1400" b="1" dirty="0">
                <a:latin typeface="+mn-ea"/>
              </a:rPr>
              <a:t>…</a:t>
            </a:r>
          </a:p>
        </p:txBody>
      </p:sp>
      <p:pic>
        <p:nvPicPr>
          <p:cNvPr id="37" name="グラフィックス 36" descr="バッジ: チェックマーク 1 単色塗りつぶし">
            <a:extLst>
              <a:ext uri="{FF2B5EF4-FFF2-40B4-BE49-F238E27FC236}">
                <a16:creationId xmlns:a16="http://schemas.microsoft.com/office/drawing/2014/main" id="{BE1B404B-B82F-2C4B-950C-0636442CC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181901"/>
            <a:ext cx="282773" cy="282773"/>
          </a:xfrm>
          <a:prstGeom prst="rect">
            <a:avLst/>
          </a:prstGeom>
        </p:spPr>
      </p:pic>
      <p:pic>
        <p:nvPicPr>
          <p:cNvPr id="38" name="グラフィックス 37" descr="バッジ: チェックマーク 1 単色塗りつぶし">
            <a:extLst>
              <a:ext uri="{FF2B5EF4-FFF2-40B4-BE49-F238E27FC236}">
                <a16:creationId xmlns:a16="http://schemas.microsoft.com/office/drawing/2014/main" id="{F9996A7F-C3A7-7745-A2C0-7BA4D3953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566322"/>
            <a:ext cx="282773" cy="282773"/>
          </a:xfrm>
          <a:prstGeom prst="rect">
            <a:avLst/>
          </a:prstGeom>
        </p:spPr>
      </p:pic>
      <p:pic>
        <p:nvPicPr>
          <p:cNvPr id="40" name="グラフィックス 39" descr="バッジ: チェックマーク 1 単色塗りつぶし">
            <a:extLst>
              <a:ext uri="{FF2B5EF4-FFF2-40B4-BE49-F238E27FC236}">
                <a16:creationId xmlns:a16="http://schemas.microsoft.com/office/drawing/2014/main" id="{6FAE25AD-50CB-8242-8B92-BDBAD3D44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730" y="4950742"/>
            <a:ext cx="282773" cy="28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6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7C18A3-8468-9143-8DB7-449BD6760071}"/>
              </a:ext>
            </a:extLst>
          </p:cNvPr>
          <p:cNvSpPr/>
          <p:nvPr/>
        </p:nvSpPr>
        <p:spPr>
          <a:xfrm>
            <a:off x="0" y="9247205"/>
            <a:ext cx="7559675" cy="14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5F8EFD-140C-6A47-9250-C81306766DBA}"/>
              </a:ext>
            </a:extLst>
          </p:cNvPr>
          <p:cNvSpPr txBox="1"/>
          <p:nvPr/>
        </p:nvSpPr>
        <p:spPr>
          <a:xfrm>
            <a:off x="534318" y="5435369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altLang="ja-JP" sz="1600" b="1" dirty="0">
                <a:latin typeface="+mn-ea"/>
              </a:rPr>
              <a:t>FAQ</a:t>
            </a:r>
          </a:p>
        </p:txBody>
      </p:sp>
      <p:graphicFrame>
        <p:nvGraphicFramePr>
          <p:cNvPr id="45" name="表 45">
            <a:extLst>
              <a:ext uri="{FF2B5EF4-FFF2-40B4-BE49-F238E27FC236}">
                <a16:creationId xmlns:a16="http://schemas.microsoft.com/office/drawing/2014/main" id="{BA6F527B-C9F0-F942-9625-7E49676C6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98090"/>
              </p:ext>
            </p:extLst>
          </p:nvPr>
        </p:nvGraphicFramePr>
        <p:xfrm>
          <a:off x="542147" y="5919725"/>
          <a:ext cx="6480000" cy="304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64638972"/>
                    </a:ext>
                  </a:extLst>
                </a:gridCol>
              </a:tblGrid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 </a:t>
                      </a:r>
                      <a:r>
                        <a:rPr kumimoji="1" lang="ja-JP" altLang="en-US" sz="1050" b="1"/>
                        <a:t>○○サービスの業務範囲はどこまでですか？また、業務範囲外はありますか？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34868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23561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/>
                        <a:t> 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1"/>
                        <a:t>どのような業種のクライアントが多いですか？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30103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6573479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競合でもサービスは受けられますか？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47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1676850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途中で解約する場合はどうなりますか？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97302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735986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accent6"/>
                          </a:solidFill>
                        </a:rPr>
                        <a:t>Q.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50" b="1"/>
                        <a:t>運用面でも継続的にサポートを依頼できますか？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90785"/>
                  </a:ext>
                </a:extLst>
              </a:tr>
              <a:tr h="19980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/>
                        <a:t>A.</a:t>
                      </a:r>
                      <a:r>
                        <a:rPr kumimoji="1" lang="en-US" altLang="ja-JP" sz="1050" b="0" dirty="0"/>
                        <a:t> </a:t>
                      </a:r>
                      <a:r>
                        <a:rPr kumimoji="1" lang="ja-JP" altLang="en-US" sz="1050" b="0"/>
                        <a:t> 上記の質問に対する答えを記入する</a:t>
                      </a:r>
                    </a:p>
                  </a:txBody>
                  <a:tcPr marL="108000" marR="108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9659855"/>
                  </a:ext>
                </a:extLst>
              </a:tr>
            </a:tbl>
          </a:graphicData>
        </a:graphic>
      </p:graphicFrame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46ED1A-2B85-FD4F-80A1-DE3A70E47FDE}"/>
              </a:ext>
            </a:extLst>
          </p:cNvPr>
          <p:cNvSpPr txBox="1"/>
          <p:nvPr/>
        </p:nvSpPr>
        <p:spPr>
          <a:xfrm>
            <a:off x="560665" y="9455331"/>
            <a:ext cx="3060000" cy="2880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ja-JP" altLang="en-US" sz="1400" b="1">
                <a:solidFill>
                  <a:schemeClr val="bg1"/>
                </a:solidFill>
                <a:latin typeface="+mn-ea"/>
              </a:rPr>
              <a:t>株式会社○○○○○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BF0562-2AD4-7944-9CD4-8A6241728137}"/>
              </a:ext>
            </a:extLst>
          </p:cNvPr>
          <p:cNvSpPr txBox="1"/>
          <p:nvPr/>
        </p:nvSpPr>
        <p:spPr>
          <a:xfrm>
            <a:off x="553183" y="9827545"/>
            <a:ext cx="3060000" cy="45140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000-0000</a:t>
            </a:r>
          </a:p>
          <a:p>
            <a:pPr>
              <a:spcAft>
                <a:spcPts val="400"/>
              </a:spcAft>
            </a:pPr>
            <a:r>
              <a:rPr lang="ja-JP" altLang="en-US" sz="1000" b="1">
                <a:solidFill>
                  <a:schemeClr val="bg1"/>
                </a:solidFill>
                <a:latin typeface="+mn-ea"/>
              </a:rPr>
              <a:t>東京都○○○区○○○○一丁目○○○○ビル○階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50E00F-047D-CB4F-A94D-38F8BBCBBE4D}"/>
              </a:ext>
            </a:extLst>
          </p:cNvPr>
          <p:cNvSpPr txBox="1"/>
          <p:nvPr/>
        </p:nvSpPr>
        <p:spPr>
          <a:xfrm>
            <a:off x="4134318" y="10026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URL</a:t>
            </a:r>
            <a:r>
              <a:rPr lang="ja-JP" altLang="en-US" sz="1000" b="1">
                <a:solidFill>
                  <a:schemeClr val="bg1"/>
                </a:solidFill>
                <a:latin typeface="+mn-ea"/>
              </a:rPr>
              <a:t>：</a:t>
            </a: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https://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xxxxxxxxxxx.co.jp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8614307-4D0F-DB4C-8562-F3BDA9F65DFA}"/>
              </a:ext>
            </a:extLst>
          </p:cNvPr>
          <p:cNvSpPr txBox="1"/>
          <p:nvPr/>
        </p:nvSpPr>
        <p:spPr>
          <a:xfrm>
            <a:off x="4134318" y="9456669"/>
            <a:ext cx="2880000" cy="28800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0123-456-7890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（受付：平日</a:t>
            </a:r>
            <a:r>
              <a:rPr lang="en-US" altLang="ja-JP" sz="800" dirty="0">
                <a:solidFill>
                  <a:schemeClr val="bg1"/>
                </a:solidFill>
                <a:latin typeface="+mn-ea"/>
              </a:rPr>
              <a:t>00:00〜00:00</a:t>
            </a:r>
            <a:r>
              <a:rPr lang="ja-JP" altLang="en-US" sz="800">
                <a:solidFill>
                  <a:schemeClr val="bg1"/>
                </a:solidFill>
                <a:latin typeface="+mn-ea"/>
              </a:rPr>
              <a:t>）</a:t>
            </a:r>
            <a:endParaRPr lang="en-US" altLang="ja-JP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84A28F-DAE1-544D-89B2-83980A6B9B71}"/>
              </a:ext>
            </a:extLst>
          </p:cNvPr>
          <p:cNvSpPr txBox="1"/>
          <p:nvPr/>
        </p:nvSpPr>
        <p:spPr>
          <a:xfrm>
            <a:off x="4134318" y="9774951"/>
            <a:ext cx="2880000" cy="252000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/>
          </a:bodyPr>
          <a:lstStyle/>
          <a:p>
            <a:pPr>
              <a:spcAft>
                <a:spcPts val="400"/>
              </a:spcAft>
            </a:pPr>
            <a:r>
              <a:rPr lang="en-US" altLang="ja-JP" sz="1000" b="1" dirty="0">
                <a:solidFill>
                  <a:schemeClr val="bg1"/>
                </a:solidFill>
                <a:latin typeface="+mn-ea"/>
              </a:rPr>
              <a:t>E-Mail. </a:t>
            </a:r>
            <a:r>
              <a:rPr lang="en-US" altLang="ja-JP" sz="1000" b="1" dirty="0" err="1">
                <a:solidFill>
                  <a:schemeClr val="bg1"/>
                </a:solidFill>
                <a:latin typeface="+mn-ea"/>
              </a:rPr>
              <a:t>xxxxxxxxxx@yyyyy.co.jp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58" name="グラフィックス 57" descr="受話器 単色塗りつぶし">
            <a:extLst>
              <a:ext uri="{FF2B5EF4-FFF2-40B4-BE49-F238E27FC236}">
                <a16:creationId xmlns:a16="http://schemas.microsoft.com/office/drawing/2014/main" id="{D0EE0287-6A19-E64B-AB9F-95164D69DE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9011" y="9471113"/>
            <a:ext cx="216000" cy="216000"/>
          </a:xfrm>
          <a:prstGeom prst="rect">
            <a:avLst/>
          </a:prstGeom>
        </p:spPr>
      </p:pic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DCF54D4-DFDD-494E-A09E-2E3881A81AD1}"/>
              </a:ext>
            </a:extLst>
          </p:cNvPr>
          <p:cNvSpPr/>
          <p:nvPr/>
        </p:nvSpPr>
        <p:spPr>
          <a:xfrm>
            <a:off x="-9593" y="-8882"/>
            <a:ext cx="7573021" cy="1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CAB435C-7A8D-754A-B901-96D72F556BC7}"/>
              </a:ext>
            </a:extLst>
          </p:cNvPr>
          <p:cNvSpPr/>
          <p:nvPr/>
        </p:nvSpPr>
        <p:spPr>
          <a:xfrm>
            <a:off x="534314" y="1016336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8A9A5F-A42E-B142-BA0A-9B9041E0A50A}"/>
              </a:ext>
            </a:extLst>
          </p:cNvPr>
          <p:cNvSpPr txBox="1"/>
          <p:nvPr/>
        </p:nvSpPr>
        <p:spPr>
          <a:xfrm>
            <a:off x="1082146" y="1191543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</a:t>
            </a:r>
            <a:r>
              <a:rPr lang="ja-JP" altLang="en-US" sz="1600" b="1" dirty="0"/>
              <a:t>コスト削減</a:t>
            </a:r>
          </a:p>
        </p:txBody>
      </p:sp>
      <p:pic>
        <p:nvPicPr>
          <p:cNvPr id="44" name="グラフィックス 43" descr="バッジ: チェックマーク 1 単色塗りつぶし">
            <a:extLst>
              <a:ext uri="{FF2B5EF4-FFF2-40B4-BE49-F238E27FC236}">
                <a16:creationId xmlns:a16="http://schemas.microsoft.com/office/drawing/2014/main" id="{CBE71D68-550A-8140-8A7A-D31F404D1B5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2146" y="1188244"/>
            <a:ext cx="360000" cy="360000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E107D6B-1936-D042-AAC8-4B7FE426BEB1}"/>
              </a:ext>
            </a:extLst>
          </p:cNvPr>
          <p:cNvSpPr txBox="1"/>
          <p:nvPr/>
        </p:nvSpPr>
        <p:spPr>
          <a:xfrm>
            <a:off x="722146" y="1630062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E6F53685-10F4-E74B-A7F9-79E1502F3BAB}"/>
              </a:ext>
            </a:extLst>
          </p:cNvPr>
          <p:cNvSpPr/>
          <p:nvPr/>
        </p:nvSpPr>
        <p:spPr>
          <a:xfrm>
            <a:off x="539837" y="2448244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2F9579-1C9A-724E-B056-0A73FCBDCF5D}"/>
              </a:ext>
            </a:extLst>
          </p:cNvPr>
          <p:cNvSpPr txBox="1"/>
          <p:nvPr/>
        </p:nvSpPr>
        <p:spPr>
          <a:xfrm>
            <a:off x="1087669" y="2623451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○○○○で作業効率アップ</a:t>
            </a:r>
            <a:endParaRPr lang="ja-JP" altLang="en-US" sz="1600" b="1" dirty="0"/>
          </a:p>
        </p:txBody>
      </p:sp>
      <p:pic>
        <p:nvPicPr>
          <p:cNvPr id="52" name="グラフィックス 51" descr="バッジ: チェックマーク 1 単色塗りつぶし">
            <a:extLst>
              <a:ext uri="{FF2B5EF4-FFF2-40B4-BE49-F238E27FC236}">
                <a16:creationId xmlns:a16="http://schemas.microsoft.com/office/drawing/2014/main" id="{984E292C-4502-ED45-BADB-1A1E6378157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669" y="2620152"/>
            <a:ext cx="360000" cy="3600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B002986-EF18-A742-913E-4ED3AFD7A2E5}"/>
              </a:ext>
            </a:extLst>
          </p:cNvPr>
          <p:cNvSpPr txBox="1"/>
          <p:nvPr/>
        </p:nvSpPr>
        <p:spPr>
          <a:xfrm>
            <a:off x="727669" y="3061970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A400AF20-7A75-A741-B12C-1691B2BEF5BE}"/>
              </a:ext>
            </a:extLst>
          </p:cNvPr>
          <p:cNvSpPr/>
          <p:nvPr/>
        </p:nvSpPr>
        <p:spPr>
          <a:xfrm>
            <a:off x="539837" y="3888090"/>
            <a:ext cx="6480000" cy="12600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4D1621-3E4C-8249-9B6B-F7F9148C95DB}"/>
              </a:ext>
            </a:extLst>
          </p:cNvPr>
          <p:cNvSpPr txBox="1"/>
          <p:nvPr/>
        </p:nvSpPr>
        <p:spPr>
          <a:xfrm>
            <a:off x="1087669" y="4063297"/>
            <a:ext cx="4860000" cy="36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1600" b="1"/>
              <a:t>○○○○で売上拡大</a:t>
            </a:r>
            <a:endParaRPr lang="ja-JP" altLang="en-US" sz="1600" b="1" dirty="0"/>
          </a:p>
        </p:txBody>
      </p:sp>
      <p:pic>
        <p:nvPicPr>
          <p:cNvPr id="60" name="グラフィックス 59" descr="バッジ: チェックマーク 1 単色塗りつぶし">
            <a:extLst>
              <a:ext uri="{FF2B5EF4-FFF2-40B4-BE49-F238E27FC236}">
                <a16:creationId xmlns:a16="http://schemas.microsoft.com/office/drawing/2014/main" id="{D1E4C61E-A96C-7243-81C6-81771B3F250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669" y="4059998"/>
            <a:ext cx="360000" cy="360000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1B7023A-8DA8-6643-827F-DE319CB0A9FE}"/>
              </a:ext>
            </a:extLst>
          </p:cNvPr>
          <p:cNvSpPr txBox="1"/>
          <p:nvPr/>
        </p:nvSpPr>
        <p:spPr>
          <a:xfrm>
            <a:off x="727669" y="4501816"/>
            <a:ext cx="5220000" cy="4565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サービス内容や機能をふまえて特長を</a:t>
            </a:r>
            <a:r>
              <a:rPr kumimoji="1" lang="en-US" altLang="ja-JP" sz="1100" b="1" dirty="0">
                <a:latin typeface="+mn-ea"/>
              </a:rPr>
              <a:t>3</a:t>
            </a:r>
            <a:r>
              <a:rPr kumimoji="1" lang="ja-JP" altLang="en-US" sz="1100" b="1">
                <a:latin typeface="+mn-ea"/>
              </a:rPr>
              <a:t>つ挙げる。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kumimoji="1" lang="ja-JP" altLang="en-US" sz="1100" b="1">
                <a:latin typeface="+mn-ea"/>
              </a:rPr>
              <a:t>前述の「よくある課題」に対して解決できることを記載する。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1363AB9-674B-A04B-BBCC-0A59D8DF06DD}"/>
              </a:ext>
            </a:extLst>
          </p:cNvPr>
          <p:cNvSpPr txBox="1"/>
          <p:nvPr/>
        </p:nvSpPr>
        <p:spPr>
          <a:xfrm>
            <a:off x="534318" y="433744"/>
            <a:ext cx="64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1600" b="1">
                <a:latin typeface="+mn-ea"/>
              </a:rPr>
              <a:t>サービスの特長</a:t>
            </a:r>
            <a:endParaRPr lang="en-US" altLang="ja-JP" sz="1600" b="1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3AE000-7E93-5A4C-9B60-D0E630765E5A}"/>
              </a:ext>
            </a:extLst>
          </p:cNvPr>
          <p:cNvSpPr/>
          <p:nvPr/>
        </p:nvSpPr>
        <p:spPr>
          <a:xfrm>
            <a:off x="6004006" y="1244209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A9D7555-08C5-4E42-9E2E-D6F567CE5DED}"/>
              </a:ext>
            </a:extLst>
          </p:cNvPr>
          <p:cNvSpPr/>
          <p:nvPr/>
        </p:nvSpPr>
        <p:spPr>
          <a:xfrm>
            <a:off x="6004006" y="2670909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4EEC796-C4E2-1345-A9A9-284B91385B82}"/>
              </a:ext>
            </a:extLst>
          </p:cNvPr>
          <p:cNvSpPr/>
          <p:nvPr/>
        </p:nvSpPr>
        <p:spPr>
          <a:xfrm>
            <a:off x="6004006" y="4110217"/>
            <a:ext cx="828000" cy="82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/>
              <a:t>icon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3044596444"/>
      </p:ext>
    </p:extLst>
  </p:cSld>
  <p:clrMapOvr>
    <a:masterClrMapping/>
  </p:clrMapOvr>
</p:sld>
</file>

<file path=ppt/theme/theme1.xml><?xml version="1.0" encoding="utf-8"?>
<a:theme xmlns:a="http://schemas.openxmlformats.org/drawingml/2006/main" name="A4タテ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439</Words>
  <Application>Microsoft Macintosh PowerPoint</Application>
  <PresentationFormat>ユーザー設定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A4タテ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千代 垰本</cp:lastModifiedBy>
  <cp:revision>83</cp:revision>
  <dcterms:created xsi:type="dcterms:W3CDTF">2021-03-17T11:10:35Z</dcterms:created>
  <dcterms:modified xsi:type="dcterms:W3CDTF">2021-06-02T08:54:47Z</dcterms:modified>
  <cp:category/>
</cp:coreProperties>
</file>