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2" r:id="rId1"/>
  </p:sldMasterIdLst>
  <p:notesMasterIdLst>
    <p:notesMasterId r:id="rId4"/>
  </p:notesMasterIdLst>
  <p:sldIdLst>
    <p:sldId id="265" r:id="rId2"/>
    <p:sldId id="266" r:id="rId3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土山 勇人" initials="土山" lastIdx="10" clrIdx="0">
    <p:extLst>
      <p:ext uri="{19B8F6BF-5375-455C-9EA6-DF929625EA0E}">
        <p15:presenceInfo xmlns:p15="http://schemas.microsoft.com/office/powerpoint/2012/main" userId="853d30e55df49f6d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C083E6E3-FA7D-4D7B-A595-EF9225AFEA82}" styleName="淡色スタイル 1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799B23B-EC83-4686-B30A-512413B5E67A}" styleName="淡色スタイル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223"/>
    <p:restoredTop sz="94694"/>
  </p:normalViewPr>
  <p:slideViewPr>
    <p:cSldViewPr snapToGrid="0" snapToObjects="1">
      <p:cViewPr varScale="1">
        <p:scale>
          <a:sx n="75" d="100"/>
          <a:sy n="75" d="100"/>
        </p:scale>
        <p:origin x="378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10" Type="http://schemas.microsoft.com/office/2016/11/relationships/changesInfo" Target="changesInfos/changesInfo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土山 勇人" userId="853d30e55df49f6d" providerId="LiveId" clId="{69CDC009-FA2D-4065-8E6B-0C8B0E64FEA8}"/>
    <pc:docChg chg="undo custSel addSld delSld modSld">
      <pc:chgData name="土山 勇人" userId="853d30e55df49f6d" providerId="LiveId" clId="{69CDC009-FA2D-4065-8E6B-0C8B0E64FEA8}" dt="2021-04-07T01:50:52.758" v="237" actId="47"/>
      <pc:docMkLst>
        <pc:docMk/>
      </pc:docMkLst>
      <pc:sldChg chg="add del">
        <pc:chgData name="土山 勇人" userId="853d30e55df49f6d" providerId="LiveId" clId="{69CDC009-FA2D-4065-8E6B-0C8B0E64FEA8}" dt="2021-04-07T01:50:52.758" v="237" actId="47"/>
        <pc:sldMkLst>
          <pc:docMk/>
          <pc:sldMk cId="1110154903" sldId="257"/>
        </pc:sldMkLst>
      </pc:sldChg>
      <pc:sldChg chg="del">
        <pc:chgData name="土山 勇人" userId="853d30e55df49f6d" providerId="LiveId" clId="{69CDC009-FA2D-4065-8E6B-0C8B0E64FEA8}" dt="2021-04-07T01:50:51.528" v="236" actId="47"/>
        <pc:sldMkLst>
          <pc:docMk/>
          <pc:sldMk cId="902220086" sldId="260"/>
        </pc:sldMkLst>
      </pc:sldChg>
      <pc:sldChg chg="modSp mod addCm modCm">
        <pc:chgData name="土山 勇人" userId="853d30e55df49f6d" providerId="LiveId" clId="{69CDC009-FA2D-4065-8E6B-0C8B0E64FEA8}" dt="2021-04-07T01:45:55.347" v="221"/>
        <pc:sldMkLst>
          <pc:docMk/>
          <pc:sldMk cId="3906098447" sldId="261"/>
        </pc:sldMkLst>
        <pc:spChg chg="mod">
          <ac:chgData name="土山 勇人" userId="853d30e55df49f6d" providerId="LiveId" clId="{69CDC009-FA2D-4065-8E6B-0C8B0E64FEA8}" dt="2021-04-07T01:42:14.883" v="211" actId="1036"/>
          <ac:spMkLst>
            <pc:docMk/>
            <pc:sldMk cId="3906098447" sldId="261"/>
            <ac:spMk id="11" creationId="{4BFB6DD1-E9CA-47C5-92BE-08099741709C}"/>
          </ac:spMkLst>
        </pc:spChg>
      </pc:sldChg>
      <pc:sldChg chg="modSp mod addCm modCm">
        <pc:chgData name="土山 勇人" userId="853d30e55df49f6d" providerId="LiveId" clId="{69CDC009-FA2D-4065-8E6B-0C8B0E64FEA8}" dt="2021-04-07T01:50:39.757" v="235"/>
        <pc:sldMkLst>
          <pc:docMk/>
          <pc:sldMk cId="2996458671" sldId="262"/>
        </pc:sldMkLst>
        <pc:spChg chg="mod">
          <ac:chgData name="土山 勇人" userId="853d30e55df49f6d" providerId="LiveId" clId="{69CDC009-FA2D-4065-8E6B-0C8B0E64FEA8}" dt="2021-04-07T01:48:29.388" v="231" actId="1035"/>
          <ac:spMkLst>
            <pc:docMk/>
            <pc:sldMk cId="2996458671" sldId="262"/>
            <ac:spMk id="13" creationId="{606BFCF9-C71B-4589-8A57-BDBE8D66149C}"/>
          </ac:spMkLst>
        </pc:spChg>
      </pc:sldChg>
      <pc:sldChg chg="addSp delSp modSp mod addCm modCm">
        <pc:chgData name="土山 勇人" userId="853d30e55df49f6d" providerId="LiveId" clId="{69CDC009-FA2D-4065-8E6B-0C8B0E64FEA8}" dt="2021-04-07T01:47:55.660" v="229"/>
        <pc:sldMkLst>
          <pc:docMk/>
          <pc:sldMk cId="1137891012" sldId="263"/>
        </pc:sldMkLst>
        <pc:spChg chg="mod">
          <ac:chgData name="土山 勇人" userId="853d30e55df49f6d" providerId="LiveId" clId="{69CDC009-FA2D-4065-8E6B-0C8B0E64FEA8}" dt="2021-04-07T01:24:07.735" v="12" actId="14100"/>
          <ac:spMkLst>
            <pc:docMk/>
            <pc:sldMk cId="1137891012" sldId="263"/>
            <ac:spMk id="27" creationId="{28CF11C9-33F2-4EB0-862F-B1CDE5944B31}"/>
          </ac:spMkLst>
        </pc:spChg>
        <pc:spChg chg="mod">
          <ac:chgData name="土山 勇人" userId="853d30e55df49f6d" providerId="LiveId" clId="{69CDC009-FA2D-4065-8E6B-0C8B0E64FEA8}" dt="2021-04-07T01:26:09.787" v="151" actId="20577"/>
          <ac:spMkLst>
            <pc:docMk/>
            <pc:sldMk cId="1137891012" sldId="263"/>
            <ac:spMk id="29" creationId="{6BD6A475-AB38-424B-A574-D2F6C2F5191A}"/>
          </ac:spMkLst>
        </pc:spChg>
        <pc:spChg chg="mod">
          <ac:chgData name="土山 勇人" userId="853d30e55df49f6d" providerId="LiveId" clId="{69CDC009-FA2D-4065-8E6B-0C8B0E64FEA8}" dt="2021-04-07T01:25:15.985" v="27" actId="1035"/>
          <ac:spMkLst>
            <pc:docMk/>
            <pc:sldMk cId="1137891012" sldId="263"/>
            <ac:spMk id="30" creationId="{EFFC4D81-C1D2-4F54-AF62-2A7408BA5177}"/>
          </ac:spMkLst>
        </pc:spChg>
        <pc:spChg chg="mod">
          <ac:chgData name="土山 勇人" userId="853d30e55df49f6d" providerId="LiveId" clId="{69CDC009-FA2D-4065-8E6B-0C8B0E64FEA8}" dt="2021-04-07T01:24:03.054" v="11" actId="1035"/>
          <ac:spMkLst>
            <pc:docMk/>
            <pc:sldMk cId="1137891012" sldId="263"/>
            <ac:spMk id="63" creationId="{50DEE700-64C8-4C1D-89F0-D1800A52773B}"/>
          </ac:spMkLst>
        </pc:spChg>
        <pc:graphicFrameChg chg="add del">
          <ac:chgData name="土山 勇人" userId="853d30e55df49f6d" providerId="LiveId" clId="{69CDC009-FA2D-4065-8E6B-0C8B0E64FEA8}" dt="2021-04-07T01:30:58.621" v="172"/>
          <ac:graphicFrameMkLst>
            <pc:docMk/>
            <pc:sldMk cId="1137891012" sldId="263"/>
            <ac:graphicFrameMk id="2" creationId="{6C2619FF-29A6-41FC-9B3B-46888BDD6F38}"/>
          </ac:graphicFrameMkLst>
        </pc:graphicFrameChg>
        <pc:graphicFrameChg chg="add del">
          <ac:chgData name="土山 勇人" userId="853d30e55df49f6d" providerId="LiveId" clId="{69CDC009-FA2D-4065-8E6B-0C8B0E64FEA8}" dt="2021-04-07T01:31:04.402" v="174"/>
          <ac:graphicFrameMkLst>
            <pc:docMk/>
            <pc:sldMk cId="1137891012" sldId="263"/>
            <ac:graphicFrameMk id="3" creationId="{872BF88C-5ED7-4528-AD0B-820090062128}"/>
          </ac:graphicFrameMkLst>
        </pc:graphicFrameChg>
        <pc:graphicFrameChg chg="add del">
          <ac:chgData name="土山 勇人" userId="853d30e55df49f6d" providerId="LiveId" clId="{69CDC009-FA2D-4065-8E6B-0C8B0E64FEA8}" dt="2021-04-07T01:31:09.535" v="176" actId="478"/>
          <ac:graphicFrameMkLst>
            <pc:docMk/>
            <pc:sldMk cId="1137891012" sldId="263"/>
            <ac:graphicFrameMk id="4" creationId="{042601DA-90AC-4DA7-825E-F38932E6287A}"/>
          </ac:graphicFrameMkLst>
        </pc:graphicFrameChg>
        <pc:graphicFrameChg chg="add del mod modGraphic">
          <ac:chgData name="土山 勇人" userId="853d30e55df49f6d" providerId="LiveId" clId="{69CDC009-FA2D-4065-8E6B-0C8B0E64FEA8}" dt="2021-04-07T01:30:51.876" v="170" actId="478"/>
          <ac:graphicFrameMkLst>
            <pc:docMk/>
            <pc:sldMk cId="1137891012" sldId="263"/>
            <ac:graphicFrameMk id="22" creationId="{56708CA0-1A72-4450-A820-A3A42ACDEA2A}"/>
          </ac:graphicFrameMkLst>
        </pc:graphicFrameChg>
        <pc:graphicFrameChg chg="del mod">
          <ac:chgData name="土山 勇人" userId="853d30e55df49f6d" providerId="LiveId" clId="{69CDC009-FA2D-4065-8E6B-0C8B0E64FEA8}" dt="2021-04-07T01:30:00.004" v="155" actId="478"/>
          <ac:graphicFrameMkLst>
            <pc:docMk/>
            <pc:sldMk cId="1137891012" sldId="263"/>
            <ac:graphicFrameMk id="62" creationId="{FB81DEA0-6300-46C8-8A63-574BB4243222}"/>
          </ac:graphicFrameMkLst>
        </pc:graphicFrameChg>
        <pc:picChg chg="add mod">
          <ac:chgData name="土山 勇人" userId="853d30e55df49f6d" providerId="LiveId" clId="{69CDC009-FA2D-4065-8E6B-0C8B0E64FEA8}" dt="2021-04-07T01:31:44.090" v="182" actId="1076"/>
          <ac:picMkLst>
            <pc:docMk/>
            <pc:sldMk cId="1137891012" sldId="263"/>
            <ac:picMk id="6" creationId="{90D3DFB0-5113-45ED-9203-59D5998FFBD3}"/>
          </ac:picMkLst>
        </pc:picChg>
        <pc:picChg chg="mod">
          <ac:chgData name="土山 勇人" userId="853d30e55df49f6d" providerId="LiveId" clId="{69CDC009-FA2D-4065-8E6B-0C8B0E64FEA8}" dt="2021-04-07T01:46:01.284" v="222" actId="1076"/>
          <ac:picMkLst>
            <pc:docMk/>
            <pc:sldMk cId="1137891012" sldId="263"/>
            <ac:picMk id="13" creationId="{0B180998-F5CA-41D3-AF23-25F16F20D5E9}"/>
          </ac:picMkLst>
        </pc:picChg>
      </pc:sldChg>
      <pc:sldChg chg="addSp delSp modSp mod">
        <pc:chgData name="土山 勇人" userId="853d30e55df49f6d" providerId="LiveId" clId="{69CDC009-FA2D-4065-8E6B-0C8B0E64FEA8}" dt="2021-04-07T01:31:58.694" v="201" actId="1035"/>
        <pc:sldMkLst>
          <pc:docMk/>
          <pc:sldMk cId="1246908125" sldId="264"/>
        </pc:sldMkLst>
        <pc:spChg chg="del">
          <ac:chgData name="土山 勇人" userId="853d30e55df49f6d" providerId="LiveId" clId="{69CDC009-FA2D-4065-8E6B-0C8B0E64FEA8}" dt="2021-04-07T01:27:04.524" v="152" actId="478"/>
          <ac:spMkLst>
            <pc:docMk/>
            <pc:sldMk cId="1246908125" sldId="264"/>
            <ac:spMk id="27" creationId="{28CF11C9-33F2-4EB0-862F-B1CDE5944B31}"/>
          </ac:spMkLst>
        </pc:spChg>
        <pc:spChg chg="del">
          <ac:chgData name="土山 勇人" userId="853d30e55df49f6d" providerId="LiveId" clId="{69CDC009-FA2D-4065-8E6B-0C8B0E64FEA8}" dt="2021-04-07T01:27:04.524" v="152" actId="478"/>
          <ac:spMkLst>
            <pc:docMk/>
            <pc:sldMk cId="1246908125" sldId="264"/>
            <ac:spMk id="29" creationId="{6BD6A475-AB38-424B-A574-D2F6C2F5191A}"/>
          </ac:spMkLst>
        </pc:spChg>
        <pc:spChg chg="del">
          <ac:chgData name="土山 勇人" userId="853d30e55df49f6d" providerId="LiveId" clId="{69CDC009-FA2D-4065-8E6B-0C8B0E64FEA8}" dt="2021-04-07T01:27:04.524" v="152" actId="478"/>
          <ac:spMkLst>
            <pc:docMk/>
            <pc:sldMk cId="1246908125" sldId="264"/>
            <ac:spMk id="30" creationId="{EFFC4D81-C1D2-4F54-AF62-2A7408BA5177}"/>
          </ac:spMkLst>
        </pc:spChg>
        <pc:spChg chg="add mod">
          <ac:chgData name="土山 勇人" userId="853d30e55df49f6d" providerId="LiveId" clId="{69CDC009-FA2D-4065-8E6B-0C8B0E64FEA8}" dt="2021-04-07T01:27:04.864" v="153"/>
          <ac:spMkLst>
            <pc:docMk/>
            <pc:sldMk cId="1246908125" sldId="264"/>
            <ac:spMk id="31" creationId="{11EF83EB-E75D-49CA-81DA-AB2D6C3ABC4A}"/>
          </ac:spMkLst>
        </pc:spChg>
        <pc:spChg chg="add mod">
          <ac:chgData name="土山 勇人" userId="853d30e55df49f6d" providerId="LiveId" clId="{69CDC009-FA2D-4065-8E6B-0C8B0E64FEA8}" dt="2021-04-07T01:27:04.864" v="153"/>
          <ac:spMkLst>
            <pc:docMk/>
            <pc:sldMk cId="1246908125" sldId="264"/>
            <ac:spMk id="39" creationId="{6D33BDA4-CB3F-477A-B0EF-806B20894558}"/>
          </ac:spMkLst>
        </pc:spChg>
        <pc:spChg chg="add mod">
          <ac:chgData name="土山 勇人" userId="853d30e55df49f6d" providerId="LiveId" clId="{69CDC009-FA2D-4065-8E6B-0C8B0E64FEA8}" dt="2021-04-07T01:27:04.864" v="153"/>
          <ac:spMkLst>
            <pc:docMk/>
            <pc:sldMk cId="1246908125" sldId="264"/>
            <ac:spMk id="40" creationId="{6940F1A5-2876-4FD5-9B0C-E977A621762E}"/>
          </ac:spMkLst>
        </pc:spChg>
        <pc:graphicFrameChg chg="del">
          <ac:chgData name="土山 勇人" userId="853d30e55df49f6d" providerId="LiveId" clId="{69CDC009-FA2D-4065-8E6B-0C8B0E64FEA8}" dt="2021-04-07T01:31:55.073" v="183" actId="478"/>
          <ac:graphicFrameMkLst>
            <pc:docMk/>
            <pc:sldMk cId="1246908125" sldId="264"/>
            <ac:graphicFrameMk id="37" creationId="{8D997174-720A-4B45-938C-930EFB1E7959}"/>
          </ac:graphicFrameMkLst>
        </pc:graphicFrameChg>
        <pc:picChg chg="add mod">
          <ac:chgData name="土山 勇人" userId="853d30e55df49f6d" providerId="LiveId" clId="{69CDC009-FA2D-4065-8E6B-0C8B0E64FEA8}" dt="2021-04-07T01:31:58.694" v="201" actId="1035"/>
          <ac:picMkLst>
            <pc:docMk/>
            <pc:sldMk cId="1246908125" sldId="264"/>
            <ac:picMk id="41" creationId="{C0585EB0-5E0E-4AE0-89B0-EF78C483A79D}"/>
          </ac:picMkLst>
        </pc:picChg>
      </pc:sldChg>
      <pc:sldMasterChg chg="delSldLayout">
        <pc:chgData name="土山 勇人" userId="853d30e55df49f6d" providerId="LiveId" clId="{69CDC009-FA2D-4065-8E6B-0C8B0E64FEA8}" dt="2021-04-07T01:50:52.758" v="237" actId="47"/>
        <pc:sldMasterMkLst>
          <pc:docMk/>
          <pc:sldMasterMk cId="781893721" sldId="2147483662"/>
        </pc:sldMasterMkLst>
        <pc:sldLayoutChg chg="del">
          <pc:chgData name="土山 勇人" userId="853d30e55df49f6d" providerId="LiveId" clId="{69CDC009-FA2D-4065-8E6B-0C8B0E64FEA8}" dt="2021-04-07T01:50:52.758" v="237" actId="47"/>
          <pc:sldLayoutMkLst>
            <pc:docMk/>
            <pc:sldMasterMk cId="781893721" sldId="2147483662"/>
            <pc:sldLayoutMk cId="3244930158" sldId="2147483674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D2F91E-DBA7-A247-BC78-EC921A0D4843}" type="datetimeFigureOut">
              <a:rPr kumimoji="1" lang="ja-JP" altLang="en-US" smtClean="0"/>
              <a:t>2021/6/2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E8964A-D0B4-B448-BC07-A74412477B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41093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E8964A-D0B4-B448-BC07-A74412477B45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98029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4タ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47981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9837" y="569242"/>
            <a:ext cx="6480000" cy="36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9837" y="1237534"/>
            <a:ext cx="6480000" cy="36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1893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2000" b="1" kern="1200" spc="-15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None/>
        <a:defRPr kumimoji="1" sz="1400" b="1" kern="1200" spc="-150">
          <a:solidFill>
            <a:schemeClr val="tx1"/>
          </a:solidFill>
          <a:latin typeface="+mn-lt"/>
          <a:ea typeface="+mn-ea"/>
          <a:cs typeface="+mn-cs"/>
        </a:defRPr>
      </a:lvl1pPr>
      <a:lvl2pPr marL="377967" indent="0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None/>
        <a:defRPr kumimoji="1" sz="1400" kern="1200" spc="-150">
          <a:solidFill>
            <a:schemeClr val="tx1"/>
          </a:solidFill>
          <a:latin typeface="+mn-lt"/>
          <a:ea typeface="+mn-ea"/>
          <a:cs typeface="+mn-cs"/>
        </a:defRPr>
      </a:lvl2pPr>
      <a:lvl3pPr marL="755934" indent="0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None/>
        <a:defRPr kumimoji="1" sz="1400" kern="1200" spc="-150">
          <a:solidFill>
            <a:schemeClr val="tx1"/>
          </a:solidFill>
          <a:latin typeface="+mn-lt"/>
          <a:ea typeface="+mn-ea"/>
          <a:cs typeface="+mn-cs"/>
        </a:defRPr>
      </a:lvl3pPr>
      <a:lvl4pPr marL="1133901" indent="0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None/>
        <a:defRPr kumimoji="1" sz="1400" kern="1200" spc="-150">
          <a:solidFill>
            <a:schemeClr val="tx1"/>
          </a:solidFill>
          <a:latin typeface="+mn-lt"/>
          <a:ea typeface="+mn-ea"/>
          <a:cs typeface="+mn-cs"/>
        </a:defRPr>
      </a:lvl4pPr>
      <a:lvl5pPr marL="1511869" indent="0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None/>
        <a:defRPr kumimoji="1" sz="1400" kern="1200" spc="-15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図 52" descr="紙と付箋紙でいっぱいのテーブルの上で紙に手を伸ばす人">
            <a:extLst>
              <a:ext uri="{FF2B5EF4-FFF2-40B4-BE49-F238E27FC236}">
                <a16:creationId xmlns:a16="http://schemas.microsoft.com/office/drawing/2014/main" id="{BF16F444-B566-2B46-9F69-EBE30FF3FF62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5519" y="1036480"/>
            <a:ext cx="7559675" cy="3599999"/>
          </a:xfrm>
          <a:prstGeom prst="rect">
            <a:avLst/>
          </a:prstGeom>
        </p:spPr>
      </p:pic>
      <p:sp>
        <p:nvSpPr>
          <p:cNvPr id="41" name="正方形/長方形 40">
            <a:extLst>
              <a:ext uri="{FF2B5EF4-FFF2-40B4-BE49-F238E27FC236}">
                <a16:creationId xmlns:a16="http://schemas.microsoft.com/office/drawing/2014/main" id="{BCE1BDD6-727C-7940-B2B4-F1EA3FA1222C}"/>
              </a:ext>
            </a:extLst>
          </p:cNvPr>
          <p:cNvSpPr/>
          <p:nvPr/>
        </p:nvSpPr>
        <p:spPr>
          <a:xfrm>
            <a:off x="-1" y="7087205"/>
            <a:ext cx="7559675" cy="3600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kumimoji="1" lang="ja-JP" altLang="en-US" sz="1400" b="1" dirty="0">
              <a:solidFill>
                <a:schemeClr val="bg1"/>
              </a:solidFill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908B27A7-9987-744A-BC30-5DB3FE850450}"/>
              </a:ext>
            </a:extLst>
          </p:cNvPr>
          <p:cNvSpPr/>
          <p:nvPr/>
        </p:nvSpPr>
        <p:spPr>
          <a:xfrm>
            <a:off x="526492" y="394745"/>
            <a:ext cx="1800000" cy="36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ja-JP" altLang="en-US" sz="1400" b="1">
                <a:solidFill>
                  <a:schemeClr val="bg1"/>
                </a:solidFill>
              </a:rPr>
              <a:t>ロゴマーク</a:t>
            </a:r>
            <a:endParaRPr kumimoji="1" lang="ja-JP" altLang="en-US" sz="1400" b="1" dirty="0">
              <a:solidFill>
                <a:schemeClr val="bg1"/>
              </a:solidFill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C81AB4F2-97B3-1F4B-AC98-102891DB5263}"/>
              </a:ext>
            </a:extLst>
          </p:cNvPr>
          <p:cNvSpPr/>
          <p:nvPr/>
        </p:nvSpPr>
        <p:spPr>
          <a:xfrm>
            <a:off x="0" y="1045498"/>
            <a:ext cx="7559675" cy="3600000"/>
          </a:xfrm>
          <a:prstGeom prst="rect">
            <a:avLst/>
          </a:pr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kumimoji="1" lang="ja-JP" altLang="en-US" sz="1400" b="1" dirty="0">
              <a:solidFill>
                <a:schemeClr val="bg1"/>
              </a:solidFill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2CF00B8-F7F5-9941-846D-324631B205AA}"/>
              </a:ext>
            </a:extLst>
          </p:cNvPr>
          <p:cNvSpPr txBox="1"/>
          <p:nvPr/>
        </p:nvSpPr>
        <p:spPr>
          <a:xfrm>
            <a:off x="695458" y="1431342"/>
            <a:ext cx="6311033" cy="37080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spcAft>
                <a:spcPts val="400"/>
              </a:spcAft>
            </a:pPr>
            <a:r>
              <a:rPr lang="ja-JP" altLang="en-US" b="1">
                <a:solidFill>
                  <a:schemeClr val="bg1"/>
                </a:solidFill>
              </a:rPr>
              <a:t>○○業務の効率化・コスト削減ができる</a:t>
            </a:r>
            <a:endParaRPr lang="en-US" altLang="ja-JP" b="1" dirty="0">
              <a:solidFill>
                <a:schemeClr val="bg1"/>
              </a:solidFill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0F3D511-741C-BB43-8CC1-30F0B2B1BAED}"/>
              </a:ext>
            </a:extLst>
          </p:cNvPr>
          <p:cNvSpPr txBox="1"/>
          <p:nvPr/>
        </p:nvSpPr>
        <p:spPr>
          <a:xfrm>
            <a:off x="526492" y="2046872"/>
            <a:ext cx="6479999" cy="100540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spcAft>
                <a:spcPts val="400"/>
              </a:spcAft>
            </a:pPr>
            <a:r>
              <a:rPr lang="ja-JP" altLang="en-US" sz="2800" b="1">
                <a:solidFill>
                  <a:schemeClr val="bg1"/>
                </a:solidFill>
              </a:rPr>
              <a:t>○○に特化した</a:t>
            </a:r>
            <a:endParaRPr lang="en-US" altLang="ja-JP" sz="2800" b="1" dirty="0">
              <a:solidFill>
                <a:schemeClr val="bg1"/>
              </a:solidFill>
            </a:endParaRPr>
          </a:p>
          <a:p>
            <a:pPr algn="ctr">
              <a:spcAft>
                <a:spcPts val="400"/>
              </a:spcAft>
            </a:pPr>
            <a:r>
              <a:rPr lang="ja-JP" altLang="en-US" sz="2800" b="1">
                <a:solidFill>
                  <a:schemeClr val="bg1"/>
                </a:solidFill>
              </a:rPr>
              <a:t>○○○○○○サービス</a:t>
            </a:r>
            <a:endParaRPr lang="en-US" altLang="ja-JP" sz="2800" b="1" dirty="0">
              <a:solidFill>
                <a:schemeClr val="bg1"/>
              </a:solidFill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5E22252-6E8D-BF4F-8723-F0883EB55DC4}"/>
              </a:ext>
            </a:extLst>
          </p:cNvPr>
          <p:cNvSpPr txBox="1"/>
          <p:nvPr/>
        </p:nvSpPr>
        <p:spPr>
          <a:xfrm>
            <a:off x="526492" y="5783165"/>
            <a:ext cx="6480000" cy="6976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400"/>
              </a:spcAft>
            </a:pPr>
            <a:r>
              <a:rPr lang="en-US" altLang="ja-JP" b="1" dirty="0">
                <a:latin typeface="+mn-ea"/>
              </a:rPr>
              <a:t>○</a:t>
            </a:r>
            <a:r>
              <a:rPr lang="ja-JP" altLang="en-US" b="1">
                <a:latin typeface="+mn-ea"/>
              </a:rPr>
              <a:t>○○○○○サービスは</a:t>
            </a:r>
            <a:endParaRPr lang="en-US" altLang="ja-JP" b="1" dirty="0">
              <a:latin typeface="+mn-ea"/>
            </a:endParaRPr>
          </a:p>
          <a:p>
            <a:pPr algn="ctr">
              <a:spcAft>
                <a:spcPts val="400"/>
              </a:spcAft>
            </a:pPr>
            <a:r>
              <a:rPr lang="ja-JP" altLang="en-US" b="1">
                <a:solidFill>
                  <a:schemeClr val="accent6"/>
                </a:solidFill>
                <a:latin typeface="+mn-ea"/>
              </a:rPr>
              <a:t>○○業務の効率化・コスト削減</a:t>
            </a:r>
            <a:r>
              <a:rPr lang="ja-JP" altLang="en-US" b="1">
                <a:latin typeface="+mn-ea"/>
              </a:rPr>
              <a:t>ができます</a:t>
            </a:r>
            <a:endParaRPr lang="en-US" altLang="ja-JP" b="1" dirty="0">
              <a:latin typeface="+mn-ea"/>
            </a:endParaRPr>
          </a:p>
        </p:txBody>
      </p:sp>
      <p:sp>
        <p:nvSpPr>
          <p:cNvPr id="16" name="角丸四角形 15">
            <a:extLst>
              <a:ext uri="{FF2B5EF4-FFF2-40B4-BE49-F238E27FC236}">
                <a16:creationId xmlns:a16="http://schemas.microsoft.com/office/drawing/2014/main" id="{8D013399-FCE6-B148-A0DC-64E5C1C3BDED}"/>
              </a:ext>
            </a:extLst>
          </p:cNvPr>
          <p:cNvSpPr/>
          <p:nvPr/>
        </p:nvSpPr>
        <p:spPr>
          <a:xfrm>
            <a:off x="542596" y="6711346"/>
            <a:ext cx="1980000" cy="1980000"/>
          </a:xfrm>
          <a:prstGeom prst="roundRect">
            <a:avLst>
              <a:gd name="adj" fmla="val 5825"/>
            </a:avLst>
          </a:prstGeom>
          <a:solidFill>
            <a:schemeClr val="bg1"/>
          </a:solidFill>
          <a:ln>
            <a:noFill/>
          </a:ln>
          <a:effectLst>
            <a:outerShdw blurRad="127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 23">
            <a:extLst>
              <a:ext uri="{FF2B5EF4-FFF2-40B4-BE49-F238E27FC236}">
                <a16:creationId xmlns:a16="http://schemas.microsoft.com/office/drawing/2014/main" id="{9D459DD3-A903-EC44-940A-C5B46B5EA79A}"/>
              </a:ext>
            </a:extLst>
          </p:cNvPr>
          <p:cNvSpPr/>
          <p:nvPr/>
        </p:nvSpPr>
        <p:spPr>
          <a:xfrm>
            <a:off x="542596" y="6711347"/>
            <a:ext cx="1980000" cy="381349"/>
          </a:xfrm>
          <a:custGeom>
            <a:avLst/>
            <a:gdLst>
              <a:gd name="connsiteX0" fmla="*/ 115335 w 1980000"/>
              <a:gd name="connsiteY0" fmla="*/ 0 h 381349"/>
              <a:gd name="connsiteX1" fmla="*/ 1864665 w 1980000"/>
              <a:gd name="connsiteY1" fmla="*/ 0 h 381349"/>
              <a:gd name="connsiteX2" fmla="*/ 1980000 w 1980000"/>
              <a:gd name="connsiteY2" fmla="*/ 115335 h 381349"/>
              <a:gd name="connsiteX3" fmla="*/ 1980000 w 1980000"/>
              <a:gd name="connsiteY3" fmla="*/ 381349 h 381349"/>
              <a:gd name="connsiteX4" fmla="*/ 0 w 1980000"/>
              <a:gd name="connsiteY4" fmla="*/ 381349 h 381349"/>
              <a:gd name="connsiteX5" fmla="*/ 0 w 1980000"/>
              <a:gd name="connsiteY5" fmla="*/ 115335 h 381349"/>
              <a:gd name="connsiteX6" fmla="*/ 115335 w 1980000"/>
              <a:gd name="connsiteY6" fmla="*/ 0 h 3813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80000" h="381349">
                <a:moveTo>
                  <a:pt x="115335" y="0"/>
                </a:moveTo>
                <a:lnTo>
                  <a:pt x="1864665" y="0"/>
                </a:lnTo>
                <a:cubicBezTo>
                  <a:pt x="1928363" y="0"/>
                  <a:pt x="1980000" y="51637"/>
                  <a:pt x="1980000" y="115335"/>
                </a:cubicBezTo>
                <a:lnTo>
                  <a:pt x="1980000" y="381349"/>
                </a:lnTo>
                <a:lnTo>
                  <a:pt x="0" y="381349"/>
                </a:lnTo>
                <a:lnTo>
                  <a:pt x="0" y="115335"/>
                </a:lnTo>
                <a:cubicBezTo>
                  <a:pt x="0" y="51637"/>
                  <a:pt x="51637" y="0"/>
                  <a:pt x="115335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2000" tIns="72000" rIns="72000" bIns="72000" rtlCol="0" anchor="ctr">
            <a:normAutofit/>
          </a:bodyPr>
          <a:lstStyle/>
          <a:p>
            <a:pPr algn="ctr"/>
            <a:r>
              <a:rPr kumimoji="1" lang="ja-JP" altLang="en-US" sz="1200" b="1" spc="300">
                <a:latin typeface="+mn-ea"/>
              </a:rPr>
              <a:t>特長</a:t>
            </a:r>
            <a:r>
              <a:rPr kumimoji="1" lang="en-US" altLang="ja-JP" sz="1200" b="1" spc="300" dirty="0">
                <a:latin typeface="+mn-ea"/>
              </a:rPr>
              <a:t>1</a:t>
            </a:r>
            <a:endParaRPr kumimoji="1" lang="ja-JP" altLang="en-US" sz="1200" b="1" spc="300">
              <a:latin typeface="+mn-ea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BF2D8A29-61A0-FA43-B31B-310B80E86890}"/>
              </a:ext>
            </a:extLst>
          </p:cNvPr>
          <p:cNvSpPr txBox="1"/>
          <p:nvPr/>
        </p:nvSpPr>
        <p:spPr>
          <a:xfrm>
            <a:off x="627078" y="7967119"/>
            <a:ext cx="1800000" cy="574516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normAutofit/>
          </a:bodyPr>
          <a:lstStyle/>
          <a:p>
            <a:pPr algn="ctr">
              <a:spcAft>
                <a:spcPts val="400"/>
              </a:spcAft>
            </a:pPr>
            <a:r>
              <a:rPr lang="ja-JP" altLang="en-US" sz="1400" b="1">
                <a:latin typeface="+mn-ea"/>
              </a:rPr>
              <a:t>○○○○で</a:t>
            </a:r>
            <a:endParaRPr lang="en-US" altLang="ja-JP" sz="1400" b="1" dirty="0">
              <a:latin typeface="+mn-ea"/>
            </a:endParaRPr>
          </a:p>
          <a:p>
            <a:pPr algn="ctr">
              <a:spcAft>
                <a:spcPts val="400"/>
              </a:spcAft>
            </a:pPr>
            <a:r>
              <a:rPr lang="ja-JP" altLang="en-US" sz="1400" b="1">
                <a:latin typeface="+mn-ea"/>
              </a:rPr>
              <a:t>コスト削減</a:t>
            </a:r>
            <a:endParaRPr lang="en-US" altLang="ja-JP" sz="1400" b="1" dirty="0">
              <a:latin typeface="+mn-ea"/>
            </a:endParaRPr>
          </a:p>
        </p:txBody>
      </p:sp>
      <p:sp>
        <p:nvSpPr>
          <p:cNvPr id="27" name="円/楕円 26">
            <a:extLst>
              <a:ext uri="{FF2B5EF4-FFF2-40B4-BE49-F238E27FC236}">
                <a16:creationId xmlns:a16="http://schemas.microsoft.com/office/drawing/2014/main" id="{5AE7C645-C355-E843-A612-4C97ACCBE1E4}"/>
              </a:ext>
            </a:extLst>
          </p:cNvPr>
          <p:cNvSpPr/>
          <p:nvPr/>
        </p:nvSpPr>
        <p:spPr>
          <a:xfrm>
            <a:off x="1257078" y="7301530"/>
            <a:ext cx="540000" cy="54000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en-US" altLang="ja-JP" sz="800" b="1" dirty="0"/>
              <a:t>icon</a:t>
            </a:r>
            <a:endParaRPr kumimoji="1" lang="ja-JP" altLang="en-US" sz="800" b="1"/>
          </a:p>
        </p:txBody>
      </p:sp>
      <p:sp>
        <p:nvSpPr>
          <p:cNvPr id="28" name="角丸四角形 27">
            <a:extLst>
              <a:ext uri="{FF2B5EF4-FFF2-40B4-BE49-F238E27FC236}">
                <a16:creationId xmlns:a16="http://schemas.microsoft.com/office/drawing/2014/main" id="{62A57216-9994-9944-8024-B646EB802E45}"/>
              </a:ext>
            </a:extLst>
          </p:cNvPr>
          <p:cNvSpPr/>
          <p:nvPr/>
        </p:nvSpPr>
        <p:spPr>
          <a:xfrm>
            <a:off x="5047097" y="6711346"/>
            <a:ext cx="1980000" cy="1980000"/>
          </a:xfrm>
          <a:prstGeom prst="roundRect">
            <a:avLst>
              <a:gd name="adj" fmla="val 5825"/>
            </a:avLst>
          </a:prstGeom>
          <a:solidFill>
            <a:schemeClr val="bg1"/>
          </a:solidFill>
          <a:ln>
            <a:noFill/>
          </a:ln>
          <a:effectLst>
            <a:outerShdw blurRad="127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 28">
            <a:extLst>
              <a:ext uri="{FF2B5EF4-FFF2-40B4-BE49-F238E27FC236}">
                <a16:creationId xmlns:a16="http://schemas.microsoft.com/office/drawing/2014/main" id="{0F81F496-1BA7-B245-BB9B-BBCBC69B5BB8}"/>
              </a:ext>
            </a:extLst>
          </p:cNvPr>
          <p:cNvSpPr/>
          <p:nvPr/>
        </p:nvSpPr>
        <p:spPr>
          <a:xfrm>
            <a:off x="5047097" y="6711347"/>
            <a:ext cx="1980000" cy="381349"/>
          </a:xfrm>
          <a:custGeom>
            <a:avLst/>
            <a:gdLst>
              <a:gd name="connsiteX0" fmla="*/ 115335 w 1980000"/>
              <a:gd name="connsiteY0" fmla="*/ 0 h 381349"/>
              <a:gd name="connsiteX1" fmla="*/ 1864665 w 1980000"/>
              <a:gd name="connsiteY1" fmla="*/ 0 h 381349"/>
              <a:gd name="connsiteX2" fmla="*/ 1980000 w 1980000"/>
              <a:gd name="connsiteY2" fmla="*/ 115335 h 381349"/>
              <a:gd name="connsiteX3" fmla="*/ 1980000 w 1980000"/>
              <a:gd name="connsiteY3" fmla="*/ 381349 h 381349"/>
              <a:gd name="connsiteX4" fmla="*/ 0 w 1980000"/>
              <a:gd name="connsiteY4" fmla="*/ 381349 h 381349"/>
              <a:gd name="connsiteX5" fmla="*/ 0 w 1980000"/>
              <a:gd name="connsiteY5" fmla="*/ 115335 h 381349"/>
              <a:gd name="connsiteX6" fmla="*/ 115335 w 1980000"/>
              <a:gd name="connsiteY6" fmla="*/ 0 h 3813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80000" h="381349">
                <a:moveTo>
                  <a:pt x="115335" y="0"/>
                </a:moveTo>
                <a:lnTo>
                  <a:pt x="1864665" y="0"/>
                </a:lnTo>
                <a:cubicBezTo>
                  <a:pt x="1928363" y="0"/>
                  <a:pt x="1980000" y="51637"/>
                  <a:pt x="1980000" y="115335"/>
                </a:cubicBezTo>
                <a:lnTo>
                  <a:pt x="1980000" y="381349"/>
                </a:lnTo>
                <a:lnTo>
                  <a:pt x="0" y="381349"/>
                </a:lnTo>
                <a:lnTo>
                  <a:pt x="0" y="115335"/>
                </a:lnTo>
                <a:cubicBezTo>
                  <a:pt x="0" y="51637"/>
                  <a:pt x="51637" y="0"/>
                  <a:pt x="115335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2000" tIns="72000" rIns="72000" bIns="72000" rtlCol="0" anchor="ctr">
            <a:normAutofit/>
          </a:bodyPr>
          <a:lstStyle/>
          <a:p>
            <a:pPr algn="ctr"/>
            <a:r>
              <a:rPr kumimoji="1" lang="ja-JP" altLang="en-US" sz="1200" b="1" spc="300">
                <a:latin typeface="+mn-ea"/>
              </a:rPr>
              <a:t>特長</a:t>
            </a:r>
            <a:r>
              <a:rPr kumimoji="1" lang="en-US" altLang="ja-JP" sz="1200" b="1" spc="300" dirty="0">
                <a:latin typeface="+mn-ea"/>
              </a:rPr>
              <a:t>3</a:t>
            </a:r>
            <a:endParaRPr kumimoji="1" lang="ja-JP" altLang="en-US" sz="1200" b="1" spc="300">
              <a:latin typeface="+mn-ea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903FDF1D-4DE5-D546-8355-68F7B91D841A}"/>
              </a:ext>
            </a:extLst>
          </p:cNvPr>
          <p:cNvSpPr txBox="1"/>
          <p:nvPr/>
        </p:nvSpPr>
        <p:spPr>
          <a:xfrm>
            <a:off x="5131579" y="7967119"/>
            <a:ext cx="1800000" cy="574516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normAutofit/>
          </a:bodyPr>
          <a:lstStyle/>
          <a:p>
            <a:pPr algn="ctr">
              <a:spcAft>
                <a:spcPts val="400"/>
              </a:spcAft>
            </a:pPr>
            <a:r>
              <a:rPr lang="ja-JP" altLang="en-US" sz="1400" b="1">
                <a:latin typeface="+mn-ea"/>
              </a:rPr>
              <a:t>○○○○で</a:t>
            </a:r>
            <a:endParaRPr lang="en-US" altLang="ja-JP" sz="1400" b="1" dirty="0">
              <a:latin typeface="+mn-ea"/>
            </a:endParaRPr>
          </a:p>
          <a:p>
            <a:pPr algn="ctr">
              <a:spcAft>
                <a:spcPts val="400"/>
              </a:spcAft>
            </a:pPr>
            <a:r>
              <a:rPr lang="ja-JP" altLang="en-US" sz="1400" b="1">
                <a:latin typeface="+mn-ea"/>
              </a:rPr>
              <a:t>売上拡大</a:t>
            </a:r>
            <a:endParaRPr lang="en-US" altLang="ja-JP" sz="1400" b="1" dirty="0">
              <a:latin typeface="+mn-ea"/>
            </a:endParaRPr>
          </a:p>
        </p:txBody>
      </p:sp>
      <p:sp>
        <p:nvSpPr>
          <p:cNvPr id="31" name="円/楕円 30">
            <a:extLst>
              <a:ext uri="{FF2B5EF4-FFF2-40B4-BE49-F238E27FC236}">
                <a16:creationId xmlns:a16="http://schemas.microsoft.com/office/drawing/2014/main" id="{8930F960-9D55-0B4F-AEA6-9C8C54E453AE}"/>
              </a:ext>
            </a:extLst>
          </p:cNvPr>
          <p:cNvSpPr/>
          <p:nvPr/>
        </p:nvSpPr>
        <p:spPr>
          <a:xfrm>
            <a:off x="5761579" y="7301530"/>
            <a:ext cx="540000" cy="54000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en-US" altLang="ja-JP" sz="800" b="1" dirty="0"/>
              <a:t>icon</a:t>
            </a:r>
            <a:endParaRPr kumimoji="1" lang="ja-JP" altLang="en-US" sz="800" b="1"/>
          </a:p>
        </p:txBody>
      </p:sp>
      <p:sp>
        <p:nvSpPr>
          <p:cNvPr id="32" name="角丸四角形 31">
            <a:extLst>
              <a:ext uri="{FF2B5EF4-FFF2-40B4-BE49-F238E27FC236}">
                <a16:creationId xmlns:a16="http://schemas.microsoft.com/office/drawing/2014/main" id="{2E79FDE0-67D7-8D4A-AE24-908F1E20FB67}"/>
              </a:ext>
            </a:extLst>
          </p:cNvPr>
          <p:cNvSpPr/>
          <p:nvPr/>
        </p:nvSpPr>
        <p:spPr>
          <a:xfrm>
            <a:off x="2800575" y="6711346"/>
            <a:ext cx="1980000" cy="1980000"/>
          </a:xfrm>
          <a:prstGeom prst="roundRect">
            <a:avLst>
              <a:gd name="adj" fmla="val 5825"/>
            </a:avLst>
          </a:prstGeom>
          <a:solidFill>
            <a:schemeClr val="bg1"/>
          </a:solidFill>
          <a:ln>
            <a:noFill/>
          </a:ln>
          <a:effectLst>
            <a:outerShdw blurRad="127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 32">
            <a:extLst>
              <a:ext uri="{FF2B5EF4-FFF2-40B4-BE49-F238E27FC236}">
                <a16:creationId xmlns:a16="http://schemas.microsoft.com/office/drawing/2014/main" id="{B4144693-24D5-C048-8624-A1AB71A41BD2}"/>
              </a:ext>
            </a:extLst>
          </p:cNvPr>
          <p:cNvSpPr/>
          <p:nvPr/>
        </p:nvSpPr>
        <p:spPr>
          <a:xfrm>
            <a:off x="2800574" y="6711347"/>
            <a:ext cx="1980000" cy="381349"/>
          </a:xfrm>
          <a:custGeom>
            <a:avLst/>
            <a:gdLst>
              <a:gd name="connsiteX0" fmla="*/ 115335 w 1980000"/>
              <a:gd name="connsiteY0" fmla="*/ 0 h 381349"/>
              <a:gd name="connsiteX1" fmla="*/ 1864665 w 1980000"/>
              <a:gd name="connsiteY1" fmla="*/ 0 h 381349"/>
              <a:gd name="connsiteX2" fmla="*/ 1980000 w 1980000"/>
              <a:gd name="connsiteY2" fmla="*/ 115335 h 381349"/>
              <a:gd name="connsiteX3" fmla="*/ 1980000 w 1980000"/>
              <a:gd name="connsiteY3" fmla="*/ 381349 h 381349"/>
              <a:gd name="connsiteX4" fmla="*/ 0 w 1980000"/>
              <a:gd name="connsiteY4" fmla="*/ 381349 h 381349"/>
              <a:gd name="connsiteX5" fmla="*/ 0 w 1980000"/>
              <a:gd name="connsiteY5" fmla="*/ 115335 h 381349"/>
              <a:gd name="connsiteX6" fmla="*/ 115335 w 1980000"/>
              <a:gd name="connsiteY6" fmla="*/ 0 h 3813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80000" h="381349">
                <a:moveTo>
                  <a:pt x="115335" y="0"/>
                </a:moveTo>
                <a:lnTo>
                  <a:pt x="1864665" y="0"/>
                </a:lnTo>
                <a:cubicBezTo>
                  <a:pt x="1928363" y="0"/>
                  <a:pt x="1980000" y="51637"/>
                  <a:pt x="1980000" y="115335"/>
                </a:cubicBezTo>
                <a:lnTo>
                  <a:pt x="1980000" y="381349"/>
                </a:lnTo>
                <a:lnTo>
                  <a:pt x="0" y="381349"/>
                </a:lnTo>
                <a:lnTo>
                  <a:pt x="0" y="115335"/>
                </a:lnTo>
                <a:cubicBezTo>
                  <a:pt x="0" y="51637"/>
                  <a:pt x="51637" y="0"/>
                  <a:pt x="115335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2000" tIns="72000" rIns="72000" bIns="72000" rtlCol="0" anchor="ctr">
            <a:normAutofit/>
          </a:bodyPr>
          <a:lstStyle/>
          <a:p>
            <a:pPr algn="ctr"/>
            <a:r>
              <a:rPr kumimoji="1" lang="ja-JP" altLang="en-US" sz="1200" b="1" spc="300">
                <a:latin typeface="+mn-ea"/>
              </a:rPr>
              <a:t>特長</a:t>
            </a:r>
            <a:r>
              <a:rPr kumimoji="1" lang="en-US" altLang="ja-JP" sz="1200" b="1" spc="300" dirty="0">
                <a:latin typeface="+mn-ea"/>
              </a:rPr>
              <a:t>2</a:t>
            </a:r>
            <a:endParaRPr kumimoji="1" lang="ja-JP" altLang="en-US" sz="1200" b="1" spc="300">
              <a:latin typeface="+mn-ea"/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FAC1B0AA-02B8-5B4D-BF8F-DD7CE742EC06}"/>
              </a:ext>
            </a:extLst>
          </p:cNvPr>
          <p:cNvSpPr txBox="1"/>
          <p:nvPr/>
        </p:nvSpPr>
        <p:spPr>
          <a:xfrm>
            <a:off x="2886510" y="7967119"/>
            <a:ext cx="1800000" cy="574516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normAutofit/>
          </a:bodyPr>
          <a:lstStyle/>
          <a:p>
            <a:pPr algn="ctr">
              <a:spcAft>
                <a:spcPts val="400"/>
              </a:spcAft>
            </a:pPr>
            <a:r>
              <a:rPr lang="ja-JP" altLang="en-US" sz="1400" b="1">
                <a:latin typeface="+mn-ea"/>
              </a:rPr>
              <a:t>○○○○で</a:t>
            </a:r>
            <a:endParaRPr lang="en-US" altLang="ja-JP" sz="1400" b="1" dirty="0">
              <a:latin typeface="+mn-ea"/>
            </a:endParaRPr>
          </a:p>
          <a:p>
            <a:pPr algn="ctr">
              <a:spcAft>
                <a:spcPts val="400"/>
              </a:spcAft>
            </a:pPr>
            <a:r>
              <a:rPr lang="ja-JP" altLang="en-US" sz="1400" b="1">
                <a:latin typeface="+mn-ea"/>
              </a:rPr>
              <a:t>作業効率アップ</a:t>
            </a:r>
            <a:endParaRPr lang="en-US" altLang="ja-JP" sz="1400" b="1" dirty="0">
              <a:latin typeface="+mn-ea"/>
            </a:endParaRPr>
          </a:p>
        </p:txBody>
      </p:sp>
      <p:sp>
        <p:nvSpPr>
          <p:cNvPr id="35" name="円/楕円 34">
            <a:extLst>
              <a:ext uri="{FF2B5EF4-FFF2-40B4-BE49-F238E27FC236}">
                <a16:creationId xmlns:a16="http://schemas.microsoft.com/office/drawing/2014/main" id="{FB4B9D3C-D940-DD47-8C06-F2D369508CDA}"/>
              </a:ext>
            </a:extLst>
          </p:cNvPr>
          <p:cNvSpPr/>
          <p:nvPr/>
        </p:nvSpPr>
        <p:spPr>
          <a:xfrm>
            <a:off x="3572402" y="7301530"/>
            <a:ext cx="540000" cy="54000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en-US" altLang="ja-JP" sz="800" b="1" dirty="0"/>
              <a:t>icon</a:t>
            </a:r>
            <a:endParaRPr kumimoji="1" lang="ja-JP" altLang="en-US" sz="800" b="1"/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C5FA50CB-EFC2-7E41-BE58-32676628E261}"/>
              </a:ext>
            </a:extLst>
          </p:cNvPr>
          <p:cNvSpPr txBox="1"/>
          <p:nvPr/>
        </p:nvSpPr>
        <p:spPr>
          <a:xfrm>
            <a:off x="542147" y="8884285"/>
            <a:ext cx="1980000" cy="1260000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rmAutofit/>
          </a:bodyPr>
          <a:lstStyle/>
          <a:p>
            <a:pPr algn="just">
              <a:lnSpc>
                <a:spcPct val="150000"/>
              </a:lnSpc>
              <a:spcAft>
                <a:spcPts val="400"/>
              </a:spcAft>
            </a:pPr>
            <a:r>
              <a:rPr kumimoji="1" lang="ja-JP" altLang="en-US" sz="1000">
                <a:latin typeface="+mn-ea"/>
              </a:rPr>
              <a:t>サービス内容や機能をふまえて特長を</a:t>
            </a:r>
            <a:r>
              <a:rPr kumimoji="1" lang="en-US" altLang="ja-JP" sz="1000" dirty="0">
                <a:latin typeface="+mn-ea"/>
              </a:rPr>
              <a:t>3</a:t>
            </a:r>
            <a:r>
              <a:rPr kumimoji="1" lang="ja-JP" altLang="en-US" sz="1000">
                <a:latin typeface="+mn-ea"/>
              </a:rPr>
              <a:t>つ挙げる。前述の「よくある課題」に対して解決できることを記載する。</a:t>
            </a:r>
            <a:endParaRPr kumimoji="1" lang="ja-JP" altLang="en-US" sz="1000" dirty="0">
              <a:latin typeface="+mn-ea"/>
            </a:endParaRP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6993D13F-6C4F-E54D-9A2E-F3856340EEAB}"/>
              </a:ext>
            </a:extLst>
          </p:cNvPr>
          <p:cNvSpPr txBox="1"/>
          <p:nvPr/>
        </p:nvSpPr>
        <p:spPr>
          <a:xfrm>
            <a:off x="2857920" y="8894814"/>
            <a:ext cx="1980000" cy="1260000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rmAutofit/>
          </a:bodyPr>
          <a:lstStyle/>
          <a:p>
            <a:pPr algn="just">
              <a:lnSpc>
                <a:spcPct val="150000"/>
              </a:lnSpc>
              <a:spcAft>
                <a:spcPts val="400"/>
              </a:spcAft>
            </a:pPr>
            <a:r>
              <a:rPr kumimoji="1" lang="ja-JP" altLang="en-US" sz="1000">
                <a:latin typeface="+mn-ea"/>
              </a:rPr>
              <a:t>サービス内容や機能をふまえて特長を</a:t>
            </a:r>
            <a:r>
              <a:rPr kumimoji="1" lang="en-US" altLang="ja-JP" sz="1000" dirty="0">
                <a:latin typeface="+mn-ea"/>
              </a:rPr>
              <a:t>3</a:t>
            </a:r>
            <a:r>
              <a:rPr kumimoji="1" lang="ja-JP" altLang="en-US" sz="1000">
                <a:latin typeface="+mn-ea"/>
              </a:rPr>
              <a:t>つ挙げる。前述の「よくある課題」に対して解決できることを記載する。</a:t>
            </a:r>
            <a:endParaRPr kumimoji="1" lang="ja-JP" altLang="en-US" sz="1000" dirty="0">
              <a:latin typeface="+mn-ea"/>
            </a:endParaRP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842A93C4-1C69-8E4D-BA07-2A1B7FF47C90}"/>
              </a:ext>
            </a:extLst>
          </p:cNvPr>
          <p:cNvSpPr txBox="1"/>
          <p:nvPr/>
        </p:nvSpPr>
        <p:spPr>
          <a:xfrm>
            <a:off x="5041579" y="8894814"/>
            <a:ext cx="1980000" cy="1260000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rmAutofit/>
          </a:bodyPr>
          <a:lstStyle/>
          <a:p>
            <a:pPr algn="just">
              <a:lnSpc>
                <a:spcPct val="150000"/>
              </a:lnSpc>
              <a:spcAft>
                <a:spcPts val="400"/>
              </a:spcAft>
            </a:pPr>
            <a:r>
              <a:rPr kumimoji="1" lang="ja-JP" altLang="en-US" sz="1000">
                <a:latin typeface="+mn-ea"/>
              </a:rPr>
              <a:t>サービス内容や機能をふまえて特長を</a:t>
            </a:r>
            <a:r>
              <a:rPr kumimoji="1" lang="en-US" altLang="ja-JP" sz="1000" dirty="0">
                <a:latin typeface="+mn-ea"/>
              </a:rPr>
              <a:t>3</a:t>
            </a:r>
            <a:r>
              <a:rPr kumimoji="1" lang="ja-JP" altLang="en-US" sz="1000">
                <a:latin typeface="+mn-ea"/>
              </a:rPr>
              <a:t>つ挙げる。前述の「よくある課題」に対して解決できることを記載する。</a:t>
            </a:r>
            <a:endParaRPr kumimoji="1" lang="ja-JP" altLang="en-US" sz="1000" dirty="0">
              <a:latin typeface="+mn-ea"/>
            </a:endParaRPr>
          </a:p>
        </p:txBody>
      </p:sp>
      <p:sp>
        <p:nvSpPr>
          <p:cNvPr id="39" name="正方形/長方形 38">
            <a:extLst>
              <a:ext uri="{FF2B5EF4-FFF2-40B4-BE49-F238E27FC236}">
                <a16:creationId xmlns:a16="http://schemas.microsoft.com/office/drawing/2014/main" id="{2AD18FA7-F8A0-8247-BC56-08D01A34759F}"/>
              </a:ext>
            </a:extLst>
          </p:cNvPr>
          <p:cNvSpPr/>
          <p:nvPr/>
        </p:nvSpPr>
        <p:spPr>
          <a:xfrm>
            <a:off x="0" y="10511813"/>
            <a:ext cx="7573021" cy="18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kumimoji="1" lang="ja-JP" altLang="en-US" sz="600" dirty="0">
              <a:solidFill>
                <a:schemeClr val="bg1"/>
              </a:solidFill>
            </a:endParaRPr>
          </a:p>
        </p:txBody>
      </p:sp>
      <p:cxnSp>
        <p:nvCxnSpPr>
          <p:cNvPr id="43" name="直線コネクタ 42">
            <a:extLst>
              <a:ext uri="{FF2B5EF4-FFF2-40B4-BE49-F238E27FC236}">
                <a16:creationId xmlns:a16="http://schemas.microsoft.com/office/drawing/2014/main" id="{562DE75A-B016-5E42-B8AC-3E6964B8BA38}"/>
              </a:ext>
            </a:extLst>
          </p:cNvPr>
          <p:cNvCxnSpPr>
            <a:cxnSpLocks/>
          </p:cNvCxnSpPr>
          <p:nvPr/>
        </p:nvCxnSpPr>
        <p:spPr>
          <a:xfrm flipV="1">
            <a:off x="6185868" y="6085341"/>
            <a:ext cx="190209" cy="33566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3ECB9A7F-873F-6F42-B3D5-2CB0C6CE501A}"/>
              </a:ext>
            </a:extLst>
          </p:cNvPr>
          <p:cNvCxnSpPr>
            <a:cxnSpLocks/>
          </p:cNvCxnSpPr>
          <p:nvPr/>
        </p:nvCxnSpPr>
        <p:spPr>
          <a:xfrm flipH="1" flipV="1">
            <a:off x="1183598" y="6096244"/>
            <a:ext cx="174896" cy="32418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正方形/長方形 49">
            <a:extLst>
              <a:ext uri="{FF2B5EF4-FFF2-40B4-BE49-F238E27FC236}">
                <a16:creationId xmlns:a16="http://schemas.microsoft.com/office/drawing/2014/main" id="{5476ACC2-3122-C54C-A250-1482F33B8A10}"/>
              </a:ext>
            </a:extLst>
          </p:cNvPr>
          <p:cNvSpPr/>
          <p:nvPr/>
        </p:nvSpPr>
        <p:spPr>
          <a:xfrm>
            <a:off x="-9593" y="-8882"/>
            <a:ext cx="7573021" cy="18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kumimoji="1" lang="ja-JP" altLang="en-US" sz="600" dirty="0">
              <a:solidFill>
                <a:schemeClr val="bg1"/>
              </a:solidFill>
            </a:endParaRPr>
          </a:p>
        </p:txBody>
      </p:sp>
      <p:sp>
        <p:nvSpPr>
          <p:cNvPr id="55" name="角丸四角形 54">
            <a:extLst>
              <a:ext uri="{FF2B5EF4-FFF2-40B4-BE49-F238E27FC236}">
                <a16:creationId xmlns:a16="http://schemas.microsoft.com/office/drawing/2014/main" id="{CE3A470E-D307-A44E-AD9D-5D76ACC24B6C}"/>
              </a:ext>
            </a:extLst>
          </p:cNvPr>
          <p:cNvSpPr/>
          <p:nvPr/>
        </p:nvSpPr>
        <p:spPr>
          <a:xfrm>
            <a:off x="547097" y="3376482"/>
            <a:ext cx="6480000" cy="2160000"/>
          </a:xfrm>
          <a:prstGeom prst="roundRect">
            <a:avLst>
              <a:gd name="adj" fmla="val 3351"/>
            </a:avLst>
          </a:prstGeom>
          <a:solidFill>
            <a:schemeClr val="bg1"/>
          </a:solidFill>
          <a:ln>
            <a:noFill/>
          </a:ln>
          <a:effectLst>
            <a:outerShdw blurRad="127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736E5893-B777-D942-9970-39EDAAFD3411}"/>
              </a:ext>
            </a:extLst>
          </p:cNvPr>
          <p:cNvSpPr txBox="1"/>
          <p:nvPr/>
        </p:nvSpPr>
        <p:spPr>
          <a:xfrm>
            <a:off x="1257078" y="4140766"/>
            <a:ext cx="5580000" cy="360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>
              <a:spcAft>
                <a:spcPts val="400"/>
              </a:spcAft>
              <a:buClr>
                <a:schemeClr val="tx1"/>
              </a:buClr>
            </a:pPr>
            <a:r>
              <a:rPr lang="ja-JP" altLang="en-US" sz="1400" b="1">
                <a:latin typeface="+mn-ea"/>
              </a:rPr>
              <a:t>○○業務に時間がかかり、○○のコストがかかる</a:t>
            </a:r>
            <a:r>
              <a:rPr lang="en-US" altLang="ja-JP" sz="1400" b="1" dirty="0">
                <a:latin typeface="+mn-ea"/>
              </a:rPr>
              <a:t>…</a:t>
            </a:r>
          </a:p>
        </p:txBody>
      </p:sp>
      <p:sp>
        <p:nvSpPr>
          <p:cNvPr id="57" name="フリーフォーム 56">
            <a:extLst>
              <a:ext uri="{FF2B5EF4-FFF2-40B4-BE49-F238E27FC236}">
                <a16:creationId xmlns:a16="http://schemas.microsoft.com/office/drawing/2014/main" id="{056CA906-3F54-ED47-B6D4-AE802B62FA48}"/>
              </a:ext>
            </a:extLst>
          </p:cNvPr>
          <p:cNvSpPr/>
          <p:nvPr/>
        </p:nvSpPr>
        <p:spPr>
          <a:xfrm>
            <a:off x="547097" y="3376482"/>
            <a:ext cx="6480000" cy="548844"/>
          </a:xfrm>
          <a:custGeom>
            <a:avLst/>
            <a:gdLst>
              <a:gd name="connsiteX0" fmla="*/ 72382 w 6480000"/>
              <a:gd name="connsiteY0" fmla="*/ 0 h 548844"/>
              <a:gd name="connsiteX1" fmla="*/ 6407618 w 6480000"/>
              <a:gd name="connsiteY1" fmla="*/ 0 h 548844"/>
              <a:gd name="connsiteX2" fmla="*/ 6480000 w 6480000"/>
              <a:gd name="connsiteY2" fmla="*/ 72382 h 548844"/>
              <a:gd name="connsiteX3" fmla="*/ 6480000 w 6480000"/>
              <a:gd name="connsiteY3" fmla="*/ 548844 h 548844"/>
              <a:gd name="connsiteX4" fmla="*/ 0 w 6480000"/>
              <a:gd name="connsiteY4" fmla="*/ 548844 h 548844"/>
              <a:gd name="connsiteX5" fmla="*/ 0 w 6480000"/>
              <a:gd name="connsiteY5" fmla="*/ 72382 h 548844"/>
              <a:gd name="connsiteX6" fmla="*/ 72382 w 6480000"/>
              <a:gd name="connsiteY6" fmla="*/ 0 h 548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480000" h="548844">
                <a:moveTo>
                  <a:pt x="72382" y="0"/>
                </a:moveTo>
                <a:lnTo>
                  <a:pt x="6407618" y="0"/>
                </a:lnTo>
                <a:cubicBezTo>
                  <a:pt x="6447593" y="0"/>
                  <a:pt x="6480000" y="32407"/>
                  <a:pt x="6480000" y="72382"/>
                </a:cubicBezTo>
                <a:lnTo>
                  <a:pt x="6480000" y="548844"/>
                </a:lnTo>
                <a:lnTo>
                  <a:pt x="0" y="548844"/>
                </a:lnTo>
                <a:lnTo>
                  <a:pt x="0" y="72382"/>
                </a:lnTo>
                <a:cubicBezTo>
                  <a:pt x="0" y="32407"/>
                  <a:pt x="32407" y="0"/>
                  <a:pt x="72382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ja-JP" altLang="en-US" sz="1600" b="1">
                <a:solidFill>
                  <a:schemeClr val="tx1"/>
                </a:solidFill>
                <a:latin typeface="+mn-ea"/>
              </a:rPr>
              <a:t>このような課題はありませんか？</a:t>
            </a:r>
            <a:endParaRPr lang="en-US" altLang="ja-JP" sz="1600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C94DE3DD-8B42-944F-BA9E-5D5C2C180B06}"/>
              </a:ext>
            </a:extLst>
          </p:cNvPr>
          <p:cNvSpPr txBox="1"/>
          <p:nvPr/>
        </p:nvSpPr>
        <p:spPr>
          <a:xfrm>
            <a:off x="1255724" y="4526323"/>
            <a:ext cx="5580000" cy="360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>
              <a:spcAft>
                <a:spcPts val="400"/>
              </a:spcAft>
              <a:buClr>
                <a:schemeClr val="tx1"/>
              </a:buClr>
            </a:pPr>
            <a:r>
              <a:rPr lang="ja-JP" altLang="en-US" sz="1400" b="1">
                <a:latin typeface="+mn-ea"/>
              </a:rPr>
              <a:t>○○管理が大変でリソースが不足。本来の業務に集中できない</a:t>
            </a:r>
            <a:r>
              <a:rPr lang="en-US" altLang="ja-JP" sz="1400" b="1" dirty="0">
                <a:latin typeface="+mn-ea"/>
              </a:rPr>
              <a:t>…</a:t>
            </a:r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699B4629-535F-2A44-9AC4-DCA9191C5DB4}"/>
              </a:ext>
            </a:extLst>
          </p:cNvPr>
          <p:cNvSpPr txBox="1"/>
          <p:nvPr/>
        </p:nvSpPr>
        <p:spPr>
          <a:xfrm>
            <a:off x="1255724" y="4911880"/>
            <a:ext cx="5580000" cy="360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>
              <a:spcAft>
                <a:spcPts val="400"/>
              </a:spcAft>
              <a:buClr>
                <a:schemeClr val="tx1"/>
              </a:buClr>
            </a:pPr>
            <a:r>
              <a:rPr lang="ja-JP" altLang="en-US" sz="1400" b="1">
                <a:latin typeface="+mn-ea"/>
              </a:rPr>
              <a:t>○○で新規顧客を獲得したいが、成果につながらない</a:t>
            </a:r>
            <a:r>
              <a:rPr lang="en-US" altLang="ja-JP" sz="1400" b="1" dirty="0">
                <a:latin typeface="+mn-ea"/>
              </a:rPr>
              <a:t>…</a:t>
            </a:r>
          </a:p>
        </p:txBody>
      </p:sp>
      <p:pic>
        <p:nvPicPr>
          <p:cNvPr id="12" name="グラフィックス 11" descr="バッジ: チェックマーク 1 単色塗りつぶし">
            <a:extLst>
              <a:ext uri="{FF2B5EF4-FFF2-40B4-BE49-F238E27FC236}">
                <a16:creationId xmlns:a16="http://schemas.microsoft.com/office/drawing/2014/main" id="{662C72C1-EE36-064D-B29D-2749A8E7B22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88730" y="4181901"/>
            <a:ext cx="282773" cy="282773"/>
          </a:xfrm>
          <a:prstGeom prst="rect">
            <a:avLst/>
          </a:prstGeom>
        </p:spPr>
      </p:pic>
      <p:pic>
        <p:nvPicPr>
          <p:cNvPr id="48" name="グラフィックス 47" descr="バッジ: チェックマーク 1 単色塗りつぶし">
            <a:extLst>
              <a:ext uri="{FF2B5EF4-FFF2-40B4-BE49-F238E27FC236}">
                <a16:creationId xmlns:a16="http://schemas.microsoft.com/office/drawing/2014/main" id="{2E062DD6-7BC8-0649-88BA-A134440B03A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88730" y="4566322"/>
            <a:ext cx="282773" cy="282773"/>
          </a:xfrm>
          <a:prstGeom prst="rect">
            <a:avLst/>
          </a:prstGeom>
        </p:spPr>
      </p:pic>
      <p:pic>
        <p:nvPicPr>
          <p:cNvPr id="49" name="グラフィックス 48" descr="バッジ: チェックマーク 1 単色塗りつぶし">
            <a:extLst>
              <a:ext uri="{FF2B5EF4-FFF2-40B4-BE49-F238E27FC236}">
                <a16:creationId xmlns:a16="http://schemas.microsoft.com/office/drawing/2014/main" id="{34DE5228-05ED-7E4F-9296-411C7441855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88730" y="4950742"/>
            <a:ext cx="282773" cy="282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74368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4B7C18A3-8468-9143-8DB7-449BD6760071}"/>
              </a:ext>
            </a:extLst>
          </p:cNvPr>
          <p:cNvSpPr/>
          <p:nvPr/>
        </p:nvSpPr>
        <p:spPr>
          <a:xfrm>
            <a:off x="0" y="9247205"/>
            <a:ext cx="7559675" cy="144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kumimoji="1" lang="ja-JP" altLang="en-US" sz="1400" b="1" dirty="0">
              <a:solidFill>
                <a:schemeClr val="bg1"/>
              </a:solidFill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AE3499B4-400B-A94A-9105-EFA9ED1780EA}"/>
              </a:ext>
            </a:extLst>
          </p:cNvPr>
          <p:cNvSpPr/>
          <p:nvPr/>
        </p:nvSpPr>
        <p:spPr>
          <a:xfrm>
            <a:off x="553183" y="968779"/>
            <a:ext cx="1980000" cy="108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127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108000" rIns="108000" bIns="108000" rtlCol="0" anchor="ctr"/>
          <a:lstStyle/>
          <a:p>
            <a:pPr algn="ctr"/>
            <a:r>
              <a:rPr kumimoji="1" lang="ja-JP" altLang="en-US" sz="1600" b="1" dirty="0">
                <a:solidFill>
                  <a:schemeClr val="bg1"/>
                </a:solidFill>
                <a:latin typeface="+mn-ea"/>
              </a:rPr>
              <a:t>写真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8BCB26FE-8248-EF4C-AFAE-BC1C56D7DB4A}"/>
              </a:ext>
            </a:extLst>
          </p:cNvPr>
          <p:cNvSpPr/>
          <p:nvPr/>
        </p:nvSpPr>
        <p:spPr>
          <a:xfrm>
            <a:off x="2776492" y="968779"/>
            <a:ext cx="1980000" cy="108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127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108000" rIns="108000" bIns="108000" rtlCol="0" anchor="ctr"/>
          <a:lstStyle/>
          <a:p>
            <a:pPr algn="ctr"/>
            <a:r>
              <a:rPr kumimoji="1" lang="ja-JP" altLang="en-US" sz="1600" b="1" dirty="0">
                <a:solidFill>
                  <a:schemeClr val="bg1"/>
                </a:solidFill>
                <a:latin typeface="+mn-ea"/>
              </a:rPr>
              <a:t>写真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7694CEA-0835-CF46-8DA3-723C8ABB1F0F}"/>
              </a:ext>
            </a:extLst>
          </p:cNvPr>
          <p:cNvSpPr/>
          <p:nvPr/>
        </p:nvSpPr>
        <p:spPr>
          <a:xfrm>
            <a:off x="5026492" y="968780"/>
            <a:ext cx="1980000" cy="108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127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108000" rIns="108000" bIns="108000" rtlCol="0" anchor="ctr"/>
          <a:lstStyle/>
          <a:p>
            <a:pPr algn="ctr"/>
            <a:r>
              <a:rPr kumimoji="1" lang="ja-JP" altLang="en-US" sz="1600" b="1" dirty="0">
                <a:solidFill>
                  <a:schemeClr val="bg1"/>
                </a:solidFill>
                <a:latin typeface="+mn-ea"/>
              </a:rPr>
              <a:t>写真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5F5B57F-FD9B-894E-AC10-4D33E5CDD707}"/>
              </a:ext>
            </a:extLst>
          </p:cNvPr>
          <p:cNvSpPr txBox="1"/>
          <p:nvPr/>
        </p:nvSpPr>
        <p:spPr>
          <a:xfrm>
            <a:off x="553183" y="2171822"/>
            <a:ext cx="1980000" cy="574516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normAutofit/>
          </a:bodyPr>
          <a:lstStyle/>
          <a:p>
            <a:pPr algn="ctr">
              <a:spcAft>
                <a:spcPts val="400"/>
              </a:spcAft>
            </a:pPr>
            <a:r>
              <a:rPr lang="ja-JP" altLang="en-US" sz="1200" b="1">
                <a:latin typeface="+mn-ea"/>
              </a:rPr>
              <a:t>作業の効率化で○○</a:t>
            </a:r>
            <a:r>
              <a:rPr lang="en-US" altLang="ja-JP" sz="1200" b="1" dirty="0">
                <a:latin typeface="+mn-ea"/>
              </a:rPr>
              <a:t>%</a:t>
            </a:r>
            <a:r>
              <a:rPr lang="ja-JP" altLang="en-US" sz="1200" b="1">
                <a:latin typeface="+mn-ea"/>
              </a:rPr>
              <a:t>の</a:t>
            </a:r>
            <a:endParaRPr lang="en-US" altLang="ja-JP" sz="1200" b="1" dirty="0">
              <a:latin typeface="+mn-ea"/>
            </a:endParaRPr>
          </a:p>
          <a:p>
            <a:pPr algn="ctr">
              <a:spcAft>
                <a:spcPts val="400"/>
              </a:spcAft>
            </a:pPr>
            <a:r>
              <a:rPr lang="ja-JP" altLang="en-US" sz="1200" b="1">
                <a:latin typeface="+mn-ea"/>
              </a:rPr>
              <a:t>コスト削減に成功</a:t>
            </a:r>
            <a:endParaRPr lang="en-US" altLang="ja-JP" sz="1200" b="1" dirty="0">
              <a:latin typeface="+mn-ea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9E5C420-FCD4-2C41-A0BA-2300AA58C7BB}"/>
              </a:ext>
            </a:extLst>
          </p:cNvPr>
          <p:cNvSpPr txBox="1"/>
          <p:nvPr/>
        </p:nvSpPr>
        <p:spPr>
          <a:xfrm>
            <a:off x="5026491" y="2171283"/>
            <a:ext cx="1980000" cy="574516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normAutofit/>
          </a:bodyPr>
          <a:lstStyle/>
          <a:p>
            <a:pPr algn="ctr">
              <a:spcAft>
                <a:spcPts val="400"/>
              </a:spcAft>
            </a:pPr>
            <a:r>
              <a:rPr lang="ja-JP" altLang="en-US" sz="1200" b="1">
                <a:latin typeface="+mn-ea"/>
              </a:rPr>
              <a:t>○○の質が向上し、</a:t>
            </a:r>
            <a:endParaRPr lang="en-US" altLang="ja-JP" sz="1200" b="1" dirty="0">
              <a:latin typeface="+mn-ea"/>
            </a:endParaRPr>
          </a:p>
          <a:p>
            <a:pPr algn="ctr">
              <a:spcAft>
                <a:spcPts val="400"/>
              </a:spcAft>
            </a:pPr>
            <a:r>
              <a:rPr lang="ja-JP" altLang="en-US" sz="1200" b="1">
                <a:latin typeface="+mn-ea"/>
              </a:rPr>
              <a:t>売上○倍を達成</a:t>
            </a:r>
            <a:endParaRPr lang="en-US" altLang="ja-JP" sz="1200" b="1" dirty="0">
              <a:latin typeface="+mn-ea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4A12104-2F8D-B74B-B16E-427521BD4D82}"/>
              </a:ext>
            </a:extLst>
          </p:cNvPr>
          <p:cNvSpPr txBox="1"/>
          <p:nvPr/>
        </p:nvSpPr>
        <p:spPr>
          <a:xfrm>
            <a:off x="2776492" y="2171283"/>
            <a:ext cx="1980000" cy="574516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normAutofit/>
          </a:bodyPr>
          <a:lstStyle/>
          <a:p>
            <a:pPr algn="ctr">
              <a:spcAft>
                <a:spcPts val="400"/>
              </a:spcAft>
            </a:pPr>
            <a:r>
              <a:rPr lang="ja-JP" altLang="en-US" sz="1200" b="1">
                <a:latin typeface="+mn-ea"/>
              </a:rPr>
              <a:t>○○の効率化で</a:t>
            </a:r>
            <a:endParaRPr lang="en-US" altLang="ja-JP" sz="1200" b="1" dirty="0">
              <a:latin typeface="+mn-ea"/>
            </a:endParaRPr>
          </a:p>
          <a:p>
            <a:pPr algn="ctr">
              <a:spcAft>
                <a:spcPts val="400"/>
              </a:spcAft>
            </a:pPr>
            <a:r>
              <a:rPr lang="ja-JP" altLang="en-US" sz="1200" b="1">
                <a:latin typeface="+mn-ea"/>
              </a:rPr>
              <a:t>本来の業務に集中できた</a:t>
            </a:r>
            <a:endParaRPr lang="en-US" altLang="ja-JP" sz="1200" b="1" dirty="0">
              <a:latin typeface="+mn-ea"/>
            </a:endParaRP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16859127-A2C8-804E-835C-ED893348CA8F}"/>
              </a:ext>
            </a:extLst>
          </p:cNvPr>
          <p:cNvSpPr/>
          <p:nvPr/>
        </p:nvSpPr>
        <p:spPr>
          <a:xfrm>
            <a:off x="553183" y="2804010"/>
            <a:ext cx="1980000" cy="540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kumimoji="1" lang="ja-JP" altLang="en-US" sz="1600" b="1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B2DC3633-905B-7845-9FDE-FD9924FB9364}"/>
              </a:ext>
            </a:extLst>
          </p:cNvPr>
          <p:cNvSpPr txBox="1"/>
          <p:nvPr/>
        </p:nvSpPr>
        <p:spPr>
          <a:xfrm>
            <a:off x="643183" y="2895421"/>
            <a:ext cx="1800000" cy="230400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normAutofit/>
          </a:bodyPr>
          <a:lstStyle/>
          <a:p>
            <a:pPr algn="ctr">
              <a:spcAft>
                <a:spcPts val="400"/>
              </a:spcAft>
            </a:pPr>
            <a:r>
              <a:rPr lang="ja-JP" altLang="en-US" sz="1000" b="1">
                <a:latin typeface="+mn-ea"/>
              </a:rPr>
              <a:t>株式会社○○○○○○</a:t>
            </a:r>
            <a:endParaRPr lang="en-US" altLang="ja-JP" sz="1000" b="1" dirty="0">
              <a:latin typeface="+mn-ea"/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126D3B17-4855-2E45-ACF0-7215991A24FF}"/>
              </a:ext>
            </a:extLst>
          </p:cNvPr>
          <p:cNvSpPr txBox="1"/>
          <p:nvPr/>
        </p:nvSpPr>
        <p:spPr>
          <a:xfrm>
            <a:off x="643183" y="3105506"/>
            <a:ext cx="1800000" cy="180000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normAutofit/>
          </a:bodyPr>
          <a:lstStyle/>
          <a:p>
            <a:pPr algn="ctr">
              <a:spcAft>
                <a:spcPts val="400"/>
              </a:spcAft>
            </a:pPr>
            <a:r>
              <a:rPr lang="ja-JP" altLang="en-US" sz="700">
                <a:latin typeface="+mn-ea"/>
              </a:rPr>
              <a:t>業種：○○○／従業員数：</a:t>
            </a:r>
            <a:r>
              <a:rPr lang="en-US" altLang="ja-JP" sz="700" dirty="0">
                <a:latin typeface="+mn-ea"/>
              </a:rPr>
              <a:t>0,000</a:t>
            </a:r>
            <a:r>
              <a:rPr lang="ja-JP" altLang="en-US" sz="700">
                <a:latin typeface="+mn-ea"/>
              </a:rPr>
              <a:t>名</a:t>
            </a:r>
            <a:endParaRPr lang="en-US" altLang="ja-JP" sz="700" dirty="0">
              <a:latin typeface="+mn-ea"/>
            </a:endParaRPr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D5BD6EC8-4B2A-1D4F-B352-EBCEF2C034E7}"/>
              </a:ext>
            </a:extLst>
          </p:cNvPr>
          <p:cNvSpPr/>
          <p:nvPr/>
        </p:nvSpPr>
        <p:spPr>
          <a:xfrm>
            <a:off x="2776492" y="2804010"/>
            <a:ext cx="1980000" cy="540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kumimoji="1" lang="ja-JP" altLang="en-US" sz="1600" b="1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C26395F3-3B6F-344B-A24F-82F8662D2BBE}"/>
              </a:ext>
            </a:extLst>
          </p:cNvPr>
          <p:cNvSpPr txBox="1"/>
          <p:nvPr/>
        </p:nvSpPr>
        <p:spPr>
          <a:xfrm>
            <a:off x="2866492" y="2895421"/>
            <a:ext cx="1800000" cy="230400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normAutofit/>
          </a:bodyPr>
          <a:lstStyle/>
          <a:p>
            <a:pPr algn="ctr">
              <a:spcAft>
                <a:spcPts val="400"/>
              </a:spcAft>
            </a:pPr>
            <a:r>
              <a:rPr lang="ja-JP" altLang="en-US" sz="1000" b="1">
                <a:latin typeface="+mn-ea"/>
              </a:rPr>
              <a:t>株式会社○○○○○○</a:t>
            </a:r>
            <a:endParaRPr lang="en-US" altLang="ja-JP" sz="1000" b="1" dirty="0">
              <a:latin typeface="+mn-ea"/>
            </a:endParaRP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9C8A8C47-C3A0-8E48-93C8-2A5BD33AF659}"/>
              </a:ext>
            </a:extLst>
          </p:cNvPr>
          <p:cNvSpPr txBox="1"/>
          <p:nvPr/>
        </p:nvSpPr>
        <p:spPr>
          <a:xfrm>
            <a:off x="2866492" y="3105506"/>
            <a:ext cx="1800000" cy="180000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normAutofit/>
          </a:bodyPr>
          <a:lstStyle/>
          <a:p>
            <a:pPr algn="ctr">
              <a:spcAft>
                <a:spcPts val="400"/>
              </a:spcAft>
            </a:pPr>
            <a:r>
              <a:rPr lang="ja-JP" altLang="en-US" sz="700">
                <a:latin typeface="+mn-ea"/>
              </a:rPr>
              <a:t>業種：○○○／従業員数：</a:t>
            </a:r>
            <a:r>
              <a:rPr lang="en-US" altLang="ja-JP" sz="700" dirty="0">
                <a:latin typeface="+mn-ea"/>
              </a:rPr>
              <a:t>0,000</a:t>
            </a:r>
            <a:r>
              <a:rPr lang="ja-JP" altLang="en-US" sz="700">
                <a:latin typeface="+mn-ea"/>
              </a:rPr>
              <a:t>名</a:t>
            </a:r>
            <a:endParaRPr lang="en-US" altLang="ja-JP" sz="700" dirty="0">
              <a:latin typeface="+mn-ea"/>
            </a:endParaRPr>
          </a:p>
        </p:txBody>
      </p:sp>
      <p:sp>
        <p:nvSpPr>
          <p:cNvPr id="38" name="正方形/長方形 37">
            <a:extLst>
              <a:ext uri="{FF2B5EF4-FFF2-40B4-BE49-F238E27FC236}">
                <a16:creationId xmlns:a16="http://schemas.microsoft.com/office/drawing/2014/main" id="{A7586C15-0E12-F145-9442-28CEEEA2E962}"/>
              </a:ext>
            </a:extLst>
          </p:cNvPr>
          <p:cNvSpPr/>
          <p:nvPr/>
        </p:nvSpPr>
        <p:spPr>
          <a:xfrm>
            <a:off x="5026491" y="2804010"/>
            <a:ext cx="1980000" cy="540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kumimoji="1" lang="ja-JP" altLang="en-US" sz="1600" b="1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4264500E-0070-1748-B236-B439B275AF86}"/>
              </a:ext>
            </a:extLst>
          </p:cNvPr>
          <p:cNvSpPr txBox="1"/>
          <p:nvPr/>
        </p:nvSpPr>
        <p:spPr>
          <a:xfrm>
            <a:off x="5116491" y="2895421"/>
            <a:ext cx="1800000" cy="230400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normAutofit/>
          </a:bodyPr>
          <a:lstStyle/>
          <a:p>
            <a:pPr algn="ctr">
              <a:spcAft>
                <a:spcPts val="400"/>
              </a:spcAft>
            </a:pPr>
            <a:r>
              <a:rPr lang="ja-JP" altLang="en-US" sz="1000" b="1">
                <a:latin typeface="+mn-ea"/>
              </a:rPr>
              <a:t>株式会社○○○○○○</a:t>
            </a:r>
            <a:endParaRPr lang="en-US" altLang="ja-JP" sz="1000" b="1" dirty="0">
              <a:latin typeface="+mn-ea"/>
            </a:endParaRP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A2D382B9-25F7-C648-B710-B21EB241988B}"/>
              </a:ext>
            </a:extLst>
          </p:cNvPr>
          <p:cNvSpPr txBox="1"/>
          <p:nvPr/>
        </p:nvSpPr>
        <p:spPr>
          <a:xfrm>
            <a:off x="5116491" y="3105506"/>
            <a:ext cx="1800000" cy="180000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normAutofit/>
          </a:bodyPr>
          <a:lstStyle/>
          <a:p>
            <a:pPr algn="ctr">
              <a:spcAft>
                <a:spcPts val="400"/>
              </a:spcAft>
            </a:pPr>
            <a:r>
              <a:rPr lang="ja-JP" altLang="en-US" sz="700">
                <a:latin typeface="+mn-ea"/>
              </a:rPr>
              <a:t>業種：○○○／従業員数：</a:t>
            </a:r>
            <a:r>
              <a:rPr lang="en-US" altLang="ja-JP" sz="700" dirty="0">
                <a:latin typeface="+mn-ea"/>
              </a:rPr>
              <a:t>0,000</a:t>
            </a:r>
            <a:r>
              <a:rPr lang="ja-JP" altLang="en-US" sz="700">
                <a:latin typeface="+mn-ea"/>
              </a:rPr>
              <a:t>名</a:t>
            </a:r>
            <a:endParaRPr lang="en-US" altLang="ja-JP" sz="700" dirty="0">
              <a:latin typeface="+mn-ea"/>
            </a:endParaRP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1A5F8EFD-140C-6A47-9250-C81306766DBA}"/>
              </a:ext>
            </a:extLst>
          </p:cNvPr>
          <p:cNvSpPr txBox="1"/>
          <p:nvPr/>
        </p:nvSpPr>
        <p:spPr>
          <a:xfrm>
            <a:off x="534318" y="5509048"/>
            <a:ext cx="6480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400"/>
              </a:spcAft>
            </a:pPr>
            <a:r>
              <a:rPr lang="en-US" altLang="ja-JP" sz="1600" b="1" dirty="0">
                <a:latin typeface="+mn-ea"/>
              </a:rPr>
              <a:t>FAQ</a:t>
            </a: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3446ED1A-2B85-FD4F-80A1-DE3A70E47FDE}"/>
              </a:ext>
            </a:extLst>
          </p:cNvPr>
          <p:cNvSpPr txBox="1"/>
          <p:nvPr/>
        </p:nvSpPr>
        <p:spPr>
          <a:xfrm>
            <a:off x="560665" y="9455331"/>
            <a:ext cx="3060000" cy="288000"/>
          </a:xfrm>
          <a:prstGeom prst="rect">
            <a:avLst/>
          </a:prstGeom>
          <a:noFill/>
        </p:spPr>
        <p:txBody>
          <a:bodyPr wrap="square" rtlCol="0">
            <a:normAutofit lnSpcReduction="10000"/>
          </a:bodyPr>
          <a:lstStyle/>
          <a:p>
            <a:pPr>
              <a:spcAft>
                <a:spcPts val="400"/>
              </a:spcAft>
            </a:pPr>
            <a:r>
              <a:rPr lang="ja-JP" altLang="en-US" sz="1400" b="1">
                <a:solidFill>
                  <a:schemeClr val="bg1"/>
                </a:solidFill>
                <a:latin typeface="+mn-ea"/>
              </a:rPr>
              <a:t>株式会社○○○○○</a:t>
            </a:r>
            <a:endParaRPr lang="en-US" altLang="ja-JP" sz="1400" b="1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FBF0562-2AD4-7944-9CD4-8A6241728137}"/>
              </a:ext>
            </a:extLst>
          </p:cNvPr>
          <p:cNvSpPr txBox="1"/>
          <p:nvPr/>
        </p:nvSpPr>
        <p:spPr>
          <a:xfrm>
            <a:off x="553183" y="9827545"/>
            <a:ext cx="3060000" cy="451406"/>
          </a:xfrm>
          <a:prstGeom prst="rect">
            <a:avLst/>
          </a:prstGeom>
          <a:noFill/>
        </p:spPr>
        <p:txBody>
          <a:bodyPr wrap="square" rtlCol="0" anchor="ctr">
            <a:normAutofit/>
          </a:bodyPr>
          <a:lstStyle/>
          <a:p>
            <a:pPr>
              <a:spcAft>
                <a:spcPts val="400"/>
              </a:spcAft>
            </a:pPr>
            <a:r>
              <a:rPr lang="ja-JP" altLang="en-US" sz="1000" b="1">
                <a:solidFill>
                  <a:schemeClr val="bg1"/>
                </a:solidFill>
                <a:latin typeface="+mn-ea"/>
              </a:rPr>
              <a:t>〒</a:t>
            </a:r>
            <a:r>
              <a:rPr lang="en-US" altLang="ja-JP" sz="1000" b="1" dirty="0">
                <a:solidFill>
                  <a:schemeClr val="bg1"/>
                </a:solidFill>
                <a:latin typeface="+mn-ea"/>
              </a:rPr>
              <a:t>000-0000</a:t>
            </a:r>
          </a:p>
          <a:p>
            <a:pPr>
              <a:spcAft>
                <a:spcPts val="400"/>
              </a:spcAft>
            </a:pPr>
            <a:r>
              <a:rPr lang="ja-JP" altLang="en-US" sz="1000" b="1">
                <a:solidFill>
                  <a:schemeClr val="bg1"/>
                </a:solidFill>
                <a:latin typeface="+mn-ea"/>
              </a:rPr>
              <a:t>東京都○○○区○○○○一丁目○○○○ビル○階</a:t>
            </a:r>
            <a:endParaRPr lang="en-US" altLang="ja-JP" sz="1000" b="1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3B50E00F-047D-CB4F-A94D-38F8BBCBBE4D}"/>
              </a:ext>
            </a:extLst>
          </p:cNvPr>
          <p:cNvSpPr txBox="1"/>
          <p:nvPr/>
        </p:nvSpPr>
        <p:spPr>
          <a:xfrm>
            <a:off x="4134318" y="10026951"/>
            <a:ext cx="2880000" cy="252000"/>
          </a:xfrm>
          <a:prstGeom prst="rect">
            <a:avLst/>
          </a:prstGeom>
          <a:noFill/>
        </p:spPr>
        <p:txBody>
          <a:bodyPr wrap="square" lIns="72000" tIns="36000" rIns="72000" bIns="36000" rtlCol="0" anchor="ctr">
            <a:normAutofit/>
          </a:bodyPr>
          <a:lstStyle/>
          <a:p>
            <a:pPr>
              <a:spcAft>
                <a:spcPts val="400"/>
              </a:spcAft>
            </a:pPr>
            <a:r>
              <a:rPr lang="en-US" altLang="ja-JP" sz="1000" b="1" dirty="0">
                <a:solidFill>
                  <a:schemeClr val="bg1"/>
                </a:solidFill>
                <a:latin typeface="+mn-ea"/>
              </a:rPr>
              <a:t>URL</a:t>
            </a:r>
            <a:r>
              <a:rPr lang="ja-JP" altLang="en-US" sz="1000" b="1">
                <a:solidFill>
                  <a:schemeClr val="bg1"/>
                </a:solidFill>
                <a:latin typeface="+mn-ea"/>
              </a:rPr>
              <a:t>：</a:t>
            </a:r>
            <a:r>
              <a:rPr lang="en-US" altLang="ja-JP" sz="1000" b="1" dirty="0">
                <a:solidFill>
                  <a:schemeClr val="bg1"/>
                </a:solidFill>
                <a:latin typeface="+mn-ea"/>
              </a:rPr>
              <a:t>https://</a:t>
            </a:r>
            <a:r>
              <a:rPr lang="en-US" altLang="ja-JP" sz="1000" b="1" dirty="0" err="1">
                <a:solidFill>
                  <a:schemeClr val="bg1"/>
                </a:solidFill>
                <a:latin typeface="+mn-ea"/>
              </a:rPr>
              <a:t>xxxxxxxxxxx.co.jp</a:t>
            </a:r>
            <a:endParaRPr lang="en-US" altLang="ja-JP" sz="1000" b="1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D8614307-4D0F-DB4C-8562-F3BDA9F65DFA}"/>
              </a:ext>
            </a:extLst>
          </p:cNvPr>
          <p:cNvSpPr txBox="1"/>
          <p:nvPr/>
        </p:nvSpPr>
        <p:spPr>
          <a:xfrm>
            <a:off x="4134318" y="9456669"/>
            <a:ext cx="2880000" cy="288000"/>
          </a:xfrm>
          <a:prstGeom prst="rect">
            <a:avLst/>
          </a:prstGeom>
          <a:noFill/>
        </p:spPr>
        <p:txBody>
          <a:bodyPr wrap="square" rtlCol="0" anchor="ctr">
            <a:normAutofit lnSpcReduction="10000"/>
          </a:bodyPr>
          <a:lstStyle/>
          <a:p>
            <a:pPr>
              <a:spcAft>
                <a:spcPts val="400"/>
              </a:spcAft>
            </a:pPr>
            <a:r>
              <a:rPr lang="en-US" altLang="ja-JP" sz="1400" b="1" dirty="0">
                <a:solidFill>
                  <a:schemeClr val="bg1"/>
                </a:solidFill>
                <a:latin typeface="+mn-ea"/>
              </a:rPr>
              <a:t>0123-456-7890</a:t>
            </a:r>
            <a:r>
              <a:rPr lang="ja-JP" altLang="en-US" sz="800">
                <a:solidFill>
                  <a:schemeClr val="bg1"/>
                </a:solidFill>
                <a:latin typeface="+mn-ea"/>
              </a:rPr>
              <a:t>（受付：平日</a:t>
            </a:r>
            <a:r>
              <a:rPr lang="en-US" altLang="ja-JP" sz="800" dirty="0">
                <a:solidFill>
                  <a:schemeClr val="bg1"/>
                </a:solidFill>
                <a:latin typeface="+mn-ea"/>
              </a:rPr>
              <a:t>00:00〜00:00</a:t>
            </a:r>
            <a:r>
              <a:rPr lang="ja-JP" altLang="en-US" sz="800">
                <a:solidFill>
                  <a:schemeClr val="bg1"/>
                </a:solidFill>
                <a:latin typeface="+mn-ea"/>
              </a:rPr>
              <a:t>）</a:t>
            </a:r>
            <a:endParaRPr lang="en-US" altLang="ja-JP" sz="1000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8E84A28F-DAE1-544D-89B2-83980A6B9B71}"/>
              </a:ext>
            </a:extLst>
          </p:cNvPr>
          <p:cNvSpPr txBox="1"/>
          <p:nvPr/>
        </p:nvSpPr>
        <p:spPr>
          <a:xfrm>
            <a:off x="4134318" y="9774951"/>
            <a:ext cx="2880000" cy="252000"/>
          </a:xfrm>
          <a:prstGeom prst="rect">
            <a:avLst/>
          </a:prstGeom>
          <a:noFill/>
        </p:spPr>
        <p:txBody>
          <a:bodyPr wrap="square" lIns="72000" tIns="36000" rIns="72000" bIns="36000" rtlCol="0" anchor="ctr">
            <a:normAutofit/>
          </a:bodyPr>
          <a:lstStyle/>
          <a:p>
            <a:pPr>
              <a:spcAft>
                <a:spcPts val="400"/>
              </a:spcAft>
            </a:pPr>
            <a:r>
              <a:rPr lang="en-US" altLang="ja-JP" sz="1000" b="1" dirty="0">
                <a:solidFill>
                  <a:schemeClr val="bg1"/>
                </a:solidFill>
                <a:latin typeface="+mn-ea"/>
              </a:rPr>
              <a:t>E-Mail. </a:t>
            </a:r>
            <a:r>
              <a:rPr lang="en-US" altLang="ja-JP" sz="1000" b="1" dirty="0" err="1">
                <a:solidFill>
                  <a:schemeClr val="bg1"/>
                </a:solidFill>
                <a:latin typeface="+mn-ea"/>
              </a:rPr>
              <a:t>xxxxxxxxxx@yyyyy.co.jp</a:t>
            </a:r>
            <a:endParaRPr lang="en-US" altLang="ja-JP" sz="1000" b="1" dirty="0">
              <a:solidFill>
                <a:schemeClr val="bg1"/>
              </a:solidFill>
              <a:latin typeface="+mn-ea"/>
            </a:endParaRPr>
          </a:p>
        </p:txBody>
      </p:sp>
      <p:pic>
        <p:nvPicPr>
          <p:cNvPr id="58" name="グラフィックス 57" descr="受話器 単色塗りつぶし">
            <a:extLst>
              <a:ext uri="{FF2B5EF4-FFF2-40B4-BE49-F238E27FC236}">
                <a16:creationId xmlns:a16="http://schemas.microsoft.com/office/drawing/2014/main" id="{D0EE0287-6A19-E64B-AB9F-95164D69DEE9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939011" y="9471113"/>
            <a:ext cx="216000" cy="216000"/>
          </a:xfrm>
          <a:prstGeom prst="rect">
            <a:avLst/>
          </a:prstGeom>
        </p:spPr>
      </p:pic>
      <p:sp>
        <p:nvSpPr>
          <p:cNvPr id="59" name="正方形/長方形 58">
            <a:extLst>
              <a:ext uri="{FF2B5EF4-FFF2-40B4-BE49-F238E27FC236}">
                <a16:creationId xmlns:a16="http://schemas.microsoft.com/office/drawing/2014/main" id="{19E9DF85-FA8C-9D4D-9C24-C9C9A40AE715}"/>
              </a:ext>
            </a:extLst>
          </p:cNvPr>
          <p:cNvSpPr/>
          <p:nvPr/>
        </p:nvSpPr>
        <p:spPr>
          <a:xfrm>
            <a:off x="542146" y="4137146"/>
            <a:ext cx="1512000" cy="54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ja-JP" altLang="en-US" sz="1100" b="1">
                <a:solidFill>
                  <a:schemeClr val="bg1"/>
                </a:solidFill>
              </a:rPr>
              <a:t>支援企業</a:t>
            </a:r>
            <a:endParaRPr kumimoji="1" lang="en-US" altLang="ja-JP" sz="1100" b="1" dirty="0">
              <a:solidFill>
                <a:schemeClr val="bg1"/>
              </a:solidFill>
            </a:endParaRPr>
          </a:p>
          <a:p>
            <a:pPr algn="ctr"/>
            <a:r>
              <a:rPr kumimoji="1" lang="ja-JP" altLang="en-US" sz="1100" b="1">
                <a:solidFill>
                  <a:schemeClr val="bg1"/>
                </a:solidFill>
              </a:rPr>
              <a:t>ロゴマーク</a:t>
            </a:r>
            <a:endParaRPr kumimoji="1" lang="ja-JP" altLang="en-US" sz="1100" b="1" dirty="0">
              <a:solidFill>
                <a:schemeClr val="bg1"/>
              </a:solidFill>
            </a:endParaRPr>
          </a:p>
        </p:txBody>
      </p:sp>
      <p:sp>
        <p:nvSpPr>
          <p:cNvPr id="61" name="正方形/長方形 60">
            <a:extLst>
              <a:ext uri="{FF2B5EF4-FFF2-40B4-BE49-F238E27FC236}">
                <a16:creationId xmlns:a16="http://schemas.microsoft.com/office/drawing/2014/main" id="{913113DA-5A5F-3E4A-B115-4D5D8FCD196D}"/>
              </a:ext>
            </a:extLst>
          </p:cNvPr>
          <p:cNvSpPr/>
          <p:nvPr/>
        </p:nvSpPr>
        <p:spPr>
          <a:xfrm>
            <a:off x="2200091" y="4132764"/>
            <a:ext cx="1512000" cy="54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ja-JP" altLang="en-US" sz="1100" b="1">
                <a:solidFill>
                  <a:schemeClr val="bg1"/>
                </a:solidFill>
              </a:rPr>
              <a:t>支援企業</a:t>
            </a:r>
            <a:endParaRPr kumimoji="1" lang="en-US" altLang="ja-JP" sz="1100" b="1" dirty="0">
              <a:solidFill>
                <a:schemeClr val="bg1"/>
              </a:solidFill>
            </a:endParaRPr>
          </a:p>
          <a:p>
            <a:pPr algn="ctr"/>
            <a:r>
              <a:rPr kumimoji="1" lang="ja-JP" altLang="en-US" sz="1100" b="1">
                <a:solidFill>
                  <a:schemeClr val="bg1"/>
                </a:solidFill>
              </a:rPr>
              <a:t>ロゴマーク</a:t>
            </a:r>
            <a:endParaRPr kumimoji="1" lang="ja-JP" altLang="en-US" sz="1100" b="1" dirty="0">
              <a:solidFill>
                <a:schemeClr val="bg1"/>
              </a:solidFill>
            </a:endParaRPr>
          </a:p>
        </p:txBody>
      </p:sp>
      <p:sp>
        <p:nvSpPr>
          <p:cNvPr id="62" name="正方形/長方形 61">
            <a:extLst>
              <a:ext uri="{FF2B5EF4-FFF2-40B4-BE49-F238E27FC236}">
                <a16:creationId xmlns:a16="http://schemas.microsoft.com/office/drawing/2014/main" id="{7A31AE91-DF92-774C-9EBE-EADAB6B3FE31}"/>
              </a:ext>
            </a:extLst>
          </p:cNvPr>
          <p:cNvSpPr/>
          <p:nvPr/>
        </p:nvSpPr>
        <p:spPr>
          <a:xfrm>
            <a:off x="3858036" y="4132764"/>
            <a:ext cx="1512000" cy="54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ja-JP" altLang="en-US" sz="1100" b="1">
                <a:solidFill>
                  <a:schemeClr val="bg1"/>
                </a:solidFill>
              </a:rPr>
              <a:t>支援企業</a:t>
            </a:r>
            <a:endParaRPr kumimoji="1" lang="en-US" altLang="ja-JP" sz="1100" b="1" dirty="0">
              <a:solidFill>
                <a:schemeClr val="bg1"/>
              </a:solidFill>
            </a:endParaRPr>
          </a:p>
          <a:p>
            <a:pPr algn="ctr"/>
            <a:r>
              <a:rPr kumimoji="1" lang="ja-JP" altLang="en-US" sz="1100" b="1">
                <a:solidFill>
                  <a:schemeClr val="bg1"/>
                </a:solidFill>
              </a:rPr>
              <a:t>ロゴマーク</a:t>
            </a:r>
            <a:endParaRPr kumimoji="1" lang="ja-JP" altLang="en-US" sz="1100" b="1" dirty="0">
              <a:solidFill>
                <a:schemeClr val="bg1"/>
              </a:solidFill>
            </a:endParaRPr>
          </a:p>
        </p:txBody>
      </p:sp>
      <p:sp>
        <p:nvSpPr>
          <p:cNvPr id="63" name="正方形/長方形 62">
            <a:extLst>
              <a:ext uri="{FF2B5EF4-FFF2-40B4-BE49-F238E27FC236}">
                <a16:creationId xmlns:a16="http://schemas.microsoft.com/office/drawing/2014/main" id="{CC2878F5-B04F-5A4D-B287-14B703139E4B}"/>
              </a:ext>
            </a:extLst>
          </p:cNvPr>
          <p:cNvSpPr/>
          <p:nvPr/>
        </p:nvSpPr>
        <p:spPr>
          <a:xfrm>
            <a:off x="5515982" y="4132764"/>
            <a:ext cx="1512000" cy="54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ja-JP" altLang="en-US" sz="1100" b="1">
                <a:solidFill>
                  <a:schemeClr val="bg1"/>
                </a:solidFill>
              </a:rPr>
              <a:t>支援企業</a:t>
            </a:r>
            <a:endParaRPr kumimoji="1" lang="en-US" altLang="ja-JP" sz="1100" b="1" dirty="0">
              <a:solidFill>
                <a:schemeClr val="bg1"/>
              </a:solidFill>
            </a:endParaRPr>
          </a:p>
          <a:p>
            <a:pPr algn="ctr"/>
            <a:r>
              <a:rPr kumimoji="1" lang="ja-JP" altLang="en-US" sz="1100" b="1">
                <a:solidFill>
                  <a:schemeClr val="bg1"/>
                </a:solidFill>
              </a:rPr>
              <a:t>ロゴマーク</a:t>
            </a:r>
            <a:endParaRPr kumimoji="1" lang="ja-JP" altLang="en-US" sz="1100" b="1" dirty="0">
              <a:solidFill>
                <a:schemeClr val="bg1"/>
              </a:solidFill>
            </a:endParaRPr>
          </a:p>
        </p:txBody>
      </p:sp>
      <p:sp>
        <p:nvSpPr>
          <p:cNvPr id="69" name="テキスト ボックス 68">
            <a:extLst>
              <a:ext uri="{FF2B5EF4-FFF2-40B4-BE49-F238E27FC236}">
                <a16:creationId xmlns:a16="http://schemas.microsoft.com/office/drawing/2014/main" id="{BD351502-798F-314A-B1DF-F87CD7656218}"/>
              </a:ext>
            </a:extLst>
          </p:cNvPr>
          <p:cNvSpPr txBox="1"/>
          <p:nvPr/>
        </p:nvSpPr>
        <p:spPr>
          <a:xfrm>
            <a:off x="542146" y="3616275"/>
            <a:ext cx="6480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400"/>
              </a:spcAft>
            </a:pPr>
            <a:r>
              <a:rPr lang="ja-JP" altLang="en-US" sz="1600" b="1">
                <a:latin typeface="+mn-ea"/>
              </a:rPr>
              <a:t>導入実績</a:t>
            </a:r>
            <a:endParaRPr lang="en-US" altLang="ja-JP" sz="1600" b="1" dirty="0">
              <a:latin typeface="+mn-ea"/>
            </a:endParaRPr>
          </a:p>
        </p:txBody>
      </p:sp>
      <p:sp>
        <p:nvSpPr>
          <p:cNvPr id="70" name="正方形/長方形 69">
            <a:extLst>
              <a:ext uri="{FF2B5EF4-FFF2-40B4-BE49-F238E27FC236}">
                <a16:creationId xmlns:a16="http://schemas.microsoft.com/office/drawing/2014/main" id="{621E4EC6-4EDA-0D45-B4D4-6428782F36BD}"/>
              </a:ext>
            </a:extLst>
          </p:cNvPr>
          <p:cNvSpPr/>
          <p:nvPr/>
        </p:nvSpPr>
        <p:spPr>
          <a:xfrm>
            <a:off x="542146" y="4787804"/>
            <a:ext cx="1512000" cy="54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ja-JP" altLang="en-US" sz="1100" b="1">
                <a:solidFill>
                  <a:schemeClr val="bg1"/>
                </a:solidFill>
              </a:rPr>
              <a:t>支援企業</a:t>
            </a:r>
            <a:endParaRPr kumimoji="1" lang="en-US" altLang="ja-JP" sz="1100" b="1" dirty="0">
              <a:solidFill>
                <a:schemeClr val="bg1"/>
              </a:solidFill>
            </a:endParaRPr>
          </a:p>
          <a:p>
            <a:pPr algn="ctr"/>
            <a:r>
              <a:rPr kumimoji="1" lang="ja-JP" altLang="en-US" sz="1100" b="1">
                <a:solidFill>
                  <a:schemeClr val="bg1"/>
                </a:solidFill>
              </a:rPr>
              <a:t>ロゴマーク</a:t>
            </a:r>
            <a:endParaRPr kumimoji="1" lang="ja-JP" altLang="en-US" sz="1100" b="1" dirty="0">
              <a:solidFill>
                <a:schemeClr val="bg1"/>
              </a:solidFill>
            </a:endParaRPr>
          </a:p>
        </p:txBody>
      </p:sp>
      <p:sp>
        <p:nvSpPr>
          <p:cNvPr id="71" name="正方形/長方形 70">
            <a:extLst>
              <a:ext uri="{FF2B5EF4-FFF2-40B4-BE49-F238E27FC236}">
                <a16:creationId xmlns:a16="http://schemas.microsoft.com/office/drawing/2014/main" id="{17CDD34B-76F6-4E4E-A6F0-C5ECA24CDA00}"/>
              </a:ext>
            </a:extLst>
          </p:cNvPr>
          <p:cNvSpPr/>
          <p:nvPr/>
        </p:nvSpPr>
        <p:spPr>
          <a:xfrm>
            <a:off x="2200091" y="4783422"/>
            <a:ext cx="1512000" cy="54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ja-JP" altLang="en-US" sz="1100" b="1">
                <a:solidFill>
                  <a:schemeClr val="bg1"/>
                </a:solidFill>
              </a:rPr>
              <a:t>支援企業</a:t>
            </a:r>
            <a:endParaRPr kumimoji="1" lang="en-US" altLang="ja-JP" sz="1100" b="1" dirty="0">
              <a:solidFill>
                <a:schemeClr val="bg1"/>
              </a:solidFill>
            </a:endParaRPr>
          </a:p>
          <a:p>
            <a:pPr algn="ctr"/>
            <a:r>
              <a:rPr kumimoji="1" lang="ja-JP" altLang="en-US" sz="1100" b="1">
                <a:solidFill>
                  <a:schemeClr val="bg1"/>
                </a:solidFill>
              </a:rPr>
              <a:t>ロゴマーク</a:t>
            </a:r>
            <a:endParaRPr kumimoji="1" lang="ja-JP" altLang="en-US" sz="1100" b="1" dirty="0">
              <a:solidFill>
                <a:schemeClr val="bg1"/>
              </a:solidFill>
            </a:endParaRPr>
          </a:p>
        </p:txBody>
      </p:sp>
      <p:sp>
        <p:nvSpPr>
          <p:cNvPr id="72" name="正方形/長方形 71">
            <a:extLst>
              <a:ext uri="{FF2B5EF4-FFF2-40B4-BE49-F238E27FC236}">
                <a16:creationId xmlns:a16="http://schemas.microsoft.com/office/drawing/2014/main" id="{EF84DDC5-20A3-044E-9ADA-A0D0DFC4D2B3}"/>
              </a:ext>
            </a:extLst>
          </p:cNvPr>
          <p:cNvSpPr/>
          <p:nvPr/>
        </p:nvSpPr>
        <p:spPr>
          <a:xfrm>
            <a:off x="3858036" y="4783422"/>
            <a:ext cx="1512000" cy="54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ja-JP" altLang="en-US" sz="1100" b="1">
                <a:solidFill>
                  <a:schemeClr val="bg1"/>
                </a:solidFill>
              </a:rPr>
              <a:t>支援企業</a:t>
            </a:r>
            <a:endParaRPr kumimoji="1" lang="en-US" altLang="ja-JP" sz="1100" b="1" dirty="0">
              <a:solidFill>
                <a:schemeClr val="bg1"/>
              </a:solidFill>
            </a:endParaRPr>
          </a:p>
          <a:p>
            <a:pPr algn="ctr"/>
            <a:r>
              <a:rPr kumimoji="1" lang="ja-JP" altLang="en-US" sz="1100" b="1">
                <a:solidFill>
                  <a:schemeClr val="bg1"/>
                </a:solidFill>
              </a:rPr>
              <a:t>ロゴマーク</a:t>
            </a:r>
            <a:endParaRPr kumimoji="1" lang="ja-JP" altLang="en-US" sz="1100" b="1" dirty="0">
              <a:solidFill>
                <a:schemeClr val="bg1"/>
              </a:solidFill>
            </a:endParaRPr>
          </a:p>
        </p:txBody>
      </p:sp>
      <p:sp>
        <p:nvSpPr>
          <p:cNvPr id="73" name="正方形/長方形 72">
            <a:extLst>
              <a:ext uri="{FF2B5EF4-FFF2-40B4-BE49-F238E27FC236}">
                <a16:creationId xmlns:a16="http://schemas.microsoft.com/office/drawing/2014/main" id="{CBDD1A14-91BF-F746-A629-7A57AF68289A}"/>
              </a:ext>
            </a:extLst>
          </p:cNvPr>
          <p:cNvSpPr/>
          <p:nvPr/>
        </p:nvSpPr>
        <p:spPr>
          <a:xfrm>
            <a:off x="5515982" y="4783422"/>
            <a:ext cx="1512000" cy="54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ja-JP" altLang="en-US" sz="1100" b="1">
                <a:solidFill>
                  <a:schemeClr val="bg1"/>
                </a:solidFill>
              </a:rPr>
              <a:t>支援企業</a:t>
            </a:r>
            <a:endParaRPr kumimoji="1" lang="en-US" altLang="ja-JP" sz="1100" b="1" dirty="0">
              <a:solidFill>
                <a:schemeClr val="bg1"/>
              </a:solidFill>
            </a:endParaRPr>
          </a:p>
          <a:p>
            <a:pPr algn="ctr"/>
            <a:r>
              <a:rPr kumimoji="1" lang="ja-JP" altLang="en-US" sz="1100" b="1">
                <a:solidFill>
                  <a:schemeClr val="bg1"/>
                </a:solidFill>
              </a:rPr>
              <a:t>ロゴマーク</a:t>
            </a:r>
            <a:endParaRPr kumimoji="1" lang="ja-JP" altLang="en-US" sz="1100" b="1" dirty="0">
              <a:solidFill>
                <a:schemeClr val="bg1"/>
              </a:solidFill>
            </a:endParaRPr>
          </a:p>
        </p:txBody>
      </p:sp>
      <p:sp>
        <p:nvSpPr>
          <p:cNvPr id="77" name="正方形/長方形 76">
            <a:extLst>
              <a:ext uri="{FF2B5EF4-FFF2-40B4-BE49-F238E27FC236}">
                <a16:creationId xmlns:a16="http://schemas.microsoft.com/office/drawing/2014/main" id="{FDCF54D4-DFDD-494E-A09E-2E3881A81AD1}"/>
              </a:ext>
            </a:extLst>
          </p:cNvPr>
          <p:cNvSpPr/>
          <p:nvPr/>
        </p:nvSpPr>
        <p:spPr>
          <a:xfrm>
            <a:off x="-9593" y="-8882"/>
            <a:ext cx="7573021" cy="18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kumimoji="1" lang="ja-JP" altLang="en-US" sz="600" dirty="0">
              <a:solidFill>
                <a:schemeClr val="bg1"/>
              </a:solidFill>
            </a:endParaRPr>
          </a:p>
        </p:txBody>
      </p:sp>
      <p:sp>
        <p:nvSpPr>
          <p:cNvPr id="78" name="テキスト ボックス 77">
            <a:extLst>
              <a:ext uri="{FF2B5EF4-FFF2-40B4-BE49-F238E27FC236}">
                <a16:creationId xmlns:a16="http://schemas.microsoft.com/office/drawing/2014/main" id="{E35D8F13-688D-E84E-B43F-1DAAE2C6A113}"/>
              </a:ext>
            </a:extLst>
          </p:cNvPr>
          <p:cNvSpPr txBox="1"/>
          <p:nvPr/>
        </p:nvSpPr>
        <p:spPr>
          <a:xfrm>
            <a:off x="534318" y="433744"/>
            <a:ext cx="6480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400"/>
              </a:spcAft>
            </a:pPr>
            <a:r>
              <a:rPr lang="ja-JP" altLang="en-US" sz="1600" b="1">
                <a:latin typeface="+mn-ea"/>
              </a:rPr>
              <a:t>お客様の声</a:t>
            </a:r>
            <a:endParaRPr lang="en-US" altLang="ja-JP" sz="1600" b="1" dirty="0">
              <a:latin typeface="+mn-ea"/>
            </a:endParaRPr>
          </a:p>
        </p:txBody>
      </p:sp>
      <p:graphicFrame>
        <p:nvGraphicFramePr>
          <p:cNvPr id="79" name="表 45">
            <a:extLst>
              <a:ext uri="{FF2B5EF4-FFF2-40B4-BE49-F238E27FC236}">
                <a16:creationId xmlns:a16="http://schemas.microsoft.com/office/drawing/2014/main" id="{22ADA753-A4B3-CD4E-9B55-16BEF2869F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1707441"/>
              </p:ext>
            </p:extLst>
          </p:nvPr>
        </p:nvGraphicFramePr>
        <p:xfrm>
          <a:off x="542147" y="5993404"/>
          <a:ext cx="6480000" cy="3040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80000">
                  <a:extLst>
                    <a:ext uri="{9D8B030D-6E8A-4147-A177-3AD203B41FA5}">
                      <a16:colId xmlns:a16="http://schemas.microsoft.com/office/drawing/2014/main" val="264638972"/>
                    </a:ext>
                  </a:extLst>
                </a:gridCol>
              </a:tblGrid>
              <a:tr h="199808">
                <a:tc>
                  <a:txBody>
                    <a:bodyPr/>
                    <a:lstStyle/>
                    <a:p>
                      <a:r>
                        <a:rPr kumimoji="1" lang="en-US" altLang="ja-JP" sz="1050" b="1" dirty="0">
                          <a:solidFill>
                            <a:schemeClr val="accent6"/>
                          </a:solidFill>
                        </a:rPr>
                        <a:t>Q.</a:t>
                      </a:r>
                      <a:r>
                        <a:rPr kumimoji="1" lang="ja-JP" altLang="en-US" sz="1050" b="0"/>
                        <a:t>  </a:t>
                      </a:r>
                      <a:r>
                        <a:rPr kumimoji="1" lang="ja-JP" altLang="en-US" sz="1050" b="1"/>
                        <a:t>○○サービスの業務範囲はどこまでですか？また、業務範囲外はありますか？</a:t>
                      </a:r>
                    </a:p>
                  </a:txBody>
                  <a:tcPr marL="108000" marR="108000" marT="72000" marB="72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5834868"/>
                  </a:ext>
                </a:extLst>
              </a:tr>
              <a:tr h="199808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kumimoji="1" lang="en-US" altLang="ja-JP" sz="1050" b="1" dirty="0"/>
                        <a:t>A.</a:t>
                      </a:r>
                      <a:r>
                        <a:rPr kumimoji="1" lang="ja-JP" altLang="en-US" sz="1050" b="0"/>
                        <a:t> </a:t>
                      </a:r>
                      <a:r>
                        <a:rPr kumimoji="1" lang="en-US" altLang="ja-JP" sz="1050" b="0" dirty="0"/>
                        <a:t> </a:t>
                      </a:r>
                      <a:r>
                        <a:rPr kumimoji="1" lang="ja-JP" altLang="en-US" sz="1050" b="0"/>
                        <a:t>上記の質問に対する答えを記入する</a:t>
                      </a:r>
                    </a:p>
                  </a:txBody>
                  <a:tcPr marL="108000" marR="108000" marT="72000" marB="72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82356102"/>
                  </a:ext>
                </a:extLst>
              </a:tr>
              <a:tr h="199808">
                <a:tc>
                  <a:txBody>
                    <a:bodyPr/>
                    <a:lstStyle/>
                    <a:p>
                      <a:r>
                        <a:rPr kumimoji="1" lang="en-US" altLang="ja-JP" sz="1050" b="1" dirty="0">
                          <a:solidFill>
                            <a:schemeClr val="accent6"/>
                          </a:solidFill>
                        </a:rPr>
                        <a:t>Q.</a:t>
                      </a:r>
                      <a:r>
                        <a:rPr kumimoji="1" lang="ja-JP" altLang="en-US" sz="1050" b="0"/>
                        <a:t> </a:t>
                      </a:r>
                      <a:r>
                        <a:rPr kumimoji="1" lang="en-US" altLang="ja-JP" sz="1050" b="0" dirty="0"/>
                        <a:t> </a:t>
                      </a:r>
                      <a:r>
                        <a:rPr kumimoji="1" lang="ja-JP" altLang="en-US" sz="1050" b="1"/>
                        <a:t>どのような業種のクライアントが多いですか？</a:t>
                      </a:r>
                    </a:p>
                  </a:txBody>
                  <a:tcPr marL="108000" marR="108000" marT="72000" marB="72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1430103"/>
                  </a:ext>
                </a:extLst>
              </a:tr>
              <a:tr h="199808"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b="1" dirty="0"/>
                        <a:t>A.</a:t>
                      </a:r>
                      <a:r>
                        <a:rPr kumimoji="1" lang="en-US" altLang="ja-JP" sz="1050" b="0" dirty="0"/>
                        <a:t> </a:t>
                      </a:r>
                      <a:r>
                        <a:rPr kumimoji="1" lang="ja-JP" altLang="en-US" sz="1050" b="0"/>
                        <a:t> 上記の質問に対する答えを記入する</a:t>
                      </a:r>
                    </a:p>
                  </a:txBody>
                  <a:tcPr marL="108000" marR="108000" marT="72000" marB="72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06573479"/>
                  </a:ext>
                </a:extLst>
              </a:tr>
              <a:tr h="199808">
                <a:tc>
                  <a:txBody>
                    <a:bodyPr/>
                    <a:lstStyle/>
                    <a:p>
                      <a:r>
                        <a:rPr kumimoji="1" lang="en-US" altLang="ja-JP" sz="1050" b="1" dirty="0">
                          <a:solidFill>
                            <a:schemeClr val="accent6"/>
                          </a:solidFill>
                        </a:rPr>
                        <a:t>Q.</a:t>
                      </a:r>
                      <a:r>
                        <a:rPr kumimoji="1" lang="ja-JP" altLang="en-US" sz="1050" b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kumimoji="1" lang="en-US" altLang="ja-JP" sz="105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kumimoji="1" lang="ja-JP" altLang="en-US" sz="1050" b="1"/>
                        <a:t>競合でもサービスは受けられますか？</a:t>
                      </a:r>
                    </a:p>
                  </a:txBody>
                  <a:tcPr marL="108000" marR="108000" marT="72000" marB="72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25470"/>
                  </a:ext>
                </a:extLst>
              </a:tr>
              <a:tr h="199808"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b="1" dirty="0"/>
                        <a:t>A.</a:t>
                      </a:r>
                      <a:r>
                        <a:rPr kumimoji="1" lang="en-US" altLang="ja-JP" sz="1050" b="0" dirty="0"/>
                        <a:t> </a:t>
                      </a:r>
                      <a:r>
                        <a:rPr kumimoji="1" lang="ja-JP" altLang="en-US" sz="1050" b="0"/>
                        <a:t> 上記の質問に対する答えを記入する</a:t>
                      </a:r>
                    </a:p>
                  </a:txBody>
                  <a:tcPr marL="108000" marR="108000" marT="72000" marB="72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51676850"/>
                  </a:ext>
                </a:extLst>
              </a:tr>
              <a:tr h="199808">
                <a:tc>
                  <a:txBody>
                    <a:bodyPr/>
                    <a:lstStyle/>
                    <a:p>
                      <a:r>
                        <a:rPr kumimoji="1" lang="en-US" altLang="ja-JP" sz="1050" b="1" dirty="0">
                          <a:solidFill>
                            <a:schemeClr val="accent6"/>
                          </a:solidFill>
                        </a:rPr>
                        <a:t>Q.</a:t>
                      </a:r>
                      <a:r>
                        <a:rPr kumimoji="1" lang="ja-JP" altLang="en-US" sz="1050" b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kumimoji="1" lang="en-US" altLang="ja-JP" sz="105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kumimoji="1" lang="ja-JP" altLang="en-US" sz="1050" b="1"/>
                        <a:t>途中で解約する場合はどうなりますか？</a:t>
                      </a:r>
                    </a:p>
                  </a:txBody>
                  <a:tcPr marL="108000" marR="108000" marT="72000" marB="72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8397302"/>
                  </a:ext>
                </a:extLst>
              </a:tr>
              <a:tr h="199808"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b="1" dirty="0"/>
                        <a:t>A.</a:t>
                      </a:r>
                      <a:r>
                        <a:rPr kumimoji="1" lang="en-US" altLang="ja-JP" sz="1050" b="0" dirty="0"/>
                        <a:t> </a:t>
                      </a:r>
                      <a:r>
                        <a:rPr kumimoji="1" lang="ja-JP" altLang="en-US" sz="1050" b="0"/>
                        <a:t> 上記の質問に対する答えを記入する</a:t>
                      </a:r>
                    </a:p>
                  </a:txBody>
                  <a:tcPr marL="108000" marR="108000" marT="72000" marB="72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63735986"/>
                  </a:ext>
                </a:extLst>
              </a:tr>
              <a:tr h="199808">
                <a:tc>
                  <a:txBody>
                    <a:bodyPr/>
                    <a:lstStyle/>
                    <a:p>
                      <a:r>
                        <a:rPr kumimoji="1" lang="en-US" altLang="ja-JP" sz="1050" b="1" dirty="0">
                          <a:solidFill>
                            <a:schemeClr val="accent6"/>
                          </a:solidFill>
                        </a:rPr>
                        <a:t>Q.</a:t>
                      </a:r>
                      <a:r>
                        <a:rPr kumimoji="1" lang="en-US" altLang="ja-JP" sz="105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kumimoji="1" lang="ja-JP" altLang="en-US" sz="1050" b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kumimoji="1" lang="ja-JP" altLang="en-US" sz="1050" b="1"/>
                        <a:t>運用面でも継続的にサポートを依頼できますか？</a:t>
                      </a:r>
                    </a:p>
                  </a:txBody>
                  <a:tcPr marL="108000" marR="108000" marT="72000" marB="72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9390785"/>
                  </a:ext>
                </a:extLst>
              </a:tr>
              <a:tr h="199808"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b="1" dirty="0"/>
                        <a:t>A.</a:t>
                      </a:r>
                      <a:r>
                        <a:rPr kumimoji="1" lang="en-US" altLang="ja-JP" sz="1050" b="0" dirty="0"/>
                        <a:t> </a:t>
                      </a:r>
                      <a:r>
                        <a:rPr kumimoji="1" lang="ja-JP" altLang="en-US" sz="1050" b="0"/>
                        <a:t> 上記の質問に対する答えを記入する</a:t>
                      </a:r>
                    </a:p>
                  </a:txBody>
                  <a:tcPr marL="108000" marR="108000" marT="72000" marB="72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896598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0605370"/>
      </p:ext>
    </p:extLst>
  </p:cSld>
  <p:clrMapOvr>
    <a:masterClrMapping/>
  </p:clrMapOvr>
</p:sld>
</file>

<file path=ppt/theme/theme1.xml><?xml version="1.0" encoding="utf-8"?>
<a:theme xmlns:a="http://schemas.openxmlformats.org/drawingml/2006/main" name="A4タテ">
  <a:themeElements>
    <a:clrScheme name="SAIRU Thema 2020">
      <a:dk1>
        <a:srgbClr val="1B224C"/>
      </a:dk1>
      <a:lt1>
        <a:srgbClr val="FFFFFF"/>
      </a:lt1>
      <a:dk2>
        <a:srgbClr val="1B224C"/>
      </a:dk2>
      <a:lt2>
        <a:srgbClr val="FFFFFF"/>
      </a:lt2>
      <a:accent1>
        <a:srgbClr val="1B224C"/>
      </a:accent1>
      <a:accent2>
        <a:srgbClr val="AA312D"/>
      </a:accent2>
      <a:accent3>
        <a:srgbClr val="AFAFAF"/>
      </a:accent3>
      <a:accent4>
        <a:srgbClr val="141400"/>
      </a:accent4>
      <a:accent5>
        <a:srgbClr val="00A9EF"/>
      </a:accent5>
      <a:accent6>
        <a:srgbClr val="00ACBA"/>
      </a:accent6>
      <a:hlink>
        <a:srgbClr val="00ACBA"/>
      </a:hlink>
      <a:folHlink>
        <a:srgbClr val="00ACBA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1568</TotalTime>
  <Words>484</Words>
  <Application>Microsoft Macintosh PowerPoint</Application>
  <PresentationFormat>ユーザー設定</PresentationFormat>
  <Paragraphs>76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游ゴシック</vt:lpstr>
      <vt:lpstr>游ゴシック Light</vt:lpstr>
      <vt:lpstr>Arial</vt:lpstr>
      <vt:lpstr>A4タテ</vt:lpstr>
      <vt:lpstr>PowerPoint プレゼンテーション</vt:lpstr>
      <vt:lpstr>PowerPoint プレゼンテーション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subject/>
  <dc:creator/>
  <cp:keywords/>
  <dc:description/>
  <cp:lastModifiedBy>千代 垰本</cp:lastModifiedBy>
  <cp:revision>84</cp:revision>
  <dcterms:created xsi:type="dcterms:W3CDTF">2021-03-17T11:10:35Z</dcterms:created>
  <dcterms:modified xsi:type="dcterms:W3CDTF">2021-06-02T08:54:23Z</dcterms:modified>
  <cp:category/>
</cp:coreProperties>
</file>