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85" r:id="rId1"/>
  </p:sldMasterIdLst>
  <p:notesMasterIdLst>
    <p:notesMasterId r:id="rId25"/>
  </p:notesMasterIdLst>
  <p:sldIdLst>
    <p:sldId id="256" r:id="rId2"/>
    <p:sldId id="366" r:id="rId3"/>
    <p:sldId id="262" r:id="rId4"/>
    <p:sldId id="367" r:id="rId5"/>
    <p:sldId id="368" r:id="rId6"/>
    <p:sldId id="370" r:id="rId7"/>
    <p:sldId id="369" r:id="rId8"/>
    <p:sldId id="371" r:id="rId9"/>
    <p:sldId id="372" r:id="rId10"/>
    <p:sldId id="376" r:id="rId11"/>
    <p:sldId id="373" r:id="rId12"/>
    <p:sldId id="377" r:id="rId13"/>
    <p:sldId id="390" r:id="rId14"/>
    <p:sldId id="386" r:id="rId15"/>
    <p:sldId id="378" r:id="rId16"/>
    <p:sldId id="380" r:id="rId17"/>
    <p:sldId id="342" r:id="rId18"/>
    <p:sldId id="391" r:id="rId19"/>
    <p:sldId id="389" r:id="rId20"/>
    <p:sldId id="345" r:id="rId21"/>
    <p:sldId id="387" r:id="rId22"/>
    <p:sldId id="352" r:id="rId23"/>
    <p:sldId id="385" r:id="rId2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24C"/>
    <a:srgbClr val="00ACBA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AFB115-34D1-4956-AB83-5F4C1B34004A}" v="9" dt="2022-08-05T09:13:00.9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38" autoAdjust="0"/>
    <p:restoredTop sz="94578"/>
  </p:normalViewPr>
  <p:slideViewPr>
    <p:cSldViewPr snapToGrid="0" snapToObjects="1">
      <p:cViewPr varScale="1">
        <p:scale>
          <a:sx n="110" d="100"/>
          <a:sy n="110" d="100"/>
        </p:scale>
        <p:origin x="134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46991-899E-5B4D-A58E-4FABD51273B2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33428-CE8D-7941-AE55-D4672B0448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06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3428-CE8D-7941-AE55-D4672B0448FA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062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6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2" name="Google Shape;132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6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2" name="Google Shape;132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22472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6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2" name="Google Shape;132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04451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6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2" name="Google Shape;132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16749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3428-CE8D-7941-AE55-D4672B0448FA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785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706B429-3008-554E-9F0C-91FB9D9988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889" t="-1" r="1889" b="-1"/>
          <a:stretch/>
        </p:blipFill>
        <p:spPr>
          <a:xfrm>
            <a:off x="-811" y="0"/>
            <a:ext cx="9906000" cy="685800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AE33D80-3B11-AD45-B145-3B401B30DE3A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0760CD6E-40F1-004F-8D75-C2EB8F64F8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3000" y="2961043"/>
            <a:ext cx="7920000" cy="162000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4000" b="1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kumimoji="1" lang="ja-JP" altLang="en-US"/>
              <a:t>本資料のタイトルを</a:t>
            </a:r>
            <a:endParaRPr kumimoji="1" lang="en-US" altLang="ja-JP" dirty="0"/>
          </a:p>
          <a:p>
            <a:pPr lvl="0"/>
            <a:r>
              <a:rPr kumimoji="1" lang="ja-JP" altLang="en-US"/>
              <a:t>記入する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2926" y="2108201"/>
            <a:ext cx="7920000" cy="720000"/>
          </a:xfrm>
          <a:noFill/>
        </p:spPr>
        <p:txBody>
          <a:bodyPr wrap="square" lIns="36000" tIns="36000" rIns="36000" bIns="36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400" b="1" spc="50" baseline="0">
                <a:solidFill>
                  <a:schemeClr val="bg2"/>
                </a:solidFill>
                <a:latin typeface="+mn-lt"/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ja-JP" altLang="en-US"/>
              <a:t>サブタイトルを記入する</a:t>
            </a:r>
            <a:endParaRPr lang="en-US" altLang="ja-JP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D62B359-9208-7644-9560-79CABD04368A}"/>
              </a:ext>
            </a:extLst>
          </p:cNvPr>
          <p:cNvSpPr/>
          <p:nvPr userDrawn="1"/>
        </p:nvSpPr>
        <p:spPr>
          <a:xfrm>
            <a:off x="233680" y="162560"/>
            <a:ext cx="9479280" cy="649224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99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706B429-3008-554E-9F0C-91FB9D9988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889" t="-1" r="1889" b="-1"/>
          <a:stretch/>
        </p:blipFill>
        <p:spPr>
          <a:xfrm>
            <a:off x="-811" y="0"/>
            <a:ext cx="9906000" cy="685800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AE33D80-3B11-AD45-B145-3B401B30DE3A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 sz="180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2B72B11-63C4-4F4A-8B2E-D2109B9489B1}"/>
              </a:ext>
            </a:extLst>
          </p:cNvPr>
          <p:cNvSpPr/>
          <p:nvPr userDrawn="1"/>
        </p:nvSpPr>
        <p:spPr>
          <a:xfrm>
            <a:off x="-1622" y="0"/>
            <a:ext cx="5894422" cy="68580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0760CD6E-40F1-004F-8D75-C2EB8F64F8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3003" y="2212600"/>
            <a:ext cx="6876000" cy="1620000"/>
          </a:xfrm>
        </p:spPr>
        <p:txBody>
          <a:bodyPr numCol="1" anchor="ctr">
            <a:norm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3200" b="1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kumimoji="1" lang="ja-JP" altLang="en-US"/>
              <a:t>本章のタイトルを記入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2928" y="1315721"/>
            <a:ext cx="6876000" cy="502919"/>
          </a:xfrm>
          <a:noFill/>
        </p:spPr>
        <p:txBody>
          <a:bodyPr wrap="square" lIns="36000" tIns="36000" rIns="36000" bIns="36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spc="50" baseline="0">
                <a:solidFill>
                  <a:schemeClr val="accent6"/>
                </a:solidFill>
                <a:latin typeface="+mn-lt"/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ja-JP" altLang="en-US"/>
              <a:t>サブタイトルを記入する</a:t>
            </a:r>
            <a:endParaRPr lang="en-US" altLang="ja-JP" dirty="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A5C0F7CF-BDB0-D449-AD56-7FAEAEDBB2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2192" y="4114800"/>
            <a:ext cx="6876000" cy="1005281"/>
          </a:xfrm>
        </p:spPr>
        <p:txBody>
          <a:bodyPr anchor="t"/>
          <a:lstStyle>
            <a:lvl1pPr marL="0" indent="0" algn="l">
              <a:spcBef>
                <a:spcPts val="0"/>
              </a:spcBef>
              <a:spcAft>
                <a:spcPts val="600"/>
              </a:spcAft>
              <a:buFontTx/>
              <a:buNone/>
              <a:defRPr sz="1600" b="0">
                <a:solidFill>
                  <a:schemeClr val="bg2"/>
                </a:solidFill>
              </a:defRPr>
            </a:lvl1pPr>
            <a:lvl3pPr>
              <a:spcBef>
                <a:spcPts val="0"/>
              </a:spcBef>
              <a:spcAft>
                <a:spcPts val="600"/>
              </a:spcAft>
              <a:buFontTx/>
              <a:buNone/>
              <a:defRPr>
                <a:solidFill>
                  <a:schemeClr val="bg2"/>
                </a:solidFill>
              </a:defRPr>
            </a:lvl3pPr>
            <a:lvl4pPr>
              <a:spcBef>
                <a:spcPts val="0"/>
              </a:spcBef>
              <a:spcAft>
                <a:spcPts val="600"/>
              </a:spcAft>
              <a:buFontTx/>
              <a:buNone/>
              <a:defRPr>
                <a:solidFill>
                  <a:schemeClr val="bg2"/>
                </a:solidFill>
              </a:defRPr>
            </a:lvl4pPr>
            <a:lvl5pPr>
              <a:spcBef>
                <a:spcPts val="0"/>
              </a:spcBef>
              <a:spcAft>
                <a:spcPts val="600"/>
              </a:spcAft>
              <a:buFontTx/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kumimoji="1" lang="ja-JP" altLang="en-US"/>
              <a:t>本章の概要を記入</a:t>
            </a:r>
            <a:endParaRPr kumimoji="1" lang="en-US" altLang="ja-JP" dirty="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8BD6A9B7-1908-9244-91BD-97843C5EDFF7}"/>
              </a:ext>
            </a:extLst>
          </p:cNvPr>
          <p:cNvCxnSpPr>
            <a:cxnSpLocks/>
          </p:cNvCxnSpPr>
          <p:nvPr userDrawn="1"/>
        </p:nvCxnSpPr>
        <p:spPr>
          <a:xfrm>
            <a:off x="961712" y="1844040"/>
            <a:ext cx="360000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39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レイアウト（左寄せ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F80213B-8084-384F-8E35-E260D516CC41}"/>
              </a:ext>
            </a:extLst>
          </p:cNvPr>
          <p:cNvSpPr/>
          <p:nvPr userDrawn="1"/>
        </p:nvSpPr>
        <p:spPr>
          <a:xfrm>
            <a:off x="0" y="6318000"/>
            <a:ext cx="9906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74AC62-B060-524B-B591-20AF20CD232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  <a:prstGeom prst="rect">
            <a:avLst/>
          </a:prstGeom>
        </p:spPr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‹#›</a:t>
            </a:fld>
            <a:endParaRPr kumimoji="1" lang="ja-JP" altLang="en-US" sz="1517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34AF8C1-D6A9-FB41-8884-4263DC8853DE}"/>
              </a:ext>
            </a:extLst>
          </p:cNvPr>
          <p:cNvSpPr/>
          <p:nvPr userDrawn="1"/>
        </p:nvSpPr>
        <p:spPr>
          <a:xfrm>
            <a:off x="0" y="-4981"/>
            <a:ext cx="9906000" cy="16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AC5A2B5-AD12-914D-B43A-AE2AB2FF90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9001" y="374837"/>
            <a:ext cx="8568000" cy="257175"/>
          </a:xfrm>
        </p:spPr>
        <p:txBody>
          <a:bodyPr/>
          <a:lstStyle>
            <a:lvl1pPr algn="l">
              <a:buNone/>
              <a:defRPr sz="1400" b="1">
                <a:solidFill>
                  <a:schemeClr val="accent6"/>
                </a:solidFill>
              </a:defRPr>
            </a:lvl1pPr>
            <a:lvl2pPr algn="ctr">
              <a:buNone/>
              <a:defRPr sz="1200"/>
            </a:lvl2pPr>
            <a:lvl3pPr algn="ctr">
              <a:buNone/>
              <a:defRPr sz="1200"/>
            </a:lvl3pPr>
            <a:lvl4pPr algn="ctr">
              <a:buNone/>
              <a:defRPr sz="1100"/>
            </a:lvl4pPr>
            <a:lvl5pPr algn="ctr">
              <a:buNone/>
              <a:defRPr sz="1100"/>
            </a:lvl5pPr>
          </a:lstStyle>
          <a:p>
            <a:pPr lvl="0"/>
            <a:r>
              <a:rPr kumimoji="1" lang="ja-JP" altLang="en-US"/>
              <a:t>セクションタイトル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CD4743C-7D37-7A47-A866-684F0CE1151A}"/>
              </a:ext>
            </a:extLst>
          </p:cNvPr>
          <p:cNvCxnSpPr>
            <a:cxnSpLocks/>
          </p:cNvCxnSpPr>
          <p:nvPr userDrawn="1"/>
        </p:nvCxnSpPr>
        <p:spPr>
          <a:xfrm>
            <a:off x="699480" y="695960"/>
            <a:ext cx="360000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D580F8-476D-0843-8744-64BF6760FB2E}"/>
              </a:ext>
            </a:extLst>
          </p:cNvPr>
          <p:cNvSpPr/>
          <p:nvPr userDrawn="1"/>
        </p:nvSpPr>
        <p:spPr>
          <a:xfrm>
            <a:off x="0" y="0"/>
            <a:ext cx="9906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F0D91286-3518-D548-A015-49D33CC3F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3417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レイアウト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F80213B-8084-384F-8E35-E260D516CC41}"/>
              </a:ext>
            </a:extLst>
          </p:cNvPr>
          <p:cNvSpPr/>
          <p:nvPr userDrawn="1"/>
        </p:nvSpPr>
        <p:spPr>
          <a:xfrm>
            <a:off x="0" y="6318000"/>
            <a:ext cx="9906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74AC62-B060-524B-B591-20AF20CD232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  <a:prstGeom prst="rect">
            <a:avLst/>
          </a:prstGeom>
        </p:spPr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‹#›</a:t>
            </a:fld>
            <a:endParaRPr kumimoji="1" lang="ja-JP" altLang="en-US" sz="1517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34AF8C1-D6A9-FB41-8884-4263DC8853DE}"/>
              </a:ext>
            </a:extLst>
          </p:cNvPr>
          <p:cNvSpPr/>
          <p:nvPr userDrawn="1"/>
        </p:nvSpPr>
        <p:spPr>
          <a:xfrm>
            <a:off x="0" y="-4981"/>
            <a:ext cx="9906000" cy="16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AC5A2B5-AD12-914D-B43A-AE2AB2FF90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9001" y="374837"/>
            <a:ext cx="8568000" cy="257175"/>
          </a:xfrm>
        </p:spPr>
        <p:txBody>
          <a:bodyPr/>
          <a:lstStyle>
            <a:lvl1pPr algn="ctr">
              <a:buNone/>
              <a:defRPr sz="1400" b="1">
                <a:solidFill>
                  <a:schemeClr val="accent6"/>
                </a:solidFill>
              </a:defRPr>
            </a:lvl1pPr>
            <a:lvl2pPr algn="ctr">
              <a:buNone/>
              <a:defRPr sz="1200"/>
            </a:lvl2pPr>
            <a:lvl3pPr algn="ctr">
              <a:buNone/>
              <a:defRPr sz="1200"/>
            </a:lvl3pPr>
            <a:lvl4pPr algn="ctr">
              <a:buNone/>
              <a:defRPr sz="1100"/>
            </a:lvl4pPr>
            <a:lvl5pPr algn="ctr">
              <a:buNone/>
              <a:defRPr sz="1100"/>
            </a:lvl5pPr>
          </a:lstStyle>
          <a:p>
            <a:pPr lvl="0"/>
            <a:r>
              <a:rPr kumimoji="1" lang="ja-JP" altLang="en-US"/>
              <a:t>セクションタイトル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CD4743C-7D37-7A47-A866-684F0CE1151A}"/>
              </a:ext>
            </a:extLst>
          </p:cNvPr>
          <p:cNvCxnSpPr>
            <a:cxnSpLocks/>
          </p:cNvCxnSpPr>
          <p:nvPr userDrawn="1"/>
        </p:nvCxnSpPr>
        <p:spPr>
          <a:xfrm>
            <a:off x="4773000" y="695960"/>
            <a:ext cx="360000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D580F8-476D-0843-8744-64BF6760FB2E}"/>
              </a:ext>
            </a:extLst>
          </p:cNvPr>
          <p:cNvSpPr/>
          <p:nvPr userDrawn="1"/>
        </p:nvSpPr>
        <p:spPr>
          <a:xfrm>
            <a:off x="0" y="0"/>
            <a:ext cx="9906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F0D91286-3518-D548-A015-49D33CC3F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7868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レイアウト（説明文あ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65C18C9-9A58-5246-A39C-EFCA7C9FCECB}"/>
              </a:ext>
            </a:extLst>
          </p:cNvPr>
          <p:cNvSpPr/>
          <p:nvPr userDrawn="1"/>
        </p:nvSpPr>
        <p:spPr>
          <a:xfrm>
            <a:off x="0" y="6318000"/>
            <a:ext cx="9906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437386A-E280-1D48-9FEE-EE78C57F0F27}"/>
              </a:ext>
            </a:extLst>
          </p:cNvPr>
          <p:cNvSpPr/>
          <p:nvPr userDrawn="1"/>
        </p:nvSpPr>
        <p:spPr>
          <a:xfrm>
            <a:off x="0" y="-4981"/>
            <a:ext cx="9906000" cy="16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74AC62-B060-524B-B591-20AF20CD232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  <a:prstGeom prst="rect">
            <a:avLst/>
          </a:prstGeom>
        </p:spPr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‹#›</a:t>
            </a:fld>
            <a:endParaRPr kumimoji="1" lang="ja-JP" altLang="en-US" sz="1517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AC5A2B5-AD12-914D-B43A-AE2AB2FF90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9001" y="374837"/>
            <a:ext cx="8568000" cy="257175"/>
          </a:xfrm>
        </p:spPr>
        <p:txBody>
          <a:bodyPr/>
          <a:lstStyle>
            <a:lvl1pPr algn="l">
              <a:buNone/>
              <a:defRPr sz="1400" b="1">
                <a:solidFill>
                  <a:schemeClr val="accent6"/>
                </a:solidFill>
              </a:defRPr>
            </a:lvl1pPr>
            <a:lvl2pPr algn="ctr">
              <a:buNone/>
              <a:defRPr sz="1200"/>
            </a:lvl2pPr>
            <a:lvl3pPr algn="ctr">
              <a:buNone/>
              <a:defRPr sz="1200"/>
            </a:lvl3pPr>
            <a:lvl4pPr algn="ctr">
              <a:buNone/>
              <a:defRPr sz="1100"/>
            </a:lvl4pPr>
            <a:lvl5pPr algn="ctr">
              <a:buNone/>
              <a:defRPr sz="1100"/>
            </a:lvl5pPr>
          </a:lstStyle>
          <a:p>
            <a:pPr lvl="0"/>
            <a:r>
              <a:rPr kumimoji="1" lang="ja-JP" altLang="en-US"/>
              <a:t>セクションタイトル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D580F8-476D-0843-8744-64BF6760FB2E}"/>
              </a:ext>
            </a:extLst>
          </p:cNvPr>
          <p:cNvSpPr/>
          <p:nvPr userDrawn="1"/>
        </p:nvSpPr>
        <p:spPr>
          <a:xfrm>
            <a:off x="0" y="0"/>
            <a:ext cx="9906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A7233A4-A321-4D42-903D-482A104E174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9000" y="1799047"/>
            <a:ext cx="8568000" cy="325120"/>
          </a:xfrm>
        </p:spPr>
        <p:txBody>
          <a:bodyPr anchor="ctr">
            <a:normAutofit/>
          </a:bodyPr>
          <a:lstStyle>
            <a:lvl1pPr>
              <a:spcBef>
                <a:spcPts val="0"/>
              </a:spcBef>
              <a:buNone/>
              <a:defRPr sz="1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kumimoji="1" lang="ja-JP" altLang="en-US"/>
              <a:t>テキスト</a:t>
            </a: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0BD216D8-C3B5-0445-89D5-1634E3406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000" y="894789"/>
            <a:ext cx="8568000" cy="54000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2EB57412-2D39-1E45-9CE3-D7D32A8A3070}"/>
              </a:ext>
            </a:extLst>
          </p:cNvPr>
          <p:cNvCxnSpPr>
            <a:cxnSpLocks/>
          </p:cNvCxnSpPr>
          <p:nvPr userDrawn="1"/>
        </p:nvCxnSpPr>
        <p:spPr>
          <a:xfrm>
            <a:off x="699480" y="695960"/>
            <a:ext cx="360000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70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35EE21-358C-EC4E-942E-E03FFF05F0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30930" y="6444000"/>
            <a:ext cx="975000" cy="288000"/>
          </a:xfrm>
          <a:prstGeom prst="rect">
            <a:avLst/>
          </a:prstGeom>
        </p:spPr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‹#›</a:t>
            </a:fld>
            <a:endParaRPr kumimoji="1" lang="ja-JP" altLang="en-US" sz="1517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64E0346-9030-6547-A316-FFEF1A5D87F5}"/>
              </a:ext>
            </a:extLst>
          </p:cNvPr>
          <p:cNvSpPr/>
          <p:nvPr userDrawn="1"/>
        </p:nvSpPr>
        <p:spPr>
          <a:xfrm>
            <a:off x="0" y="0"/>
            <a:ext cx="9906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07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表紙-A">
    <p:bg>
      <p:bgPr>
        <a:solidFill>
          <a:srgbClr val="F2F2F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8"/>
          <p:cNvSpPr/>
          <p:nvPr/>
        </p:nvSpPr>
        <p:spPr>
          <a:xfrm>
            <a:off x="0" y="2529000"/>
            <a:ext cx="9905999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88"/>
          <p:cNvSpPr txBox="1">
            <a:spLocks noGrp="1"/>
          </p:cNvSpPr>
          <p:nvPr>
            <p:ph type="ctrTitle"/>
          </p:nvPr>
        </p:nvSpPr>
        <p:spPr>
          <a:xfrm>
            <a:off x="1263692" y="2893138"/>
            <a:ext cx="7378615" cy="1101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8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38" name="Google Shape;38;p188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61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基本レイアウト（左寄せ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F80213B-8084-384F-8E35-E260D516CC41}"/>
              </a:ext>
            </a:extLst>
          </p:cNvPr>
          <p:cNvSpPr/>
          <p:nvPr userDrawn="1"/>
        </p:nvSpPr>
        <p:spPr>
          <a:xfrm>
            <a:off x="0" y="6318000"/>
            <a:ext cx="9906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74AC62-B060-524B-B591-20AF20CD232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  <a:prstGeom prst="rect">
            <a:avLst/>
          </a:prstGeom>
        </p:spPr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‹#›</a:t>
            </a:fld>
            <a:endParaRPr kumimoji="1" lang="ja-JP" altLang="en-US" sz="1233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34AF8C1-D6A9-FB41-8884-4263DC8853DE}"/>
              </a:ext>
            </a:extLst>
          </p:cNvPr>
          <p:cNvSpPr/>
          <p:nvPr userDrawn="1"/>
        </p:nvSpPr>
        <p:spPr>
          <a:xfrm>
            <a:off x="0" y="-4981"/>
            <a:ext cx="9906000" cy="16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5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AC5A2B5-AD12-914D-B43A-AE2AB2FF90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9002" y="374838"/>
            <a:ext cx="8568000" cy="257175"/>
          </a:xfrm>
        </p:spPr>
        <p:txBody>
          <a:bodyPr/>
          <a:lstStyle>
            <a:lvl1pPr algn="l">
              <a:buNone/>
              <a:defRPr sz="1138" b="1">
                <a:solidFill>
                  <a:schemeClr val="accent6"/>
                </a:solidFill>
              </a:defRPr>
            </a:lvl1pPr>
            <a:lvl2pPr algn="ctr">
              <a:buNone/>
              <a:defRPr sz="975"/>
            </a:lvl2pPr>
            <a:lvl3pPr algn="ctr">
              <a:buNone/>
              <a:defRPr sz="975"/>
            </a:lvl3pPr>
            <a:lvl4pPr algn="ctr">
              <a:buNone/>
              <a:defRPr sz="894"/>
            </a:lvl4pPr>
            <a:lvl5pPr algn="ctr">
              <a:buNone/>
              <a:defRPr sz="894"/>
            </a:lvl5pPr>
          </a:lstStyle>
          <a:p>
            <a:pPr lvl="0"/>
            <a:r>
              <a:rPr kumimoji="1" lang="ja-JP" altLang="en-US"/>
              <a:t>セクションタイトル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CD4743C-7D37-7A47-A866-684F0CE1151A}"/>
              </a:ext>
            </a:extLst>
          </p:cNvPr>
          <p:cNvCxnSpPr>
            <a:cxnSpLocks/>
          </p:cNvCxnSpPr>
          <p:nvPr userDrawn="1"/>
        </p:nvCxnSpPr>
        <p:spPr>
          <a:xfrm>
            <a:off x="699480" y="695960"/>
            <a:ext cx="360000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D580F8-476D-0843-8744-64BF6760FB2E}"/>
              </a:ext>
            </a:extLst>
          </p:cNvPr>
          <p:cNvSpPr/>
          <p:nvPr userDrawn="1"/>
        </p:nvSpPr>
        <p:spPr>
          <a:xfrm>
            <a:off x="0" y="0"/>
            <a:ext cx="9906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F0D91286-3518-D548-A015-49D33CC3F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2246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9000" y="894789"/>
            <a:ext cx="8568000" cy="540000"/>
          </a:xfrm>
          <a:prstGeom prst="rect">
            <a:avLst/>
          </a:prstGeom>
        </p:spPr>
        <p:txBody>
          <a:bodyPr vert="horz" wrap="square" lIns="36000" tIns="36000" rIns="36000" bIns="3600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000" y="1818594"/>
            <a:ext cx="8568000" cy="4320000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0930" y="6444000"/>
            <a:ext cx="975000" cy="288000"/>
          </a:xfrm>
          <a:prstGeom prst="rect">
            <a:avLst/>
          </a:prstGeom>
        </p:spPr>
        <p:txBody>
          <a:bodyPr vert="horz" wrap="none" lIns="36000" tIns="36000" rIns="36000" bIns="36000" rtlCol="0" anchor="ctr">
            <a:normAutofit/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2CF39A64-FD95-C144-B37D-DFADB2595A9F}" type="slidenum">
              <a:rPr kumimoji="1" lang="ja-JP" altLang="en-US" smtClean="0"/>
              <a:pPr/>
              <a:t>‹#›</a:t>
            </a:fld>
            <a:endParaRPr kumimoji="1" lang="ja-JP" altLang="en-US" sz="1517"/>
          </a:p>
        </p:txBody>
      </p:sp>
    </p:spTree>
    <p:extLst>
      <p:ext uri="{BB962C8B-B14F-4D97-AF65-F5344CB8AC3E}">
        <p14:creationId xmlns:p14="http://schemas.microsoft.com/office/powerpoint/2010/main" val="418111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5" r:id="rId2"/>
    <p:sldLayoutId id="2147483694" r:id="rId3"/>
    <p:sldLayoutId id="2147483697" r:id="rId4"/>
    <p:sldLayoutId id="2147483696" r:id="rId5"/>
    <p:sldLayoutId id="2147483690" r:id="rId6"/>
    <p:sldLayoutId id="2147483698" r:id="rId7"/>
    <p:sldLayoutId id="2147483699" r:id="rId8"/>
  </p:sldLayoutIdLst>
  <p:hf hdr="0" ftr="0" dt="0"/>
  <p:txStyles>
    <p:titleStyle>
      <a:lvl1pPr algn="l" defTabSz="914395" rtl="0" eaLnBrk="1" latinLnBrk="0" hangingPunct="1">
        <a:lnSpc>
          <a:spcPct val="100000"/>
        </a:lnSpc>
        <a:spcBef>
          <a:spcPct val="0"/>
        </a:spcBef>
        <a:buNone/>
        <a:defRPr kumimoji="1" sz="2400" b="1" kern="1200">
          <a:solidFill>
            <a:schemeClr val="tx1"/>
          </a:solidFill>
          <a:latin typeface="+mn-lt"/>
          <a:ea typeface="+mn-ea"/>
          <a:cs typeface="+mj-cs"/>
        </a:defRPr>
      </a:lvl1pPr>
    </p:titleStyle>
    <p:bodyStyle>
      <a:lvl1pPr marL="143999" indent="-215999" algn="l" defTabSz="914395" rtl="0" eaLnBrk="1" latinLnBrk="0" hangingPunct="1">
        <a:lnSpc>
          <a:spcPct val="100000"/>
        </a:lnSpc>
        <a:spcBef>
          <a:spcPts val="1000"/>
        </a:spcBef>
        <a:spcAft>
          <a:spcPts val="400"/>
        </a:spcAft>
        <a:buFont typeface="Wingdings" pitchFamily="2" charset="2"/>
        <a:buChar char="l"/>
        <a:defRPr kumimoji="1" sz="1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3" indent="-165099" algn="l" defTabSz="914395" rtl="0" eaLnBrk="1" latinLnBrk="0" hangingPunct="1">
        <a:lnSpc>
          <a:spcPct val="100000"/>
        </a:lnSpc>
        <a:spcBef>
          <a:spcPts val="500"/>
        </a:spcBef>
        <a:spcAft>
          <a:spcPts val="400"/>
        </a:spcAft>
        <a:buFont typeface="Arial" panose="020B0604020202020204" pitchFamily="34" charset="0"/>
        <a:buChar char="•"/>
        <a:tabLst/>
        <a:defRPr kumimoji="1" sz="1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92122" indent="-133349" algn="l" defTabSz="914395" rtl="0" eaLnBrk="1" latinLnBrk="0" hangingPunct="1">
        <a:lnSpc>
          <a:spcPct val="100000"/>
        </a:lnSpc>
        <a:spcBef>
          <a:spcPts val="500"/>
        </a:spcBef>
        <a:spcAft>
          <a:spcPts val="400"/>
        </a:spcAft>
        <a:buFont typeface="Arial" panose="020B0604020202020204" pitchFamily="34" charset="0"/>
        <a:buChar char="•"/>
        <a:tabLst/>
        <a:defRPr kumimoji="1"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68335" indent="-134937" algn="l" defTabSz="914395" rtl="0" eaLnBrk="1" latinLnBrk="0" hangingPunct="1">
        <a:lnSpc>
          <a:spcPct val="100000"/>
        </a:lnSpc>
        <a:spcBef>
          <a:spcPts val="500"/>
        </a:spcBef>
        <a:spcAft>
          <a:spcPts val="400"/>
        </a:spcAft>
        <a:buFont typeface="Arial" panose="020B0604020202020204" pitchFamily="34" charset="0"/>
        <a:buChar char="•"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01684" indent="-133349" algn="l" defTabSz="914395" rtl="0" eaLnBrk="1" latinLnBrk="0" hangingPunct="1">
        <a:lnSpc>
          <a:spcPct val="100000"/>
        </a:lnSpc>
        <a:spcBef>
          <a:spcPts val="500"/>
        </a:spcBef>
        <a:spcAft>
          <a:spcPts val="400"/>
        </a:spcAft>
        <a:buFont typeface="Arial" panose="020B0604020202020204" pitchFamily="34" charset="0"/>
        <a:buChar char="•"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B9D6340F-953E-FA4C-9765-13D8AB1C1C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ウェビナーの資料テンプレート</a:t>
            </a:r>
            <a:br>
              <a:rPr lang="en-US" altLang="ja-JP" dirty="0"/>
            </a:br>
            <a:r>
              <a:rPr lang="ja-JP" altLang="en-US" dirty="0"/>
              <a:t>（</a:t>
            </a:r>
            <a:r>
              <a:rPr lang="en-US" altLang="ja-JP" dirty="0"/>
              <a:t>4:3 ver.</a:t>
            </a:r>
            <a:r>
              <a:rPr lang="ja-JP" altLang="en-US" dirty="0"/>
              <a:t>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7F1CE8-1537-C44F-907A-30EBAB04AC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今すぐ使える</a:t>
            </a:r>
          </a:p>
        </p:txBody>
      </p:sp>
      <p:sp>
        <p:nvSpPr>
          <p:cNvPr id="2" name="テキスト プレースホルダー 3">
            <a:extLst>
              <a:ext uri="{FF2B5EF4-FFF2-40B4-BE49-F238E27FC236}">
                <a16:creationId xmlns:a16="http://schemas.microsoft.com/office/drawing/2014/main" id="{220F6B6D-04A8-279D-6EEC-DC8625943F11}"/>
              </a:ext>
            </a:extLst>
          </p:cNvPr>
          <p:cNvSpPr txBox="1">
            <a:spLocks/>
          </p:cNvSpPr>
          <p:nvPr/>
        </p:nvSpPr>
        <p:spPr>
          <a:xfrm>
            <a:off x="992926" y="4713885"/>
            <a:ext cx="8268117" cy="1005281"/>
          </a:xfrm>
          <a:prstGeom prst="rect">
            <a:avLst/>
          </a:prstGeom>
        </p:spPr>
        <p:txBody>
          <a:bodyPr/>
          <a:lstStyle>
            <a:lvl1pPr marL="143999" indent="-215999" algn="l" defTabSz="914395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Font typeface="Wingdings" pitchFamily="2" charset="2"/>
              <a:buChar char="l"/>
              <a:defRPr kumimoji="1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773" indent="-165099" algn="l" defTabSz="914395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/>
              <a:defRPr kumimoji="1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2122" indent="-133349" algn="l" defTabSz="914395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/>
              <a:defRPr kumimoji="1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68335" indent="-134937" algn="l" defTabSz="914395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/>
              <a:defRPr kumimoji="1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1684" indent="-133349" algn="l" defTabSz="914395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/>
              <a:defRPr kumimoji="1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85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83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80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77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 dirty="0">
                <a:solidFill>
                  <a:schemeClr val="bg1"/>
                </a:solidFill>
              </a:rPr>
              <a:t>株式会社才流</a:t>
            </a:r>
          </a:p>
        </p:txBody>
      </p:sp>
    </p:spTree>
    <p:extLst>
      <p:ext uri="{BB962C8B-B14F-4D97-AF65-F5344CB8AC3E}">
        <p14:creationId xmlns:p14="http://schemas.microsoft.com/office/powerpoint/2010/main" val="1767263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6"/>
          <p:cNvSpPr txBox="1">
            <a:spLocks noGrp="1"/>
          </p:cNvSpPr>
          <p:nvPr>
            <p:ph type="ctrTitle"/>
          </p:nvPr>
        </p:nvSpPr>
        <p:spPr>
          <a:xfrm>
            <a:off x="1263692" y="2893138"/>
            <a:ext cx="7378615" cy="1101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333"/>
              <a:buFont typeface="MS PGothic"/>
              <a:buNone/>
            </a:pP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アジェンダ　テキストテキスト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5692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455F5EF-6E0E-4F79-81A3-56D130EED2EE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03D1449-4263-9D4F-84FB-1F8D23F6E89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>
            <a:normAutofit/>
          </a:bodyPr>
          <a:lstStyle/>
          <a:p>
            <a:fld id="{2CF39A64-FD95-C144-B37D-DFADB2595A9F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749A4C-E219-6448-9F83-2915DD4E8B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9001" y="374837"/>
            <a:ext cx="8568000" cy="257175"/>
          </a:xfrm>
        </p:spPr>
        <p:txBody>
          <a:bodyPr/>
          <a:lstStyle/>
          <a:p>
            <a:r>
              <a:rPr lang="ja-JP" altLang="en-US"/>
              <a:t>セクションタイトル○○○○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410DA2D-A310-6C46-B57D-DB38523E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000" y="894789"/>
            <a:ext cx="8568000" cy="540000"/>
          </a:xfrm>
        </p:spPr>
        <p:txBody>
          <a:bodyPr/>
          <a:lstStyle/>
          <a:p>
            <a:r>
              <a:rPr lang="ja-JP" altLang="en-US" dirty="0"/>
              <a:t>ページタイトル○○○○</a:t>
            </a:r>
          </a:p>
        </p:txBody>
      </p:sp>
    </p:spTree>
    <p:extLst>
      <p:ext uri="{BB962C8B-B14F-4D97-AF65-F5344CB8AC3E}">
        <p14:creationId xmlns:p14="http://schemas.microsoft.com/office/powerpoint/2010/main" val="2370827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6"/>
          <p:cNvSpPr txBox="1">
            <a:spLocks noGrp="1"/>
          </p:cNvSpPr>
          <p:nvPr>
            <p:ph type="ctrTitle"/>
          </p:nvPr>
        </p:nvSpPr>
        <p:spPr>
          <a:xfrm>
            <a:off x="1263692" y="2893138"/>
            <a:ext cx="7378615" cy="1101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333"/>
              <a:buFont typeface="MS PGothic"/>
              <a:buNone/>
            </a:pP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質疑応答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4370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455F5EF-6E0E-4F79-81A3-56D130EED2EE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03D1449-4263-9D4F-84FB-1F8D23F6E89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>
            <a:normAutofit/>
          </a:bodyPr>
          <a:lstStyle/>
          <a:p>
            <a:fld id="{2CF39A64-FD95-C144-B37D-DFADB2595A9F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749A4C-E219-6448-9F83-2915DD4E8B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9001" y="374837"/>
            <a:ext cx="8568000" cy="257175"/>
          </a:xfrm>
        </p:spPr>
        <p:txBody>
          <a:bodyPr/>
          <a:lstStyle/>
          <a:p>
            <a:r>
              <a:rPr lang="ja-JP" altLang="en-US"/>
              <a:t>セクションタイトル○○○○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410DA2D-A310-6C46-B57D-DB38523E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000" y="894789"/>
            <a:ext cx="8568000" cy="540000"/>
          </a:xfrm>
        </p:spPr>
        <p:txBody>
          <a:bodyPr/>
          <a:lstStyle/>
          <a:p>
            <a:r>
              <a:rPr lang="ja-JP" altLang="en-US"/>
              <a:t>ページタイトル○○○○</a:t>
            </a:r>
          </a:p>
        </p:txBody>
      </p:sp>
    </p:spTree>
    <p:extLst>
      <p:ext uri="{BB962C8B-B14F-4D97-AF65-F5344CB8AC3E}">
        <p14:creationId xmlns:p14="http://schemas.microsoft.com/office/powerpoint/2010/main" val="1730003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6"/>
          <p:cNvSpPr txBox="1">
            <a:spLocks noGrp="1"/>
          </p:cNvSpPr>
          <p:nvPr>
            <p:ph type="ctrTitle"/>
          </p:nvPr>
        </p:nvSpPr>
        <p:spPr>
          <a:xfrm>
            <a:off x="1263692" y="2893138"/>
            <a:ext cx="7378615" cy="1101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333"/>
              <a:buFont typeface="MS PGothic"/>
              <a:buNone/>
            </a:pP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ご案内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4432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B1765E4-EDAD-12F0-4B7D-3B20A582B42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14</a:t>
            </a:fld>
            <a:endParaRPr kumimoji="1" lang="ja-JP" altLang="en-US" sz="1517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7BBE25-0F1B-9BF8-5247-78D889F90A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/>
              <a:t>ご案内</a:t>
            </a:r>
            <a:endParaRPr kumimoji="1"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5B8A9AAC-88C0-2AC4-4F74-F6C2F07A2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アンケートに回答いただいた方に本日の資料をお渡しします</a:t>
            </a:r>
            <a:endParaRPr kumimoji="1" lang="ja-JP" altLang="en-US" dirty="0"/>
          </a:p>
        </p:txBody>
      </p:sp>
      <p:sp>
        <p:nvSpPr>
          <p:cNvPr id="5" name="Google Shape;145;g11b134ba7f7_0_0">
            <a:extLst>
              <a:ext uri="{FF2B5EF4-FFF2-40B4-BE49-F238E27FC236}">
                <a16:creationId xmlns:a16="http://schemas.microsoft.com/office/drawing/2014/main" id="{8ABDA106-80CB-6F59-7E5A-3058A034C3D8}"/>
              </a:ext>
            </a:extLst>
          </p:cNvPr>
          <p:cNvSpPr txBox="1"/>
          <p:nvPr/>
        </p:nvSpPr>
        <p:spPr>
          <a:xfrm>
            <a:off x="6091195" y="5473865"/>
            <a:ext cx="28461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u="none" strike="noStrike" cap="none">
                <a:solidFill>
                  <a:schemeClr val="dk1"/>
                </a:solidFill>
                <a:ea typeface="Yu Gothic" panose="020B0400000000000000" pitchFamily="34" charset="-128"/>
                <a:sym typeface="Arial"/>
              </a:rPr>
              <a:t>アンケート回答フォーム</a:t>
            </a:r>
            <a:endParaRPr lang="en-US" altLang="ja-JP" sz="1600" b="1" u="none" strike="noStrike" cap="none" dirty="0">
              <a:solidFill>
                <a:schemeClr val="dk1"/>
              </a:solidFill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1A52B8-E47E-1489-52CA-CFD4BF36DF93}"/>
              </a:ext>
            </a:extLst>
          </p:cNvPr>
          <p:cNvSpPr/>
          <p:nvPr/>
        </p:nvSpPr>
        <p:spPr>
          <a:xfrm>
            <a:off x="6029916" y="2372754"/>
            <a:ext cx="2968659" cy="28392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1600" b="1" dirty="0">
                <a:solidFill>
                  <a:schemeClr val="bg1"/>
                </a:solidFill>
              </a:rPr>
              <a:t>QR</a:t>
            </a:r>
            <a:r>
              <a:rPr kumimoji="1" lang="ja-JP" altLang="en-US" sz="1600" b="1">
                <a:solidFill>
                  <a:schemeClr val="bg1"/>
                </a:solidFill>
              </a:rPr>
              <a:t>コード</a:t>
            </a:r>
            <a:endParaRPr kumimoji="1" lang="en-US" altLang="ja-JP" sz="1600" b="1" dirty="0">
              <a:solidFill>
                <a:schemeClr val="bg1"/>
              </a:solidFill>
            </a:endParaRPr>
          </a:p>
        </p:txBody>
      </p:sp>
      <p:sp>
        <p:nvSpPr>
          <p:cNvPr id="7" name="Google Shape;101;p311">
            <a:extLst>
              <a:ext uri="{FF2B5EF4-FFF2-40B4-BE49-F238E27FC236}">
                <a16:creationId xmlns:a16="http://schemas.microsoft.com/office/drawing/2014/main" id="{96B74716-9CC9-3608-C769-BBEF1FB49A9E}"/>
              </a:ext>
            </a:extLst>
          </p:cNvPr>
          <p:cNvSpPr txBox="1"/>
          <p:nvPr/>
        </p:nvSpPr>
        <p:spPr>
          <a:xfrm>
            <a:off x="1422350" y="5473865"/>
            <a:ext cx="2820473" cy="191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u="none" strike="noStrike" cap="none" dirty="0">
                <a:solidFill>
                  <a:schemeClr val="dk1"/>
                </a:solidFill>
                <a:ea typeface="Yu Gothic" panose="020B0400000000000000" pitchFamily="34" charset="-128"/>
                <a:sym typeface="Arial"/>
              </a:rPr>
              <a:t>本日の講演資料（PDF形式）</a:t>
            </a:r>
            <a:endParaRPr sz="2000" b="1" dirty="0">
              <a:ea typeface="Yu Gothic" panose="020B0400000000000000" pitchFamily="34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53FF2B6-5215-15AA-EE37-C505EFA0FB1B}"/>
              </a:ext>
            </a:extLst>
          </p:cNvPr>
          <p:cNvGrpSpPr/>
          <p:nvPr/>
        </p:nvGrpSpPr>
        <p:grpSpPr>
          <a:xfrm>
            <a:off x="810627" y="2372754"/>
            <a:ext cx="4043919" cy="2777768"/>
            <a:chOff x="1317791" y="1409686"/>
            <a:chExt cx="5920704" cy="406693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D9902535-3582-E11C-A439-7AE58573432A}"/>
                </a:ext>
              </a:extLst>
            </p:cNvPr>
            <p:cNvSpPr/>
            <p:nvPr/>
          </p:nvSpPr>
          <p:spPr>
            <a:xfrm>
              <a:off x="1317791" y="1409686"/>
              <a:ext cx="3788308" cy="2339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1600" b="1">
                  <a:solidFill>
                    <a:schemeClr val="bg1"/>
                  </a:solidFill>
                </a:rPr>
                <a:t>資料イメージ</a:t>
              </a:r>
              <a:endParaRPr kumimoji="1" lang="en-US" altLang="ja-JP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D351704A-FA83-9BAE-E18E-276974C6F186}"/>
                </a:ext>
              </a:extLst>
            </p:cNvPr>
            <p:cNvSpPr/>
            <p:nvPr/>
          </p:nvSpPr>
          <p:spPr>
            <a:xfrm>
              <a:off x="3450188" y="3136617"/>
              <a:ext cx="3788307" cy="2339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1600" b="1">
                  <a:solidFill>
                    <a:schemeClr val="bg1"/>
                  </a:solidFill>
                </a:rPr>
                <a:t>資料イメージ</a:t>
              </a:r>
              <a:endParaRPr kumimoji="1" lang="en-US" altLang="ja-JP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57DA918-1543-52E0-49A2-2F51DE0E3654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1652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01E5B68-C451-21F4-8DC9-E69A6395E3D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15</a:t>
            </a:fld>
            <a:endParaRPr kumimoji="1" lang="ja-JP" altLang="en-US" sz="1517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7ACB0D-C852-8266-262A-F66A0A2ACC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/>
              <a:t>ご案内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62FCBE69-4888-ED02-DFAB-95B6FDCF0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参加いただいた方限定でオンライン無料相談会を実施</a:t>
            </a:r>
            <a:endParaRPr kumimoji="1" lang="ja-JP" altLang="en-US" dirty="0"/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65F91826-9D42-9B59-D3F3-5063F9FC961B}"/>
              </a:ext>
            </a:extLst>
          </p:cNvPr>
          <p:cNvGrpSpPr/>
          <p:nvPr/>
        </p:nvGrpSpPr>
        <p:grpSpPr>
          <a:xfrm>
            <a:off x="669000" y="1845453"/>
            <a:ext cx="8567999" cy="1997872"/>
            <a:chOff x="669000" y="1845453"/>
            <a:chExt cx="8567999" cy="1997872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5C1229EC-B021-8D88-9FD6-0817FA549403}"/>
                </a:ext>
              </a:extLst>
            </p:cNvPr>
            <p:cNvSpPr/>
            <p:nvPr/>
          </p:nvSpPr>
          <p:spPr>
            <a:xfrm>
              <a:off x="669000" y="2274614"/>
              <a:ext cx="8567999" cy="15687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80000" tIns="108000" rIns="180000" bIns="144000" rtlCol="0" anchor="ctr">
              <a:normAutofit/>
            </a:bodyPr>
            <a:lstStyle/>
            <a:p>
              <a:pPr marL="180000" indent="-285750">
                <a:lnSpc>
                  <a:spcPct val="150000"/>
                </a:lnSpc>
                <a:buClr>
                  <a:srgbClr val="00ACBB"/>
                </a:buClr>
                <a:buFont typeface="Wingdings" panose="05000000000000000000" pitchFamily="2" charset="2"/>
                <a:buChar char="l"/>
              </a:pPr>
              <a:r>
                <a:rPr kumimoji="1" lang="ja-JP" altLang="en-US" sz="1600" dirty="0">
                  <a:solidFill>
                    <a:schemeClr val="tx1"/>
                  </a:solidFill>
                </a:rPr>
                <a:t>〇〇に関する無料相談会を、</a:t>
              </a:r>
              <a:r>
                <a:rPr kumimoji="1" lang="en-US" altLang="ja-JP" sz="1600" dirty="0">
                  <a:solidFill>
                    <a:schemeClr val="tx1"/>
                  </a:solidFill>
                </a:rPr>
                <a:t>30</a:t>
              </a:r>
              <a:r>
                <a:rPr kumimoji="1" lang="ja-JP" altLang="en-US" sz="1600" dirty="0">
                  <a:solidFill>
                    <a:schemeClr val="tx1"/>
                  </a:solidFill>
                </a:rPr>
                <a:t>分間の</a:t>
              </a:r>
              <a:r>
                <a:rPr kumimoji="1" lang="en-US" altLang="ja-JP" sz="1600" dirty="0">
                  <a:solidFill>
                    <a:schemeClr val="tx1"/>
                  </a:solidFill>
                </a:rPr>
                <a:t>Web</a:t>
              </a:r>
              <a:r>
                <a:rPr kumimoji="1" lang="ja-JP" altLang="en-US" sz="1600" dirty="0">
                  <a:solidFill>
                    <a:schemeClr val="tx1"/>
                  </a:solidFill>
                </a:rPr>
                <a:t>ミーティング形式で開催します。</a:t>
              </a:r>
            </a:p>
            <a:p>
              <a:pPr marL="180000" indent="-285750">
                <a:lnSpc>
                  <a:spcPct val="150000"/>
                </a:lnSpc>
                <a:buClr>
                  <a:srgbClr val="00ACBB"/>
                </a:buClr>
                <a:buFont typeface="Wingdings" panose="05000000000000000000" pitchFamily="2" charset="2"/>
                <a:buChar char="l"/>
              </a:pPr>
              <a:r>
                <a:rPr kumimoji="1" lang="ja-JP" altLang="en-US" sz="1600" dirty="0">
                  <a:solidFill>
                    <a:schemeClr val="tx1"/>
                  </a:solidFill>
                </a:rPr>
                <a:t>講演後にお送りするご案内メールより必要事項をご記入の上、ご応募ください。</a:t>
              </a:r>
            </a:p>
            <a:p>
              <a:pPr marL="180000" indent="-285750">
                <a:lnSpc>
                  <a:spcPct val="150000"/>
                </a:lnSpc>
                <a:buClr>
                  <a:srgbClr val="00ACBB"/>
                </a:buClr>
                <a:buFont typeface="Wingdings" panose="05000000000000000000" pitchFamily="2" charset="2"/>
                <a:buChar char="l"/>
              </a:pPr>
              <a:r>
                <a:rPr kumimoji="1" lang="ja-JP" altLang="en-US" sz="1600" dirty="0">
                  <a:solidFill>
                    <a:schemeClr val="tx1"/>
                  </a:solidFill>
                </a:rPr>
                <a:t>〇〇に関するご相談・ディスカッションについてのご応募もお受けいたします。</a:t>
              </a:r>
              <a:endParaRPr kumimoji="1" lang="en-US" altLang="ja-JP" sz="700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52784894-13C5-A115-A3AE-49C115CE9CA3}"/>
                </a:ext>
              </a:extLst>
            </p:cNvPr>
            <p:cNvSpPr/>
            <p:nvPr/>
          </p:nvSpPr>
          <p:spPr>
            <a:xfrm>
              <a:off x="669000" y="1845453"/>
              <a:ext cx="8567996" cy="540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</a:rPr>
                <a:t>募集概要</a:t>
              </a: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6A60991C-F5BC-5BBF-7E7A-3012ABF53C15}"/>
              </a:ext>
            </a:extLst>
          </p:cNvPr>
          <p:cNvGrpSpPr/>
          <p:nvPr/>
        </p:nvGrpSpPr>
        <p:grpSpPr>
          <a:xfrm>
            <a:off x="669000" y="4057727"/>
            <a:ext cx="8567999" cy="2000712"/>
            <a:chOff x="821400" y="1997852"/>
            <a:chExt cx="8567999" cy="2000712"/>
          </a:xfrm>
        </p:grpSpPr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4CE7BCC1-FDEC-FA49-6FC1-1999C41AED5B}"/>
                </a:ext>
              </a:extLst>
            </p:cNvPr>
            <p:cNvSpPr/>
            <p:nvPr/>
          </p:nvSpPr>
          <p:spPr>
            <a:xfrm>
              <a:off x="821400" y="2429853"/>
              <a:ext cx="8567999" cy="15687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80000" tIns="108000" rIns="180000" bIns="144000" rtlCol="0" anchor="ctr">
              <a:normAutofit/>
            </a:bodyPr>
            <a:lstStyle/>
            <a:p>
              <a:pPr marL="285750" indent="-285750">
                <a:lnSpc>
                  <a:spcPct val="150000"/>
                </a:lnSpc>
                <a:buClr>
                  <a:srgbClr val="1B224C"/>
                </a:buClr>
                <a:buFont typeface="Wingdings" panose="05000000000000000000" pitchFamily="2" charset="2"/>
                <a:buChar char="l"/>
              </a:pPr>
              <a:r>
                <a:rPr kumimoji="1" lang="ja-JP" altLang="en-US" sz="1600" dirty="0">
                  <a:solidFill>
                    <a:schemeClr val="tx1"/>
                  </a:solidFill>
                </a:rPr>
                <a:t>開催期間は</a:t>
              </a:r>
              <a:r>
                <a:rPr kumimoji="1" lang="en-US" altLang="ja-JP" sz="1600" dirty="0">
                  <a:solidFill>
                    <a:schemeClr val="tx1"/>
                  </a:solidFill>
                </a:rPr>
                <a:t>mm/dd</a:t>
              </a:r>
              <a:r>
                <a:rPr kumimoji="1" lang="ja-JP" altLang="en-US" sz="1600" dirty="0">
                  <a:solidFill>
                    <a:schemeClr val="tx1"/>
                  </a:solidFill>
                </a:rPr>
                <a:t>～</a:t>
              </a:r>
              <a:r>
                <a:rPr kumimoji="1" lang="en-US" altLang="ja-JP" sz="1600" dirty="0">
                  <a:solidFill>
                    <a:schemeClr val="tx1"/>
                  </a:solidFill>
                </a:rPr>
                <a:t>mm/dd</a:t>
              </a:r>
              <a:r>
                <a:rPr kumimoji="1" lang="ja-JP" altLang="en-US" sz="1600" dirty="0">
                  <a:solidFill>
                    <a:schemeClr val="tx1"/>
                  </a:solidFill>
                </a:rPr>
                <a:t>の●●</a:t>
              </a:r>
              <a:r>
                <a:rPr kumimoji="1" lang="en-US" altLang="ja-JP" sz="1600" dirty="0">
                  <a:solidFill>
                    <a:schemeClr val="tx1"/>
                  </a:solidFill>
                </a:rPr>
                <a:t>:●●</a:t>
              </a:r>
              <a:r>
                <a:rPr kumimoji="1" lang="ja-JP" altLang="en-US" sz="1600" dirty="0">
                  <a:solidFill>
                    <a:schemeClr val="tx1"/>
                  </a:solidFill>
                </a:rPr>
                <a:t>～</a:t>
              </a:r>
              <a:r>
                <a:rPr kumimoji="1" lang="en-US" altLang="ja-JP" sz="1600" dirty="0">
                  <a:solidFill>
                    <a:schemeClr val="tx1"/>
                  </a:solidFill>
                </a:rPr>
                <a:t>●●:●●</a:t>
              </a:r>
              <a:r>
                <a:rPr kumimoji="1" lang="ja-JP" altLang="en-US" sz="1600" dirty="0">
                  <a:solidFill>
                    <a:schemeClr val="tx1"/>
                  </a:solidFill>
                </a:rPr>
                <a:t>の中から</a:t>
              </a:r>
              <a:r>
                <a:rPr kumimoji="1" lang="en-US" altLang="ja-JP" sz="1600" dirty="0">
                  <a:solidFill>
                    <a:schemeClr val="tx1"/>
                  </a:solidFill>
                </a:rPr>
                <a:t>30</a:t>
              </a:r>
              <a:r>
                <a:rPr kumimoji="1" lang="ja-JP" altLang="en-US" sz="1600" dirty="0">
                  <a:solidFill>
                    <a:schemeClr val="tx1"/>
                  </a:solidFill>
                </a:rPr>
                <a:t>分です。</a:t>
              </a:r>
            </a:p>
            <a:p>
              <a:pPr marL="285750" indent="-285750">
                <a:lnSpc>
                  <a:spcPct val="150000"/>
                </a:lnSpc>
                <a:buClr>
                  <a:srgbClr val="1B224C"/>
                </a:buClr>
                <a:buFont typeface="Wingdings" panose="05000000000000000000" pitchFamily="2" charset="2"/>
                <a:buChar char="l"/>
              </a:pPr>
              <a:r>
                <a:rPr kumimoji="1" lang="ja-JP" altLang="en-US" sz="1600" dirty="0">
                  <a:solidFill>
                    <a:schemeClr val="tx1"/>
                  </a:solidFill>
                </a:rPr>
                <a:t>無料相談会は才流 太郎が担当します。</a:t>
              </a:r>
            </a:p>
            <a:p>
              <a:pPr marL="285750" indent="-285750">
                <a:lnSpc>
                  <a:spcPct val="150000"/>
                </a:lnSpc>
                <a:buClr>
                  <a:srgbClr val="1B224C"/>
                </a:buClr>
                <a:buFont typeface="Wingdings" panose="05000000000000000000" pitchFamily="2" charset="2"/>
                <a:buChar char="l"/>
              </a:pPr>
              <a:r>
                <a:rPr kumimoji="1" lang="en-US" altLang="ja-JP" sz="1600" dirty="0">
                  <a:solidFill>
                    <a:schemeClr val="tx1"/>
                  </a:solidFill>
                </a:rPr>
                <a:t>Zoom</a:t>
              </a:r>
              <a:r>
                <a:rPr kumimoji="1" lang="ja-JP" altLang="en-US" sz="1600" dirty="0">
                  <a:solidFill>
                    <a:schemeClr val="tx1"/>
                  </a:solidFill>
                </a:rPr>
                <a:t>を用いたオンライン形式で実施します。</a:t>
              </a: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79284F1F-5ADA-A989-2A3F-0E02B27AE479}"/>
                </a:ext>
              </a:extLst>
            </p:cNvPr>
            <p:cNvSpPr/>
            <p:nvPr/>
          </p:nvSpPr>
          <p:spPr>
            <a:xfrm>
              <a:off x="821400" y="1997852"/>
              <a:ext cx="8567996" cy="5259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</a:rPr>
                <a:t>留意事項</a:t>
              </a:r>
            </a:p>
          </p:txBody>
        </p:sp>
      </p:grp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B843CC1-C564-5DC6-6B81-FCB4D21AEE37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7219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5751D6B-64F7-44AB-BDB8-D47A0BDFE1AE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F318A6-C684-4B48-BD69-06C5E310BA5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1250" y="6443663"/>
            <a:ext cx="974725" cy="288925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75" name="テキスト プレースホルダー 74">
            <a:extLst>
              <a:ext uri="{FF2B5EF4-FFF2-40B4-BE49-F238E27FC236}">
                <a16:creationId xmlns:a16="http://schemas.microsoft.com/office/drawing/2014/main" id="{A129F9E8-34A1-9842-98A5-DF5953C7BE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9001" y="374837"/>
            <a:ext cx="8568000" cy="257175"/>
          </a:xfrm>
        </p:spPr>
        <p:txBody>
          <a:bodyPr/>
          <a:lstStyle/>
          <a:p>
            <a:r>
              <a:rPr lang="ja-JP" altLang="en-US"/>
              <a:t>サービス紹介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77C9CCA-44AD-6C4A-A393-A9C939B3A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000" y="894789"/>
            <a:ext cx="8568000" cy="540000"/>
          </a:xfrm>
        </p:spPr>
        <p:txBody>
          <a:bodyPr>
            <a:normAutofit/>
          </a:bodyPr>
          <a:lstStyle/>
          <a:p>
            <a:r>
              <a:rPr lang="ja-JP" altLang="en-US"/>
              <a:t>〇〇〇サービスとは？</a:t>
            </a:r>
            <a:endParaRPr lang="ja-JP" altLang="en-US" dirty="0"/>
          </a:p>
        </p:txBody>
      </p:sp>
      <p:sp>
        <p:nvSpPr>
          <p:cNvPr id="53" name="角丸四角形 52">
            <a:extLst>
              <a:ext uri="{FF2B5EF4-FFF2-40B4-BE49-F238E27FC236}">
                <a16:creationId xmlns:a16="http://schemas.microsoft.com/office/drawing/2014/main" id="{735D33B0-9C84-CA42-A363-8F194384F494}"/>
              </a:ext>
            </a:extLst>
          </p:cNvPr>
          <p:cNvSpPr/>
          <p:nvPr/>
        </p:nvSpPr>
        <p:spPr>
          <a:xfrm>
            <a:off x="668338" y="2373559"/>
            <a:ext cx="3780000" cy="3240000"/>
          </a:xfrm>
          <a:prstGeom prst="roundRect">
            <a:avLst>
              <a:gd name="adj" fmla="val 2224"/>
            </a:avLst>
          </a:prstGeom>
          <a:solidFill>
            <a:schemeClr val="bg1"/>
          </a:solidFill>
          <a:ln w="19050"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5D60FCCF-E6EF-9647-A8AC-26DE9BEC9955}"/>
              </a:ext>
            </a:extLst>
          </p:cNvPr>
          <p:cNvSpPr txBox="1"/>
          <p:nvPr/>
        </p:nvSpPr>
        <p:spPr>
          <a:xfrm>
            <a:off x="1470769" y="2701985"/>
            <a:ext cx="2700000" cy="612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1400" b="1" dirty="0"/>
              <a:t>○○○○○○の</a:t>
            </a:r>
            <a:endParaRPr kumimoji="1" lang="en-US" altLang="ja-JP" sz="1400" b="1" dirty="0"/>
          </a:p>
          <a:p>
            <a:pPr>
              <a:spcAft>
                <a:spcPts val="400"/>
              </a:spcAft>
            </a:pPr>
            <a:r>
              <a:rPr kumimoji="1" lang="ja-JP" altLang="en-US" sz="1400" b="1" dirty="0"/>
              <a:t>作成・運用・自動更新</a:t>
            </a:r>
            <a:endParaRPr kumimoji="1" lang="en-US" altLang="ja-JP" sz="1400" b="1" dirty="0"/>
          </a:p>
        </p:txBody>
      </p:sp>
      <p:sp>
        <p:nvSpPr>
          <p:cNvPr id="55" name="角丸四角形 54">
            <a:extLst>
              <a:ext uri="{FF2B5EF4-FFF2-40B4-BE49-F238E27FC236}">
                <a16:creationId xmlns:a16="http://schemas.microsoft.com/office/drawing/2014/main" id="{C1450CED-B440-AA4D-8861-A3EC01A42828}"/>
              </a:ext>
            </a:extLst>
          </p:cNvPr>
          <p:cNvSpPr/>
          <p:nvPr/>
        </p:nvSpPr>
        <p:spPr>
          <a:xfrm>
            <a:off x="1044875" y="2193559"/>
            <a:ext cx="3038133" cy="3600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1400" b="1"/>
              <a:t>主なサービス内容（機能）</a:t>
            </a:r>
          </a:p>
        </p:txBody>
      </p:sp>
      <p:pic>
        <p:nvPicPr>
          <p:cNvPr id="56" name="グラフィックス 55" descr="バッジ: チェックマーク 1 単色塗りつぶし">
            <a:extLst>
              <a:ext uri="{FF2B5EF4-FFF2-40B4-BE49-F238E27FC236}">
                <a16:creationId xmlns:a16="http://schemas.microsoft.com/office/drawing/2014/main" id="{72BB1D0B-7BAE-AD49-9C2E-0DBA7F9D46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2956" y="2827985"/>
            <a:ext cx="360000" cy="360000"/>
          </a:xfrm>
          <a:prstGeom prst="rect">
            <a:avLst/>
          </a:prstGeom>
        </p:spPr>
      </p:pic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88D90E5-FCA0-ED44-88EE-E97105E1E75C}"/>
              </a:ext>
            </a:extLst>
          </p:cNvPr>
          <p:cNvSpPr txBox="1"/>
          <p:nvPr/>
        </p:nvSpPr>
        <p:spPr>
          <a:xfrm>
            <a:off x="1470769" y="3381559"/>
            <a:ext cx="2700000" cy="612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1400" b="1"/>
              <a:t>○○○○○○の</a:t>
            </a:r>
            <a:endParaRPr kumimoji="1" lang="en-US" altLang="ja-JP" sz="1400" b="1" dirty="0"/>
          </a:p>
          <a:p>
            <a:pPr>
              <a:spcAft>
                <a:spcPts val="400"/>
              </a:spcAft>
            </a:pPr>
            <a:r>
              <a:rPr kumimoji="1" lang="ja-JP" altLang="en-US" sz="1400" b="1"/>
              <a:t>編集・共有・公開</a:t>
            </a:r>
            <a:endParaRPr kumimoji="1" lang="en-US" altLang="ja-JP" sz="1400" b="1" dirty="0"/>
          </a:p>
        </p:txBody>
      </p:sp>
      <p:pic>
        <p:nvPicPr>
          <p:cNvPr id="58" name="グラフィックス 57" descr="バッジ: チェックマーク 1 単色塗りつぶし">
            <a:extLst>
              <a:ext uri="{FF2B5EF4-FFF2-40B4-BE49-F238E27FC236}">
                <a16:creationId xmlns:a16="http://schemas.microsoft.com/office/drawing/2014/main" id="{7B93FB5B-271F-BD48-A244-A45A583ECC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2956" y="3507559"/>
            <a:ext cx="360000" cy="360000"/>
          </a:xfrm>
          <a:prstGeom prst="rect">
            <a:avLst/>
          </a:prstGeom>
        </p:spPr>
      </p:pic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BA52DA57-44D1-0B49-BD5D-B6849DB4FFB8}"/>
              </a:ext>
            </a:extLst>
          </p:cNvPr>
          <p:cNvSpPr txBox="1"/>
          <p:nvPr/>
        </p:nvSpPr>
        <p:spPr>
          <a:xfrm>
            <a:off x="1470769" y="4061133"/>
            <a:ext cx="2700000" cy="612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1400" b="1"/>
              <a:t>○○○○○○の</a:t>
            </a:r>
            <a:endParaRPr kumimoji="1" lang="en-US" altLang="ja-JP" sz="1400" b="1" dirty="0"/>
          </a:p>
          <a:p>
            <a:pPr>
              <a:spcAft>
                <a:spcPts val="400"/>
              </a:spcAft>
            </a:pPr>
            <a:r>
              <a:rPr kumimoji="1" lang="ja-JP" altLang="en-US" sz="1400" b="1"/>
              <a:t>自動集計・レポート作成</a:t>
            </a:r>
            <a:endParaRPr kumimoji="1" lang="en-US" altLang="ja-JP" sz="1400" b="1" dirty="0"/>
          </a:p>
        </p:txBody>
      </p:sp>
      <p:pic>
        <p:nvPicPr>
          <p:cNvPr id="60" name="グラフィックス 59" descr="バッジ: チェックマーク 1 単色塗りつぶし">
            <a:extLst>
              <a:ext uri="{FF2B5EF4-FFF2-40B4-BE49-F238E27FC236}">
                <a16:creationId xmlns:a16="http://schemas.microsoft.com/office/drawing/2014/main" id="{30A6B675-DE4B-E944-B60A-B37F016D02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2956" y="4187133"/>
            <a:ext cx="360000" cy="360000"/>
          </a:xfrm>
          <a:prstGeom prst="rect">
            <a:avLst/>
          </a:prstGeom>
        </p:spPr>
      </p:pic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1135A09-931F-0C49-8FBF-F6F9584D48F1}"/>
              </a:ext>
            </a:extLst>
          </p:cNvPr>
          <p:cNvSpPr txBox="1"/>
          <p:nvPr/>
        </p:nvSpPr>
        <p:spPr>
          <a:xfrm>
            <a:off x="1470769" y="4740707"/>
            <a:ext cx="2700000" cy="612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1400" b="1"/>
              <a:t>○○○○○○専門家による</a:t>
            </a:r>
            <a:endParaRPr kumimoji="1" lang="en-US" altLang="ja-JP" sz="1400" b="1" dirty="0"/>
          </a:p>
          <a:p>
            <a:pPr>
              <a:spcAft>
                <a:spcPts val="400"/>
              </a:spcAft>
            </a:pPr>
            <a:r>
              <a:rPr kumimoji="1" lang="ja-JP" altLang="en-US" sz="1400" b="1"/>
              <a:t>導入サポート・改善提案</a:t>
            </a:r>
            <a:endParaRPr kumimoji="1" lang="en-US" altLang="ja-JP" sz="1400" b="1" dirty="0"/>
          </a:p>
        </p:txBody>
      </p:sp>
      <p:pic>
        <p:nvPicPr>
          <p:cNvPr id="62" name="グラフィックス 61" descr="バッジ: チェックマーク 1 単色塗りつぶし">
            <a:extLst>
              <a:ext uri="{FF2B5EF4-FFF2-40B4-BE49-F238E27FC236}">
                <a16:creationId xmlns:a16="http://schemas.microsoft.com/office/drawing/2014/main" id="{9D755FDF-05E6-2943-AEC4-21E68EB358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2956" y="4866707"/>
            <a:ext cx="360000" cy="360000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1C5B63F7-5868-0149-AF72-BE5EE911255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83"/>
          <a:stretch/>
        </p:blipFill>
        <p:spPr>
          <a:xfrm>
            <a:off x="4083008" y="2790304"/>
            <a:ext cx="5048857" cy="2754970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D4209758-8626-6446-B2A7-420DBB9111A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0024" y="3022879"/>
            <a:ext cx="3537549" cy="2088117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C65FE9FF-565D-8643-91D3-1C8F049C133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49794" y="3701629"/>
            <a:ext cx="970874" cy="1896137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8C0CEB60-4EEA-614C-8140-CA2B09DE043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5574" y="3856320"/>
            <a:ext cx="791754" cy="1635006"/>
          </a:xfrm>
          <a:prstGeom prst="rect">
            <a:avLst/>
          </a:prstGeom>
        </p:spPr>
      </p:pic>
      <p:sp>
        <p:nvSpPr>
          <p:cNvPr id="92" name="円/楕円 91">
            <a:extLst>
              <a:ext uri="{FF2B5EF4-FFF2-40B4-BE49-F238E27FC236}">
                <a16:creationId xmlns:a16="http://schemas.microsoft.com/office/drawing/2014/main" id="{E1458249-278B-5541-B4D8-1403634AAABD}"/>
              </a:ext>
            </a:extLst>
          </p:cNvPr>
          <p:cNvSpPr>
            <a:spLocks noChangeAspect="1"/>
          </p:cNvSpPr>
          <p:nvPr/>
        </p:nvSpPr>
        <p:spPr>
          <a:xfrm>
            <a:off x="6825849" y="2289863"/>
            <a:ext cx="1260000" cy="1260000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>
              <a:spcAft>
                <a:spcPts val="400"/>
              </a:spcAft>
            </a:pPr>
            <a:r>
              <a:rPr kumimoji="1" lang="ja-JP" altLang="en-US" sz="1200" b="1" dirty="0">
                <a:ea typeface="Yu Gothic" panose="020B0400000000000000" pitchFamily="34" charset="-128"/>
              </a:rPr>
              <a:t>●●型</a:t>
            </a:r>
            <a:endParaRPr kumimoji="1" lang="en-US" altLang="ja-JP" sz="1200" b="1" dirty="0">
              <a:ea typeface="Yu Gothic" panose="020B0400000000000000" pitchFamily="34" charset="-128"/>
            </a:endParaRPr>
          </a:p>
          <a:p>
            <a:pPr algn="ctr">
              <a:spcAft>
                <a:spcPts val="400"/>
              </a:spcAft>
            </a:pPr>
            <a:r>
              <a:rPr kumimoji="1" lang="ja-JP" altLang="en-US" sz="1200" b="1" dirty="0">
                <a:ea typeface="Yu Gothic" panose="020B0400000000000000" pitchFamily="34" charset="-128"/>
              </a:rPr>
              <a:t>●</a:t>
            </a:r>
            <a:r>
              <a:rPr kumimoji="1" lang="ja-JP" altLang="en-US" sz="1200" b="1">
                <a:ea typeface="Yu Gothic" panose="020B0400000000000000" pitchFamily="34" charset="-128"/>
              </a:rPr>
              <a:t>●ツール</a:t>
            </a:r>
            <a:endParaRPr kumimoji="1" lang="en-US" altLang="ja-JP" sz="1200" b="1" dirty="0">
              <a:ea typeface="Yu Gothic" panose="020B0400000000000000" pitchFamily="34" charset="-128"/>
            </a:endParaRPr>
          </a:p>
        </p:txBody>
      </p:sp>
      <p:sp>
        <p:nvSpPr>
          <p:cNvPr id="93" name="円/楕円 22">
            <a:extLst>
              <a:ext uri="{FF2B5EF4-FFF2-40B4-BE49-F238E27FC236}">
                <a16:creationId xmlns:a16="http://schemas.microsoft.com/office/drawing/2014/main" id="{10320CBE-278B-F74B-BDCE-9712FC567525}"/>
              </a:ext>
            </a:extLst>
          </p:cNvPr>
          <p:cNvSpPr>
            <a:spLocks noChangeAspect="1"/>
          </p:cNvSpPr>
          <p:nvPr/>
        </p:nvSpPr>
        <p:spPr>
          <a:xfrm>
            <a:off x="7977000" y="2296129"/>
            <a:ext cx="1260000" cy="1260000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>
              <a:spcAft>
                <a:spcPts val="400"/>
              </a:spcAft>
            </a:pPr>
            <a:r>
              <a:rPr kumimoji="1" lang="ja-JP" altLang="en-US" sz="1200" b="1" dirty="0">
                <a:ea typeface="Yu Gothic" panose="020B0400000000000000" pitchFamily="34" charset="-128"/>
              </a:rPr>
              <a:t>●●</a:t>
            </a:r>
            <a:r>
              <a:rPr kumimoji="1" lang="ja-JP" altLang="en-US" sz="1200" b="1">
                <a:ea typeface="Yu Gothic" panose="020B0400000000000000" pitchFamily="34" charset="-128"/>
              </a:rPr>
              <a:t>社の</a:t>
            </a:r>
            <a:endParaRPr kumimoji="1" lang="en-US" altLang="ja-JP" sz="1200" b="1" dirty="0">
              <a:ea typeface="Yu Gothic" panose="020B0400000000000000" pitchFamily="34" charset="-128"/>
            </a:endParaRPr>
          </a:p>
          <a:p>
            <a:pPr algn="ctr">
              <a:spcAft>
                <a:spcPts val="400"/>
              </a:spcAft>
            </a:pPr>
            <a:r>
              <a:rPr kumimoji="1" lang="ja-JP" altLang="en-US" sz="1200" b="1">
                <a:ea typeface="Yu Gothic" panose="020B0400000000000000" pitchFamily="34" charset="-128"/>
              </a:rPr>
              <a:t>支援</a:t>
            </a:r>
            <a:r>
              <a:rPr kumimoji="1" lang="ja-JP" altLang="en-US" sz="1200" b="1" dirty="0">
                <a:ea typeface="Yu Gothic" panose="020B0400000000000000" pitchFamily="34" charset="-128"/>
              </a:rPr>
              <a:t>実績</a:t>
            </a:r>
            <a:endParaRPr kumimoji="1" lang="en-US" altLang="ja-JP" sz="1200" b="1" dirty="0">
              <a:ea typeface="Yu Gothic" panose="020B0400000000000000" pitchFamily="34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F316DDD-F9B7-F848-8990-655385DC2C6E}"/>
              </a:ext>
            </a:extLst>
          </p:cNvPr>
          <p:cNvSpPr/>
          <p:nvPr/>
        </p:nvSpPr>
        <p:spPr>
          <a:xfrm>
            <a:off x="6076303" y="4452142"/>
            <a:ext cx="1620000" cy="28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>
                <a:solidFill>
                  <a:schemeClr val="tx1"/>
                </a:solidFill>
              </a:rPr>
              <a:t>サービスイメージ</a:t>
            </a:r>
          </a:p>
        </p:txBody>
      </p:sp>
    </p:spTree>
    <p:extLst>
      <p:ext uri="{BB962C8B-B14F-4D97-AF65-F5344CB8AC3E}">
        <p14:creationId xmlns:p14="http://schemas.microsoft.com/office/powerpoint/2010/main" val="2421222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97;p121">
            <a:extLst>
              <a:ext uri="{FF2B5EF4-FFF2-40B4-BE49-F238E27FC236}">
                <a16:creationId xmlns:a16="http://schemas.microsoft.com/office/drawing/2014/main" id="{014E92BD-016E-4617-2FAB-4036C0556CA9}"/>
              </a:ext>
            </a:extLst>
          </p:cNvPr>
          <p:cNvSpPr/>
          <p:nvPr/>
        </p:nvSpPr>
        <p:spPr>
          <a:xfrm>
            <a:off x="866775" y="3367573"/>
            <a:ext cx="8172450" cy="18023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138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4" name="Google Shape;201;p121">
            <a:extLst>
              <a:ext uri="{FF2B5EF4-FFF2-40B4-BE49-F238E27FC236}">
                <a16:creationId xmlns:a16="http://schemas.microsoft.com/office/drawing/2014/main" id="{8DD12E05-D82D-6210-FA43-1C2B7EBD4BCC}"/>
              </a:ext>
            </a:extLst>
          </p:cNvPr>
          <p:cNvSpPr/>
          <p:nvPr/>
        </p:nvSpPr>
        <p:spPr>
          <a:xfrm>
            <a:off x="1677630" y="2630829"/>
            <a:ext cx="1287000" cy="1287000"/>
          </a:xfrm>
          <a:prstGeom prst="ellipse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r>
              <a:rPr lang="en-US" altLang="ja-JP" sz="1200" b="1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icon</a:t>
            </a:r>
            <a:endParaRPr sz="1200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9" name="Google Shape;202;p121">
            <a:extLst>
              <a:ext uri="{FF2B5EF4-FFF2-40B4-BE49-F238E27FC236}">
                <a16:creationId xmlns:a16="http://schemas.microsoft.com/office/drawing/2014/main" id="{C6D812A5-BB2B-1069-D879-39EDA50599F8}"/>
              </a:ext>
            </a:extLst>
          </p:cNvPr>
          <p:cNvSpPr/>
          <p:nvPr/>
        </p:nvSpPr>
        <p:spPr>
          <a:xfrm>
            <a:off x="4309500" y="2630829"/>
            <a:ext cx="1287000" cy="1287000"/>
          </a:xfrm>
          <a:prstGeom prst="ellipse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r>
              <a:rPr lang="en-US" altLang="ja-JP" sz="1200" b="1" dirty="0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icon</a:t>
            </a:r>
            <a:endParaRPr sz="1200" b="1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2" name="Google Shape;203;p121">
            <a:extLst>
              <a:ext uri="{FF2B5EF4-FFF2-40B4-BE49-F238E27FC236}">
                <a16:creationId xmlns:a16="http://schemas.microsoft.com/office/drawing/2014/main" id="{8A1945A7-DE48-E2E0-C5C4-6D9348263525}"/>
              </a:ext>
            </a:extLst>
          </p:cNvPr>
          <p:cNvSpPr/>
          <p:nvPr/>
        </p:nvSpPr>
        <p:spPr>
          <a:xfrm>
            <a:off x="7012688" y="2630829"/>
            <a:ext cx="1287000" cy="1287000"/>
          </a:xfrm>
          <a:prstGeom prst="ellipse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r>
              <a:rPr lang="en-US" altLang="ja-JP" sz="1200" b="1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icon</a:t>
            </a:r>
            <a:endParaRPr sz="1200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3" name="Google Shape;204;p121">
            <a:extLst>
              <a:ext uri="{FF2B5EF4-FFF2-40B4-BE49-F238E27FC236}">
                <a16:creationId xmlns:a16="http://schemas.microsoft.com/office/drawing/2014/main" id="{59406254-E29D-549B-4847-0A1FB322F4DC}"/>
              </a:ext>
            </a:extLst>
          </p:cNvPr>
          <p:cNvSpPr txBox="1"/>
          <p:nvPr/>
        </p:nvSpPr>
        <p:spPr>
          <a:xfrm>
            <a:off x="1370505" y="4122027"/>
            <a:ext cx="1901250" cy="860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250" tIns="29250" rIns="29250" bIns="29250" anchor="t" anchorCtr="0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800" b="1" dirty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●●●●●で</a:t>
            </a:r>
          </a:p>
          <a:p>
            <a:pPr algn="ctr">
              <a:spcBef>
                <a:spcPts val="325"/>
              </a:spcBef>
              <a:spcAft>
                <a:spcPts val="400"/>
              </a:spcAft>
            </a:pPr>
            <a:r>
              <a:rPr lang="ja-JP" altLang="en-US" sz="1800" b="1" dirty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コストがかかる</a:t>
            </a:r>
            <a:endParaRPr lang="ja-JP" altLang="en-US" sz="2400" b="1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4" name="Google Shape;205;p121">
            <a:extLst>
              <a:ext uri="{FF2B5EF4-FFF2-40B4-BE49-F238E27FC236}">
                <a16:creationId xmlns:a16="http://schemas.microsoft.com/office/drawing/2014/main" id="{81C0DE28-A801-AC40-4F72-D157BFC3946A}"/>
              </a:ext>
            </a:extLst>
          </p:cNvPr>
          <p:cNvSpPr txBox="1"/>
          <p:nvPr/>
        </p:nvSpPr>
        <p:spPr>
          <a:xfrm>
            <a:off x="4002375" y="4122027"/>
            <a:ext cx="1901250" cy="860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250" tIns="29250" rIns="29250" bIns="29250" anchor="t" anchorCtr="0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800" b="1" dirty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●●●●●で</a:t>
            </a:r>
          </a:p>
          <a:p>
            <a:pPr algn="ctr">
              <a:spcBef>
                <a:spcPts val="325"/>
              </a:spcBef>
              <a:spcAft>
                <a:spcPts val="400"/>
              </a:spcAft>
            </a:pPr>
            <a:r>
              <a:rPr lang="ja-JP" altLang="en-US" sz="1800" b="1" dirty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人材が不足</a:t>
            </a:r>
            <a:endParaRPr lang="ja-JP" altLang="en-US" sz="2400" b="1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5" name="Google Shape;206;p121">
            <a:extLst>
              <a:ext uri="{FF2B5EF4-FFF2-40B4-BE49-F238E27FC236}">
                <a16:creationId xmlns:a16="http://schemas.microsoft.com/office/drawing/2014/main" id="{7B1CE452-1103-1C22-0766-11EBA291085C}"/>
              </a:ext>
            </a:extLst>
          </p:cNvPr>
          <p:cNvSpPr txBox="1"/>
          <p:nvPr/>
        </p:nvSpPr>
        <p:spPr>
          <a:xfrm>
            <a:off x="6705649" y="4122027"/>
            <a:ext cx="1901250" cy="860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250" tIns="29250" rIns="29250" bIns="29250" anchor="t" anchorCtr="0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800" b="1" dirty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●●●●●で</a:t>
            </a:r>
          </a:p>
          <a:p>
            <a:pPr algn="ctr">
              <a:spcBef>
                <a:spcPts val="325"/>
              </a:spcBef>
              <a:spcAft>
                <a:spcPts val="400"/>
              </a:spcAft>
            </a:pPr>
            <a:r>
              <a:rPr lang="ja-JP" altLang="en-US" sz="1800" b="1" dirty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売上が伸びない</a:t>
            </a:r>
            <a:endParaRPr lang="ja-JP" altLang="en-US" sz="2400" b="1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テキスト プレースホルダー 2">
            <a:extLst>
              <a:ext uri="{FF2B5EF4-FFF2-40B4-BE49-F238E27FC236}">
                <a16:creationId xmlns:a16="http://schemas.microsoft.com/office/drawing/2014/main" id="{1BD617E8-84D9-9C41-A4E4-5E968B39A410}"/>
              </a:ext>
            </a:extLst>
          </p:cNvPr>
          <p:cNvSpPr txBox="1">
            <a:spLocks/>
          </p:cNvSpPr>
          <p:nvPr/>
        </p:nvSpPr>
        <p:spPr>
          <a:xfrm>
            <a:off x="1311406" y="1565495"/>
            <a:ext cx="7312500" cy="468000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ja-JP" altLang="en-US" sz="1138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203D2DED-EE26-A61D-907B-180C0FB8E6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サービス紹介</a:t>
            </a:r>
            <a:endParaRPr lang="ja-JP" altLang="en-US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3E66A918-F957-EC45-8BB5-853F46CBD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よくある課題</a:t>
            </a:r>
          </a:p>
        </p:txBody>
      </p:sp>
      <p:sp>
        <p:nvSpPr>
          <p:cNvPr id="15" name="スライド番号プレースホルダー 4">
            <a:extLst>
              <a:ext uri="{FF2B5EF4-FFF2-40B4-BE49-F238E27FC236}">
                <a16:creationId xmlns:a16="http://schemas.microsoft.com/office/drawing/2014/main" id="{1F0A760F-ED81-8E4D-A635-0A8C9BCEEE61}"/>
              </a:ext>
            </a:extLst>
          </p:cNvPr>
          <p:cNvSpPr txBox="1">
            <a:spLocks/>
          </p:cNvSpPr>
          <p:nvPr/>
        </p:nvSpPr>
        <p:spPr>
          <a:xfrm>
            <a:off x="7948688" y="5816216"/>
            <a:ext cx="2925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250" tIns="29250" rIns="29250" bIns="29250" anchor="t" anchorCtr="0">
            <a:normAutofit fontScale="6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None/>
              <a:defRPr sz="1200" b="1" i="0" u="none" strike="noStrike" cap="none">
                <a:solidFill>
                  <a:schemeClr val="bg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914400" marR="0" lvl="1" indent="-30988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1371600" marR="0" lvl="2" indent="-30988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1828800" marR="0" lvl="3" indent="-30988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2286000" marR="0" lvl="4" indent="-309879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2CF39A64-FD95-C144-B37D-DFADB2595A9F}" type="slidenum">
              <a:rPr lang="ja-JP" altLang="en-US" sz="975">
                <a:latin typeface="Yu Gothic" panose="020B0400000000000000" pitchFamily="34" charset="-128"/>
                <a:ea typeface="Yu Gothic" panose="020B0400000000000000" pitchFamily="34" charset="-128"/>
              </a:rPr>
              <a:pPr/>
              <a:t>17</a:t>
            </a:fld>
            <a:endParaRPr lang="ja-JP" altLang="en-US" sz="975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829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E176E4AE-4F7C-F20C-2445-BB4A76C2B0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サービス紹介</a:t>
            </a:r>
            <a:endParaRPr lang="ja-JP" altLang="en-US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3E66A918-F957-EC45-8BB5-853F46CBD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〇〇〇サービスとは？</a:t>
            </a:r>
            <a:endParaRPr kumimoji="1" lang="ja-JP" altLang="en-US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5" name="スライド番号プレースホルダー 4">
            <a:extLst>
              <a:ext uri="{FF2B5EF4-FFF2-40B4-BE49-F238E27FC236}">
                <a16:creationId xmlns:a16="http://schemas.microsoft.com/office/drawing/2014/main" id="{1F0A760F-ED81-8E4D-A635-0A8C9BCEEE61}"/>
              </a:ext>
            </a:extLst>
          </p:cNvPr>
          <p:cNvSpPr txBox="1">
            <a:spLocks/>
          </p:cNvSpPr>
          <p:nvPr/>
        </p:nvSpPr>
        <p:spPr>
          <a:xfrm>
            <a:off x="7948688" y="5816216"/>
            <a:ext cx="2925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250" tIns="29250" rIns="29250" bIns="29250" anchor="t" anchorCtr="0">
            <a:normAutofit fontScale="6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None/>
              <a:defRPr sz="1200" b="1" i="0" u="none" strike="noStrike" cap="none">
                <a:solidFill>
                  <a:schemeClr val="bg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914400" marR="0" lvl="1" indent="-30988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1371600" marR="0" lvl="2" indent="-30988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1828800" marR="0" lvl="3" indent="-30988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2286000" marR="0" lvl="4" indent="-309879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2CF39A64-FD95-C144-B37D-DFADB2595A9F}" type="slidenum">
              <a:rPr lang="ja-JP" altLang="en-US" sz="975">
                <a:latin typeface="Yu Gothic" panose="020B0400000000000000" pitchFamily="34" charset="-128"/>
                <a:ea typeface="Yu Gothic" panose="020B0400000000000000" pitchFamily="34" charset="-128"/>
              </a:rPr>
              <a:pPr/>
              <a:t>18</a:t>
            </a:fld>
            <a:endParaRPr lang="ja-JP" altLang="en-US" sz="975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7" name="Google Shape;197;p121">
            <a:extLst>
              <a:ext uri="{FF2B5EF4-FFF2-40B4-BE49-F238E27FC236}">
                <a16:creationId xmlns:a16="http://schemas.microsoft.com/office/drawing/2014/main" id="{5B35B1EC-C1A2-D342-A4EB-5DB79FFE18C9}"/>
              </a:ext>
            </a:extLst>
          </p:cNvPr>
          <p:cNvSpPr/>
          <p:nvPr/>
        </p:nvSpPr>
        <p:spPr>
          <a:xfrm>
            <a:off x="866775" y="3367573"/>
            <a:ext cx="8172450" cy="18023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138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0" name="Google Shape;201;p121">
            <a:extLst>
              <a:ext uri="{FF2B5EF4-FFF2-40B4-BE49-F238E27FC236}">
                <a16:creationId xmlns:a16="http://schemas.microsoft.com/office/drawing/2014/main" id="{81B67992-B4F4-A644-B9AC-AF791968AB5B}"/>
              </a:ext>
            </a:extLst>
          </p:cNvPr>
          <p:cNvSpPr/>
          <p:nvPr/>
        </p:nvSpPr>
        <p:spPr>
          <a:xfrm>
            <a:off x="1677630" y="2630829"/>
            <a:ext cx="1287000" cy="1287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r>
              <a:rPr lang="en-US" altLang="ja-JP" sz="1200" b="1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icon</a:t>
            </a:r>
            <a:endParaRPr sz="1200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1" name="Google Shape;202;p121">
            <a:extLst>
              <a:ext uri="{FF2B5EF4-FFF2-40B4-BE49-F238E27FC236}">
                <a16:creationId xmlns:a16="http://schemas.microsoft.com/office/drawing/2014/main" id="{937C42AF-A397-C944-BC8F-4998218D80E6}"/>
              </a:ext>
            </a:extLst>
          </p:cNvPr>
          <p:cNvSpPr/>
          <p:nvPr/>
        </p:nvSpPr>
        <p:spPr>
          <a:xfrm>
            <a:off x="4309500" y="2630829"/>
            <a:ext cx="1287000" cy="1287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r>
              <a:rPr lang="en-US" altLang="ja-JP" sz="1200" b="1" dirty="0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icon</a:t>
            </a:r>
            <a:endParaRPr sz="1200" b="1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2" name="Google Shape;203;p121">
            <a:extLst>
              <a:ext uri="{FF2B5EF4-FFF2-40B4-BE49-F238E27FC236}">
                <a16:creationId xmlns:a16="http://schemas.microsoft.com/office/drawing/2014/main" id="{61F811ED-B844-3F46-86C9-2E2085E14329}"/>
              </a:ext>
            </a:extLst>
          </p:cNvPr>
          <p:cNvSpPr/>
          <p:nvPr/>
        </p:nvSpPr>
        <p:spPr>
          <a:xfrm>
            <a:off x="7012688" y="2630829"/>
            <a:ext cx="1287000" cy="1287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r>
              <a:rPr lang="en-US" altLang="ja-JP" sz="1200" b="1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icon</a:t>
            </a:r>
            <a:endParaRPr sz="1200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3" name="Google Shape;204;p121">
            <a:extLst>
              <a:ext uri="{FF2B5EF4-FFF2-40B4-BE49-F238E27FC236}">
                <a16:creationId xmlns:a16="http://schemas.microsoft.com/office/drawing/2014/main" id="{9849CD70-43C8-9440-9324-8AFB9E44A7CA}"/>
              </a:ext>
            </a:extLst>
          </p:cNvPr>
          <p:cNvSpPr txBox="1"/>
          <p:nvPr/>
        </p:nvSpPr>
        <p:spPr>
          <a:xfrm>
            <a:off x="1370505" y="4122027"/>
            <a:ext cx="1901250" cy="860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250" tIns="29250" rIns="29250" bIns="29250" anchor="t" anchorCtr="0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b="1" dirty="0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●●●●●で</a:t>
            </a:r>
            <a:endParaRPr b="1" dirty="0">
              <a:solidFill>
                <a:srgbClr val="00ACBA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algn="ctr">
              <a:spcBef>
                <a:spcPts val="325"/>
              </a:spcBef>
              <a:spcAft>
                <a:spcPts val="400"/>
              </a:spcAft>
            </a:pPr>
            <a:r>
              <a:rPr lang="ja-JP" altLang="en-US" b="1" dirty="0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コスト削減</a:t>
            </a:r>
            <a:endParaRPr sz="2400" b="1" dirty="0">
              <a:solidFill>
                <a:srgbClr val="00ACBA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5" name="Google Shape;205;p121">
            <a:extLst>
              <a:ext uri="{FF2B5EF4-FFF2-40B4-BE49-F238E27FC236}">
                <a16:creationId xmlns:a16="http://schemas.microsoft.com/office/drawing/2014/main" id="{EA7DD4C1-C55F-2444-8B71-E68720E25970}"/>
              </a:ext>
            </a:extLst>
          </p:cNvPr>
          <p:cNvSpPr txBox="1"/>
          <p:nvPr/>
        </p:nvSpPr>
        <p:spPr>
          <a:xfrm>
            <a:off x="4002375" y="4122027"/>
            <a:ext cx="1901250" cy="860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250" tIns="29250" rIns="29250" bIns="29250" anchor="t" anchorCtr="0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b="1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●●●●●で</a:t>
            </a:r>
            <a:endParaRPr b="1">
              <a:solidFill>
                <a:srgbClr val="00ACBA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algn="ctr">
              <a:spcBef>
                <a:spcPts val="325"/>
              </a:spcBef>
              <a:spcAft>
                <a:spcPts val="400"/>
              </a:spcAft>
            </a:pPr>
            <a:r>
              <a:rPr lang="ja-JP" altLang="en-US" b="1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作業効率アップ</a:t>
            </a:r>
            <a:endParaRPr sz="2400" b="1">
              <a:solidFill>
                <a:srgbClr val="00ACBA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6" name="Google Shape;206;p121">
            <a:extLst>
              <a:ext uri="{FF2B5EF4-FFF2-40B4-BE49-F238E27FC236}">
                <a16:creationId xmlns:a16="http://schemas.microsoft.com/office/drawing/2014/main" id="{7F5B5A5E-2EC0-324B-9C2E-6A6EF9CABE54}"/>
              </a:ext>
            </a:extLst>
          </p:cNvPr>
          <p:cNvSpPr txBox="1"/>
          <p:nvPr/>
        </p:nvSpPr>
        <p:spPr>
          <a:xfrm>
            <a:off x="6705649" y="4122027"/>
            <a:ext cx="1901250" cy="860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250" tIns="29250" rIns="29250" bIns="29250" anchor="t" anchorCtr="0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b="1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●●●●●で</a:t>
            </a:r>
            <a:endParaRPr b="1" dirty="0">
              <a:solidFill>
                <a:srgbClr val="00ACBA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algn="ctr">
              <a:spcBef>
                <a:spcPts val="325"/>
              </a:spcBef>
              <a:spcAft>
                <a:spcPts val="400"/>
              </a:spcAft>
            </a:pPr>
            <a:r>
              <a:rPr lang="ja-JP" altLang="en-US" b="1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売上拡大</a:t>
            </a:r>
            <a:endParaRPr sz="2400" b="1" dirty="0">
              <a:solidFill>
                <a:srgbClr val="00ACBA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513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B6E2DDC-5C44-8626-D8CD-B1266F2DA3F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1</a:t>
            </a:fld>
            <a:endParaRPr kumimoji="1" lang="ja-JP" altLang="en-US" sz="1517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5DD4F1-53C4-6D65-7104-E5E4EC0F2AF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ja-JP" dirty="0"/>
              <a:t>00:00</a:t>
            </a:r>
            <a:r>
              <a:rPr lang="ja-JP" altLang="en-US" dirty="0"/>
              <a:t>～開始予定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5C2DC334-F1B4-E906-43C5-843869913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講演開始までもう少々お待ちくださいませ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5BC999-781C-888C-953A-AD6682ED55B5}"/>
              </a:ext>
            </a:extLst>
          </p:cNvPr>
          <p:cNvSpPr/>
          <p:nvPr/>
        </p:nvSpPr>
        <p:spPr>
          <a:xfrm>
            <a:off x="6207071" y="2498565"/>
            <a:ext cx="3029929" cy="503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タイムテーブル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E80D9FB-25A3-3557-2547-5FF94E81518C}"/>
              </a:ext>
            </a:extLst>
          </p:cNvPr>
          <p:cNvSpPr txBox="1"/>
          <p:nvPr/>
        </p:nvSpPr>
        <p:spPr>
          <a:xfrm>
            <a:off x="6207071" y="3139747"/>
            <a:ext cx="3029929" cy="1529736"/>
          </a:xfrm>
          <a:prstGeom prst="rect">
            <a:avLst/>
          </a:prstGeom>
          <a:noFill/>
        </p:spPr>
        <p:txBody>
          <a:bodyPr wrap="square" lIns="39000" tIns="39000" rIns="39000" bIns="39000" rtlCol="0">
            <a:spAutoFit/>
          </a:bodyPr>
          <a:lstStyle/>
          <a:p>
            <a:pPr marL="185731" indent="-185731">
              <a:lnSpc>
                <a:spcPct val="150000"/>
              </a:lnSpc>
              <a:spcAft>
                <a:spcPts val="433"/>
              </a:spcAft>
              <a:buClr>
                <a:srgbClr val="00ACBB"/>
              </a:buClr>
              <a:buFont typeface="Wingdings" pitchFamily="2" charset="2"/>
              <a:buChar char="l"/>
            </a:pPr>
            <a:r>
              <a:rPr kumimoji="1" lang="en-US" altLang="ja-JP" sz="1100" b="1" dirty="0"/>
              <a:t>00:00</a:t>
            </a:r>
            <a:r>
              <a:rPr kumimoji="1" lang="ja-JP" altLang="en-US" sz="1100" b="1" dirty="0"/>
              <a:t>～　最初のご挨拶</a:t>
            </a:r>
          </a:p>
          <a:p>
            <a:pPr marL="185731" indent="-185731">
              <a:lnSpc>
                <a:spcPct val="150000"/>
              </a:lnSpc>
              <a:spcAft>
                <a:spcPts val="433"/>
              </a:spcAft>
              <a:buClr>
                <a:srgbClr val="00ACBB"/>
              </a:buClr>
              <a:buFont typeface="Wingdings" pitchFamily="2" charset="2"/>
              <a:buChar char="l"/>
            </a:pPr>
            <a:r>
              <a:rPr kumimoji="1" lang="en-US" altLang="ja-JP" sz="1100" b="1" dirty="0"/>
              <a:t>00:05</a:t>
            </a:r>
            <a:r>
              <a:rPr kumimoji="1" lang="ja-JP" altLang="en-US" sz="1100" b="1" dirty="0"/>
              <a:t>～　アジェンダ①テキストテキスト</a:t>
            </a:r>
          </a:p>
          <a:p>
            <a:pPr marL="185731" indent="-185731">
              <a:lnSpc>
                <a:spcPct val="150000"/>
              </a:lnSpc>
              <a:spcAft>
                <a:spcPts val="433"/>
              </a:spcAft>
              <a:buClr>
                <a:srgbClr val="00ACBB"/>
              </a:buClr>
              <a:buFont typeface="Wingdings" pitchFamily="2" charset="2"/>
              <a:buChar char="l"/>
            </a:pPr>
            <a:r>
              <a:rPr kumimoji="1" lang="en-US" altLang="ja-JP" sz="1100" b="1" dirty="0"/>
              <a:t>00:20</a:t>
            </a:r>
            <a:r>
              <a:rPr kumimoji="1" lang="ja-JP" altLang="en-US" sz="1100" b="1" dirty="0"/>
              <a:t>～　アジェンダ②テキストテキスト</a:t>
            </a:r>
          </a:p>
          <a:p>
            <a:pPr marL="185731" indent="-185731">
              <a:lnSpc>
                <a:spcPct val="150000"/>
              </a:lnSpc>
              <a:spcAft>
                <a:spcPts val="433"/>
              </a:spcAft>
              <a:buClr>
                <a:srgbClr val="00ACBB"/>
              </a:buClr>
              <a:buFont typeface="Wingdings" pitchFamily="2" charset="2"/>
              <a:buChar char="l"/>
            </a:pPr>
            <a:r>
              <a:rPr kumimoji="1" lang="en-US" altLang="ja-JP" sz="1100" b="1" dirty="0"/>
              <a:t>00:35</a:t>
            </a:r>
            <a:r>
              <a:rPr kumimoji="1" lang="ja-JP" altLang="en-US" sz="1100" b="1" dirty="0"/>
              <a:t>～　アジェンダ③テキストテキスト</a:t>
            </a:r>
          </a:p>
          <a:p>
            <a:pPr marL="185731" indent="-185731">
              <a:lnSpc>
                <a:spcPct val="150000"/>
              </a:lnSpc>
              <a:spcAft>
                <a:spcPts val="433"/>
              </a:spcAft>
              <a:buClr>
                <a:srgbClr val="00ACBB"/>
              </a:buClr>
              <a:buFont typeface="Wingdings" pitchFamily="2" charset="2"/>
              <a:buChar char="l"/>
            </a:pPr>
            <a:r>
              <a:rPr kumimoji="1" lang="en-US" altLang="ja-JP" sz="1100" b="1" dirty="0"/>
              <a:t>00:50</a:t>
            </a:r>
            <a:r>
              <a:rPr kumimoji="1" lang="ja-JP" altLang="en-US" sz="1100" b="1" dirty="0"/>
              <a:t>～　質疑応答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2B38475-74E3-4FB0-E602-284F188F37A7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FA401EAA-904A-4FF7-F00B-29DB24977CD0}"/>
              </a:ext>
            </a:extLst>
          </p:cNvPr>
          <p:cNvGrpSpPr/>
          <p:nvPr/>
        </p:nvGrpSpPr>
        <p:grpSpPr>
          <a:xfrm>
            <a:off x="669000" y="2498565"/>
            <a:ext cx="5083345" cy="2668756"/>
            <a:chOff x="669000" y="2498565"/>
            <a:chExt cx="5083345" cy="2668756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DCBFE845-DE20-4901-D3BA-5D66C68F23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9000" y="2498565"/>
              <a:ext cx="5083345" cy="2668756"/>
            </a:xfrm>
            <a:prstGeom prst="rect">
              <a:avLst/>
            </a:prstGeom>
          </p:spPr>
        </p:pic>
        <p:pic>
          <p:nvPicPr>
            <p:cNvPr id="17" name="図 16" descr="スーツを着た男性&#10;&#10;自動的に生成された説明">
              <a:extLst>
                <a:ext uri="{FF2B5EF4-FFF2-40B4-BE49-F238E27FC236}">
                  <a16:creationId xmlns:a16="http://schemas.microsoft.com/office/drawing/2014/main" id="{6676C97F-BB5C-D23D-B215-CB5F3B8BF7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79928" y="2689819"/>
              <a:ext cx="1038469" cy="10384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6322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4113F46-5C8B-C447-B543-00432303DB4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EDE2C6-EDF4-C547-9840-B1A845CB0A4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9001" y="374837"/>
            <a:ext cx="8568000" cy="257175"/>
          </a:xfrm>
        </p:spPr>
        <p:txBody>
          <a:bodyPr/>
          <a:lstStyle/>
          <a:p>
            <a:r>
              <a:rPr lang="ja-JP" altLang="en-US"/>
              <a:t>サービス紹介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1162B7C-4D75-D149-98C4-2D0901AC3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000" y="894789"/>
            <a:ext cx="8568000" cy="540000"/>
          </a:xfrm>
        </p:spPr>
        <p:txBody>
          <a:bodyPr>
            <a:normAutofit/>
          </a:bodyPr>
          <a:lstStyle/>
          <a:p>
            <a:r>
              <a:rPr lang="ja-JP" altLang="en-US"/>
              <a:t>〇〇〇サービスの導入企業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23F341D-C19A-884A-94A5-0F2ADF8C6A2A}"/>
              </a:ext>
            </a:extLst>
          </p:cNvPr>
          <p:cNvSpPr/>
          <p:nvPr/>
        </p:nvSpPr>
        <p:spPr>
          <a:xfrm>
            <a:off x="668338" y="2590865"/>
            <a:ext cx="2520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00" tIns="39000" rIns="39000" bIns="39000"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ABDCAE1-9E42-9843-921D-3F5655FA8CA5}"/>
              </a:ext>
            </a:extLst>
          </p:cNvPr>
          <p:cNvSpPr/>
          <p:nvPr/>
        </p:nvSpPr>
        <p:spPr>
          <a:xfrm>
            <a:off x="668338" y="3299528"/>
            <a:ext cx="2520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00" tIns="39000" rIns="39000" bIns="39000"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963C5E4-FDB6-7F43-A8DB-E5B8218A8A20}"/>
              </a:ext>
            </a:extLst>
          </p:cNvPr>
          <p:cNvSpPr/>
          <p:nvPr/>
        </p:nvSpPr>
        <p:spPr>
          <a:xfrm>
            <a:off x="668338" y="4008191"/>
            <a:ext cx="2520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00" tIns="39000" rIns="39000" bIns="39000"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96CA914-DA1E-CD4C-990E-CD3ADA0A6657}"/>
              </a:ext>
            </a:extLst>
          </p:cNvPr>
          <p:cNvSpPr/>
          <p:nvPr/>
        </p:nvSpPr>
        <p:spPr>
          <a:xfrm>
            <a:off x="668338" y="4732782"/>
            <a:ext cx="2520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00" tIns="39000" rIns="39000" bIns="39000"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073963B-7F05-D24D-ABA9-23A0E8A535BD}"/>
              </a:ext>
            </a:extLst>
          </p:cNvPr>
          <p:cNvSpPr/>
          <p:nvPr/>
        </p:nvSpPr>
        <p:spPr>
          <a:xfrm>
            <a:off x="3711256" y="2590865"/>
            <a:ext cx="2520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00" tIns="39000" rIns="39000" bIns="39000"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7E2EE06-BA08-3E49-9D39-9A130390AA43}"/>
              </a:ext>
            </a:extLst>
          </p:cNvPr>
          <p:cNvSpPr/>
          <p:nvPr/>
        </p:nvSpPr>
        <p:spPr>
          <a:xfrm>
            <a:off x="3711256" y="3299528"/>
            <a:ext cx="2520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00" tIns="39000" rIns="39000" bIns="39000"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B0D6AF9-5337-2341-A6C7-D99A42B9A391}"/>
              </a:ext>
            </a:extLst>
          </p:cNvPr>
          <p:cNvSpPr/>
          <p:nvPr/>
        </p:nvSpPr>
        <p:spPr>
          <a:xfrm>
            <a:off x="3711256" y="4008191"/>
            <a:ext cx="2520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00" tIns="39000" rIns="39000" bIns="39000"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203DC19-C607-2144-8EDC-6D12B37713CE}"/>
              </a:ext>
            </a:extLst>
          </p:cNvPr>
          <p:cNvSpPr/>
          <p:nvPr/>
        </p:nvSpPr>
        <p:spPr>
          <a:xfrm>
            <a:off x="3693000" y="4732782"/>
            <a:ext cx="2520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00" tIns="39000" rIns="39000" bIns="39000"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109ED59-0699-534E-AEDE-309DA0B0769F}"/>
              </a:ext>
            </a:extLst>
          </p:cNvPr>
          <p:cNvSpPr/>
          <p:nvPr/>
        </p:nvSpPr>
        <p:spPr>
          <a:xfrm>
            <a:off x="6717662" y="2590865"/>
            <a:ext cx="2520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00" tIns="39000" rIns="39000" bIns="39000"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676852F-D246-F346-96AE-5D2534B86EC4}"/>
              </a:ext>
            </a:extLst>
          </p:cNvPr>
          <p:cNvSpPr/>
          <p:nvPr/>
        </p:nvSpPr>
        <p:spPr>
          <a:xfrm>
            <a:off x="6717662" y="3299528"/>
            <a:ext cx="2520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00" tIns="39000" rIns="39000" bIns="39000"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150993E-6200-E44F-9762-35AF15897438}"/>
              </a:ext>
            </a:extLst>
          </p:cNvPr>
          <p:cNvSpPr/>
          <p:nvPr/>
        </p:nvSpPr>
        <p:spPr>
          <a:xfrm>
            <a:off x="6717662" y="4008191"/>
            <a:ext cx="2520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00" tIns="39000" rIns="39000" bIns="39000"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C1B0ECD-1B7F-6047-BED2-094675407496}"/>
              </a:ext>
            </a:extLst>
          </p:cNvPr>
          <p:cNvSpPr/>
          <p:nvPr/>
        </p:nvSpPr>
        <p:spPr>
          <a:xfrm>
            <a:off x="6717662" y="4732782"/>
            <a:ext cx="2520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00" tIns="39000" rIns="39000" bIns="39000"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07E9E8AC-ADCA-A848-B8F6-C2FDC727396F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28598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455F5EF-6E0E-4F79-81A3-56D130EED2EE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03D1449-4263-9D4F-84FB-1F8D23F6E89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>
            <a:normAutofit/>
          </a:bodyPr>
          <a:lstStyle/>
          <a:p>
            <a:fld id="{2CF39A64-FD95-C144-B37D-DFADB2595A9F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2E2B40-CFD6-4B41-AEF5-52ADE7360EF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9001" y="374837"/>
            <a:ext cx="8568000" cy="257175"/>
          </a:xfrm>
        </p:spPr>
        <p:txBody>
          <a:bodyPr/>
          <a:lstStyle/>
          <a:p>
            <a:r>
              <a:rPr lang="ja-JP" altLang="en-US"/>
              <a:t>サービス紹介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F923C2-5F45-DB4B-80AE-6FD1F03D9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000" y="894789"/>
            <a:ext cx="8568000" cy="540000"/>
          </a:xfrm>
        </p:spPr>
        <p:txBody>
          <a:bodyPr/>
          <a:lstStyle/>
          <a:p>
            <a:r>
              <a:rPr lang="ja-JP" altLang="en-US" dirty="0"/>
              <a:t>〇〇〇の導入で〇〇％の業務効率化に成功</a:t>
            </a:r>
          </a:p>
        </p:txBody>
      </p:sp>
      <p:sp>
        <p:nvSpPr>
          <p:cNvPr id="15" name="テキスト プレースホルダー 1">
            <a:extLst>
              <a:ext uri="{FF2B5EF4-FFF2-40B4-BE49-F238E27FC236}">
                <a16:creationId xmlns:a16="http://schemas.microsoft.com/office/drawing/2014/main" id="{C6669C15-703E-41F0-BFFA-34ADBE671990}"/>
              </a:ext>
            </a:extLst>
          </p:cNvPr>
          <p:cNvSpPr txBox="1">
            <a:spLocks/>
          </p:cNvSpPr>
          <p:nvPr/>
        </p:nvSpPr>
        <p:spPr>
          <a:xfrm>
            <a:off x="471488" y="972262"/>
            <a:ext cx="8999537" cy="427670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>
            <a:lvl1pPr marL="143999" indent="-215999" algn="l" defTabSz="914395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Font typeface="Wingdings" pitchFamily="2" charset="2"/>
              <a:buChar char="l"/>
              <a:defRPr kumimoji="1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773" indent="-165099" algn="l" defTabSz="914395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/>
              <a:defRPr kumimoji="1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2122" indent="-133349" algn="l" defTabSz="914395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/>
              <a:defRPr kumimoji="1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68335" indent="-134937" algn="l" defTabSz="914395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/>
              <a:defRPr kumimoji="1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1684" indent="-133349" algn="l" defTabSz="914395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/>
              <a:defRPr kumimoji="1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85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83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80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77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079A2C6-4EA3-4B27-96E0-E490291A52C1}"/>
              </a:ext>
            </a:extLst>
          </p:cNvPr>
          <p:cNvSpPr/>
          <p:nvPr/>
        </p:nvSpPr>
        <p:spPr>
          <a:xfrm>
            <a:off x="5122986" y="2222597"/>
            <a:ext cx="4348039" cy="503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</a:rPr>
              <a:t>導入前の課題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FBA36B9-F032-4818-B970-88187D763028}"/>
              </a:ext>
            </a:extLst>
          </p:cNvPr>
          <p:cNvSpPr/>
          <p:nvPr/>
        </p:nvSpPr>
        <p:spPr>
          <a:xfrm>
            <a:off x="5113104" y="4146992"/>
            <a:ext cx="4357922" cy="503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</a:rPr>
              <a:t>導入後の効果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709F249-9286-4106-85EF-62C223993D10}"/>
              </a:ext>
            </a:extLst>
          </p:cNvPr>
          <p:cNvSpPr txBox="1"/>
          <p:nvPr/>
        </p:nvSpPr>
        <p:spPr>
          <a:xfrm>
            <a:off x="5122986" y="2733797"/>
            <a:ext cx="4348040" cy="1120072"/>
          </a:xfrm>
          <a:prstGeom prst="rect">
            <a:avLst/>
          </a:prstGeom>
          <a:noFill/>
        </p:spPr>
        <p:txBody>
          <a:bodyPr wrap="square" lIns="39000" tIns="39000" rIns="39000" bIns="39000" rtlCol="0">
            <a:spAutoFit/>
          </a:bodyPr>
          <a:lstStyle/>
          <a:p>
            <a:pPr marL="185731" indent="-185731">
              <a:lnSpc>
                <a:spcPct val="150000"/>
              </a:lnSpc>
              <a:spcAft>
                <a:spcPts val="433"/>
              </a:spcAft>
              <a:buClr>
                <a:srgbClr val="1B224C"/>
              </a:buClr>
              <a:buFont typeface="Wingdings" pitchFamily="2" charset="2"/>
              <a:buChar char="l"/>
            </a:pPr>
            <a:r>
              <a:rPr kumimoji="1" lang="ja-JP" altLang="en-US" sz="1400" dirty="0">
                <a:latin typeface="+mn-ea"/>
              </a:rPr>
              <a:t>○○の確認から実施まで</a:t>
            </a:r>
            <a:r>
              <a:rPr kumimoji="1" lang="en-US" altLang="ja-JP" sz="1400" dirty="0">
                <a:latin typeface="+mn-ea"/>
              </a:rPr>
              <a:t>1</a:t>
            </a:r>
            <a:r>
              <a:rPr kumimoji="1" lang="ja-JP" altLang="en-US" sz="1400" dirty="0">
                <a:latin typeface="+mn-ea"/>
              </a:rPr>
              <a:t>か月以上かかる</a:t>
            </a:r>
            <a:endParaRPr kumimoji="1" lang="en-US" altLang="ja-JP" sz="1400" dirty="0">
              <a:latin typeface="+mn-ea"/>
            </a:endParaRPr>
          </a:p>
          <a:p>
            <a:pPr marL="185731" indent="-185731">
              <a:lnSpc>
                <a:spcPct val="150000"/>
              </a:lnSpc>
              <a:spcAft>
                <a:spcPts val="433"/>
              </a:spcAft>
              <a:buClr>
                <a:srgbClr val="1B224C"/>
              </a:buClr>
              <a:buFont typeface="Wingdings" pitchFamily="2" charset="2"/>
              <a:buChar char="l"/>
            </a:pPr>
            <a:r>
              <a:rPr kumimoji="1" lang="ja-JP" altLang="en-US" sz="1400" dirty="0">
                <a:latin typeface="+mn-ea"/>
              </a:rPr>
              <a:t>担当者は兼務で忙しく、 ○○の改善が進まない</a:t>
            </a:r>
          </a:p>
          <a:p>
            <a:pPr marL="185731" indent="-185731">
              <a:lnSpc>
                <a:spcPct val="150000"/>
              </a:lnSpc>
              <a:spcAft>
                <a:spcPts val="433"/>
              </a:spcAft>
              <a:buClr>
                <a:srgbClr val="1B224C"/>
              </a:buClr>
              <a:buFont typeface="Wingdings" pitchFamily="2" charset="2"/>
              <a:buChar char="l"/>
            </a:pPr>
            <a:r>
              <a:rPr kumimoji="1" lang="ja-JP" altLang="en-US" sz="1400" dirty="0">
                <a:latin typeface="+mn-ea"/>
              </a:rPr>
              <a:t>○○の作業が煩雑になり、ミスが増える</a:t>
            </a:r>
            <a:endParaRPr kumimoji="1" lang="en-US" altLang="ja-JP" sz="1400" dirty="0">
              <a:latin typeface="+mn-ea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135DE61-115E-4C68-8557-B6F080D0D01E}"/>
              </a:ext>
            </a:extLst>
          </p:cNvPr>
          <p:cNvSpPr txBox="1"/>
          <p:nvPr/>
        </p:nvSpPr>
        <p:spPr>
          <a:xfrm>
            <a:off x="5113102" y="4658282"/>
            <a:ext cx="4357923" cy="1120072"/>
          </a:xfrm>
          <a:prstGeom prst="rect">
            <a:avLst/>
          </a:prstGeom>
          <a:noFill/>
        </p:spPr>
        <p:txBody>
          <a:bodyPr wrap="square" lIns="39000" tIns="39000" rIns="39000" bIns="39000" rtlCol="0">
            <a:spAutoFit/>
          </a:bodyPr>
          <a:lstStyle/>
          <a:p>
            <a:pPr marL="185731" indent="-185731">
              <a:lnSpc>
                <a:spcPct val="150000"/>
              </a:lnSpc>
              <a:spcAft>
                <a:spcPts val="433"/>
              </a:spcAft>
              <a:buClr>
                <a:schemeClr val="accent6"/>
              </a:buClr>
              <a:buFont typeface="Wingdings" pitchFamily="2" charset="2"/>
              <a:buChar char="l"/>
            </a:pPr>
            <a:r>
              <a:rPr kumimoji="1" lang="ja-JP" altLang="en-US" sz="1400" dirty="0">
                <a:latin typeface="+mn-ea"/>
              </a:rPr>
              <a:t>○○の作業まで一気通貫。最短</a:t>
            </a:r>
            <a:r>
              <a:rPr kumimoji="1" lang="en-US" altLang="ja-JP" sz="1400" dirty="0">
                <a:latin typeface="+mn-ea"/>
              </a:rPr>
              <a:t>1</a:t>
            </a:r>
            <a:r>
              <a:rPr kumimoji="1" lang="ja-JP" altLang="en-US" sz="1400" dirty="0">
                <a:latin typeface="+mn-ea"/>
              </a:rPr>
              <a:t>日で完了できる</a:t>
            </a:r>
            <a:endParaRPr kumimoji="1" lang="en-US" altLang="ja-JP" sz="1400" dirty="0">
              <a:latin typeface="+mn-ea"/>
            </a:endParaRPr>
          </a:p>
          <a:p>
            <a:pPr marL="185731" indent="-185731">
              <a:lnSpc>
                <a:spcPct val="150000"/>
              </a:lnSpc>
              <a:spcAft>
                <a:spcPts val="433"/>
              </a:spcAft>
              <a:buClr>
                <a:schemeClr val="accent6"/>
              </a:buClr>
              <a:buFont typeface="Wingdings" pitchFamily="2" charset="2"/>
              <a:buChar char="l"/>
            </a:pPr>
            <a:r>
              <a:rPr kumimoji="1" lang="ja-JP" altLang="en-US" sz="1400" dirty="0">
                <a:latin typeface="+mn-ea"/>
              </a:rPr>
              <a:t>○○の改善が進み、新規顧客の獲得○○倍を達成</a:t>
            </a:r>
            <a:endParaRPr kumimoji="1" lang="en-US" altLang="ja-JP" sz="1400" dirty="0">
              <a:latin typeface="+mn-ea"/>
            </a:endParaRPr>
          </a:p>
          <a:p>
            <a:pPr marL="185731" indent="-185731">
              <a:lnSpc>
                <a:spcPct val="150000"/>
              </a:lnSpc>
              <a:spcAft>
                <a:spcPts val="433"/>
              </a:spcAft>
              <a:buClr>
                <a:schemeClr val="accent6"/>
              </a:buClr>
              <a:buFont typeface="Wingdings" pitchFamily="2" charset="2"/>
              <a:buChar char="l"/>
            </a:pPr>
            <a:r>
              <a:rPr kumimoji="1" lang="ja-JP" altLang="en-US" sz="1400" dirty="0">
                <a:latin typeface="+mn-ea"/>
              </a:rPr>
              <a:t>○○の作業フローが効率化され、ミスを軽減</a:t>
            </a:r>
            <a:endParaRPr kumimoji="1" lang="en-US" altLang="ja-JP" sz="1400" dirty="0">
              <a:latin typeface="+mn-ea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4EF442D-E0D2-4F52-9C3F-57289E888BE2}"/>
              </a:ext>
            </a:extLst>
          </p:cNvPr>
          <p:cNvSpPr/>
          <p:nvPr/>
        </p:nvSpPr>
        <p:spPr>
          <a:xfrm>
            <a:off x="471037" y="2222597"/>
            <a:ext cx="2340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00" tIns="39000" rIns="39000" bIns="39000"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5145F98-7E2D-4034-BDB9-443919358129}"/>
              </a:ext>
            </a:extLst>
          </p:cNvPr>
          <p:cNvSpPr/>
          <p:nvPr/>
        </p:nvSpPr>
        <p:spPr>
          <a:xfrm>
            <a:off x="471037" y="4146992"/>
            <a:ext cx="4321860" cy="15964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00" tIns="39000" rIns="39000" bIns="39000" rtlCol="0" anchor="ctr"/>
          <a:lstStyle/>
          <a:p>
            <a:pPr algn="ctr"/>
            <a:r>
              <a:rPr kumimoji="1" lang="en-US" altLang="ja-JP" sz="1733" b="1" dirty="0">
                <a:solidFill>
                  <a:schemeClr val="bg1"/>
                </a:solidFill>
              </a:rPr>
              <a:t>IMG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2AD48B8-BA18-4F78-965C-BD634602F363}"/>
              </a:ext>
            </a:extLst>
          </p:cNvPr>
          <p:cNvSpPr txBox="1"/>
          <p:nvPr/>
        </p:nvSpPr>
        <p:spPr>
          <a:xfrm>
            <a:off x="471038" y="2785557"/>
            <a:ext cx="4481962" cy="1234196"/>
          </a:xfrm>
          <a:prstGeom prst="rect">
            <a:avLst/>
          </a:prstGeom>
          <a:noFill/>
        </p:spPr>
        <p:txBody>
          <a:bodyPr wrap="square" lIns="39000" tIns="39000" rIns="39000" bIns="39000" rtlCol="0"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kumimoji="1" lang="ja-JP" altLang="en-US" b="1" dirty="0">
                <a:latin typeface="+mn-ea"/>
              </a:rPr>
              <a:t>株式会社〇〇〇</a:t>
            </a:r>
            <a:endParaRPr kumimoji="1" lang="en-US" altLang="ja-JP" b="1" dirty="0">
              <a:latin typeface="+mn-ea"/>
            </a:endParaRPr>
          </a:p>
          <a:p>
            <a:pPr marL="185731" indent="-185731">
              <a:spcAft>
                <a:spcPts val="600"/>
              </a:spcAft>
              <a:buClr>
                <a:srgbClr val="00ACBA"/>
              </a:buClr>
              <a:buFont typeface="Wingdings" pitchFamily="2" charset="2"/>
              <a:buChar char="l"/>
            </a:pPr>
            <a:r>
              <a:rPr kumimoji="1" lang="ja-JP" altLang="en-US" sz="1400" dirty="0">
                <a:latin typeface="+mn-ea"/>
              </a:rPr>
              <a:t>サービス内容：○○○○○サービスの開発・提供</a:t>
            </a:r>
            <a:endParaRPr kumimoji="1" lang="en-US" altLang="ja-JP" sz="1400" dirty="0">
              <a:latin typeface="+mn-ea"/>
            </a:endParaRPr>
          </a:p>
          <a:p>
            <a:pPr marL="185731" indent="-185731">
              <a:spcAft>
                <a:spcPts val="600"/>
              </a:spcAft>
              <a:buClr>
                <a:srgbClr val="00ACBA"/>
              </a:buClr>
              <a:buFont typeface="Wingdings" pitchFamily="2" charset="2"/>
              <a:buChar char="l"/>
            </a:pPr>
            <a:r>
              <a:rPr kumimoji="1" lang="ja-JP" altLang="en-US" sz="1400" dirty="0">
                <a:latin typeface="+mn-ea"/>
              </a:rPr>
              <a:t>従業員数：</a:t>
            </a:r>
            <a:r>
              <a:rPr kumimoji="1" lang="en-US" altLang="ja-JP" sz="1400" dirty="0">
                <a:latin typeface="+mn-ea"/>
              </a:rPr>
              <a:t>0,000</a:t>
            </a:r>
            <a:r>
              <a:rPr kumimoji="1" lang="ja-JP" altLang="en-US" sz="1400" dirty="0">
                <a:latin typeface="+mn-ea"/>
              </a:rPr>
              <a:t>人（</a:t>
            </a:r>
            <a:r>
              <a:rPr kumimoji="1" lang="en-US" altLang="ja-JP" sz="1400" dirty="0">
                <a:latin typeface="+mn-ea"/>
              </a:rPr>
              <a:t>0000</a:t>
            </a:r>
            <a:r>
              <a:rPr kumimoji="1" lang="ja-JP" altLang="en-US" sz="1400" dirty="0">
                <a:latin typeface="+mn-ea"/>
              </a:rPr>
              <a:t>年</a:t>
            </a:r>
            <a:r>
              <a:rPr kumimoji="1" lang="en-US" altLang="ja-JP" sz="1400" dirty="0">
                <a:latin typeface="+mn-ea"/>
              </a:rPr>
              <a:t>00</a:t>
            </a:r>
            <a:r>
              <a:rPr kumimoji="1" lang="ja-JP" altLang="en-US" sz="1400" dirty="0">
                <a:latin typeface="+mn-ea"/>
              </a:rPr>
              <a:t>月時点）</a:t>
            </a:r>
            <a:endParaRPr kumimoji="1" lang="en-US" altLang="ja-JP" sz="1400" dirty="0">
              <a:latin typeface="+mn-ea"/>
            </a:endParaRPr>
          </a:p>
        </p:txBody>
      </p:sp>
      <p:sp>
        <p:nvSpPr>
          <p:cNvPr id="4" name="Google Shape;237;p65">
            <a:extLst>
              <a:ext uri="{FF2B5EF4-FFF2-40B4-BE49-F238E27FC236}">
                <a16:creationId xmlns:a16="http://schemas.microsoft.com/office/drawing/2014/main" id="{2CF393C1-2599-0FC6-43CC-4596EF42431B}"/>
              </a:ext>
            </a:extLst>
          </p:cNvPr>
          <p:cNvSpPr txBox="1"/>
          <p:nvPr/>
        </p:nvSpPr>
        <p:spPr>
          <a:xfrm>
            <a:off x="7338646" y="632012"/>
            <a:ext cx="2095866" cy="722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000"/>
              <a:buFont typeface="Wingdings" panose="05000000000000000000" pitchFamily="2" charset="2"/>
              <a:buChar char="l"/>
            </a:pPr>
            <a:r>
              <a:rPr lang="ja-JP" sz="1200" b="1" u="none" strike="noStrike" cap="none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〜サービスの開発・提供</a:t>
            </a:r>
            <a:endParaRPr sz="1200" b="1" u="none" strike="noStrike" cap="none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ACBA"/>
              </a:buClr>
              <a:buSzPts val="1000"/>
              <a:buFont typeface="Wingdings" panose="05000000000000000000" pitchFamily="2" charset="2"/>
              <a:buChar char="l"/>
            </a:pPr>
            <a:r>
              <a:rPr lang="ja-JP" sz="1200" b="1" u="none" strike="noStrike" cap="none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従業員数0,000人 </a:t>
            </a:r>
            <a:endParaRPr lang="en-US" altLang="ja-JP" sz="1200" b="1" u="none" strike="noStrike" cap="none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ACBA"/>
              </a:buClr>
              <a:buSzPts val="1000"/>
            </a:pPr>
            <a:r>
              <a:rPr lang="ja-JP" altLang="en-US" sz="12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</a:t>
            </a:r>
            <a:r>
              <a:rPr lang="ja-JP" altLang="en-US" sz="1200" b="1" u="none" strike="noStrike" cap="none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（</a:t>
            </a:r>
            <a:r>
              <a:rPr lang="ja-JP" sz="1200" b="1" u="none" strike="noStrike" cap="none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0000年00月時点</a:t>
            </a:r>
            <a:r>
              <a:rPr lang="ja-JP" altLang="en-US" sz="1200" b="1" u="none" strike="noStrike" cap="none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）</a:t>
            </a:r>
            <a:endParaRPr sz="1200" b="1" u="none" strike="noStrike" cap="none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3167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6F3D0419-03C2-030E-46F1-35230D5460D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/>
              <a:t>サービス紹介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3E66A918-F957-EC45-8BB5-853F46CBD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料金</a:t>
            </a:r>
          </a:p>
        </p:txBody>
      </p:sp>
      <p:sp>
        <p:nvSpPr>
          <p:cNvPr id="17" name="Google Shape;268;p112">
            <a:extLst>
              <a:ext uri="{FF2B5EF4-FFF2-40B4-BE49-F238E27FC236}">
                <a16:creationId xmlns:a16="http://schemas.microsoft.com/office/drawing/2014/main" id="{FECE9A80-79E2-1F4A-8885-084D9C7C52EE}"/>
              </a:ext>
            </a:extLst>
          </p:cNvPr>
          <p:cNvSpPr/>
          <p:nvPr/>
        </p:nvSpPr>
        <p:spPr>
          <a:xfrm>
            <a:off x="669764" y="2245910"/>
            <a:ext cx="2477475" cy="540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r>
              <a:rPr lang="ja-JP" altLang="en-US" b="1" dirty="0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プラン</a:t>
            </a:r>
            <a:r>
              <a:rPr lang="en-US" altLang="ja-JP" b="1" dirty="0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A</a:t>
            </a:r>
            <a:endParaRPr b="1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2" name="Google Shape;271;p112">
            <a:extLst>
              <a:ext uri="{FF2B5EF4-FFF2-40B4-BE49-F238E27FC236}">
                <a16:creationId xmlns:a16="http://schemas.microsoft.com/office/drawing/2014/main" id="{2EDF7075-3D75-3D4D-8A73-E94298FA1D22}"/>
              </a:ext>
            </a:extLst>
          </p:cNvPr>
          <p:cNvSpPr txBox="1"/>
          <p:nvPr/>
        </p:nvSpPr>
        <p:spPr>
          <a:xfrm>
            <a:off x="669767" y="2995927"/>
            <a:ext cx="2477474" cy="305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250" tIns="29250" rIns="29250" bIns="29250" anchor="t" anchorCtr="0">
            <a:spAutoFit/>
          </a:bodyPr>
          <a:lstStyle/>
          <a:p>
            <a:pPr algn="ctr"/>
            <a:r>
              <a:rPr lang="ja-JP" altLang="en-US" sz="1600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○○○○○な企業様向け</a:t>
            </a:r>
            <a:endParaRPr sz="1600" b="1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6" name="Google Shape;274;p112">
            <a:extLst>
              <a:ext uri="{FF2B5EF4-FFF2-40B4-BE49-F238E27FC236}">
                <a16:creationId xmlns:a16="http://schemas.microsoft.com/office/drawing/2014/main" id="{A06407D4-4B21-7942-9B98-3421A21A1BF0}"/>
              </a:ext>
            </a:extLst>
          </p:cNvPr>
          <p:cNvSpPr txBox="1"/>
          <p:nvPr/>
        </p:nvSpPr>
        <p:spPr>
          <a:xfrm>
            <a:off x="669767" y="3308181"/>
            <a:ext cx="2477474" cy="613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250" tIns="29250" rIns="29250" bIns="29250" anchor="t" anchorCtr="0">
            <a:spAutoFit/>
          </a:bodyPr>
          <a:lstStyle/>
          <a:p>
            <a:pPr algn="ctr"/>
            <a:r>
              <a:rPr lang="en-US" altLang="ja-JP" sz="3600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5</a:t>
            </a:r>
            <a:r>
              <a:rPr lang="ja-JP" altLang="en-US" sz="2000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万円</a:t>
            </a:r>
            <a:r>
              <a:rPr lang="en-US" altLang="ja-JP" sz="2000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/</a:t>
            </a:r>
            <a:r>
              <a:rPr lang="ja-JP" altLang="en-US" sz="2000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月</a:t>
            </a:r>
            <a:r>
              <a:rPr lang="en-US" altLang="ja-JP" sz="2000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〜</a:t>
            </a:r>
            <a:endParaRPr sz="28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7" name="Google Shape;277;p112">
            <a:extLst>
              <a:ext uri="{FF2B5EF4-FFF2-40B4-BE49-F238E27FC236}">
                <a16:creationId xmlns:a16="http://schemas.microsoft.com/office/drawing/2014/main" id="{9122F963-A7BE-5F40-985B-B8F2BD5BC4A2}"/>
              </a:ext>
            </a:extLst>
          </p:cNvPr>
          <p:cNvSpPr/>
          <p:nvPr/>
        </p:nvSpPr>
        <p:spPr>
          <a:xfrm>
            <a:off x="669001" y="4065484"/>
            <a:ext cx="2477475" cy="163435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6250" tIns="87750" rIns="87750" bIns="117000" anchor="ctr" anchorCtr="0">
            <a:noAutofit/>
          </a:bodyPr>
          <a:lstStyle/>
          <a:p>
            <a:pPr marL="144463" indent="-144463">
              <a:lnSpc>
                <a:spcPct val="150000"/>
              </a:lnSpc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4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サポート内容１</a:t>
            </a:r>
            <a:endParaRPr sz="14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44463" indent="-144463">
              <a:lnSpc>
                <a:spcPct val="150000"/>
              </a:lnSpc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4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サポート内容２</a:t>
            </a:r>
            <a:endParaRPr sz="14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44463" indent="-144463">
              <a:lnSpc>
                <a:spcPct val="150000"/>
              </a:lnSpc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4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サポート内容３</a:t>
            </a:r>
            <a:endParaRPr sz="14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44463" indent="-144463">
              <a:lnSpc>
                <a:spcPct val="150000"/>
              </a:lnSpc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4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サポート内容４</a:t>
            </a:r>
            <a:endParaRPr sz="14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0" name="Google Shape;269;p112">
            <a:extLst>
              <a:ext uri="{FF2B5EF4-FFF2-40B4-BE49-F238E27FC236}">
                <a16:creationId xmlns:a16="http://schemas.microsoft.com/office/drawing/2014/main" id="{CF9A7E50-30A7-964D-A53C-7E48F9980BA2}"/>
              </a:ext>
            </a:extLst>
          </p:cNvPr>
          <p:cNvSpPr/>
          <p:nvPr/>
        </p:nvSpPr>
        <p:spPr>
          <a:xfrm>
            <a:off x="3713656" y="2245910"/>
            <a:ext cx="2477475" cy="540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r>
              <a:rPr lang="ja-JP" altLang="en-US" b="1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プラン</a:t>
            </a:r>
            <a:r>
              <a:rPr lang="en-US" altLang="ja-JP" b="1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B</a:t>
            </a:r>
            <a:endParaRPr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3" name="Google Shape;272;p112">
            <a:extLst>
              <a:ext uri="{FF2B5EF4-FFF2-40B4-BE49-F238E27FC236}">
                <a16:creationId xmlns:a16="http://schemas.microsoft.com/office/drawing/2014/main" id="{060AB6FF-24BA-344D-AA30-5D8F014064BC}"/>
              </a:ext>
            </a:extLst>
          </p:cNvPr>
          <p:cNvSpPr txBox="1"/>
          <p:nvPr/>
        </p:nvSpPr>
        <p:spPr>
          <a:xfrm>
            <a:off x="3713653" y="2995927"/>
            <a:ext cx="2477475" cy="305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250" tIns="29250" rIns="29250" bIns="29250" anchor="t" anchorCtr="0">
            <a:spAutoFit/>
          </a:bodyPr>
          <a:lstStyle/>
          <a:p>
            <a:pPr algn="ctr"/>
            <a:r>
              <a:rPr lang="ja-JP" altLang="en-US" sz="1600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○○○○○な企業様向け</a:t>
            </a:r>
          </a:p>
        </p:txBody>
      </p:sp>
      <p:sp>
        <p:nvSpPr>
          <p:cNvPr id="27" name="Google Shape;275;p112">
            <a:extLst>
              <a:ext uri="{FF2B5EF4-FFF2-40B4-BE49-F238E27FC236}">
                <a16:creationId xmlns:a16="http://schemas.microsoft.com/office/drawing/2014/main" id="{7F9AAECA-DFCC-7E46-A00F-64575F5F2BE9}"/>
              </a:ext>
            </a:extLst>
          </p:cNvPr>
          <p:cNvSpPr txBox="1"/>
          <p:nvPr/>
        </p:nvSpPr>
        <p:spPr>
          <a:xfrm>
            <a:off x="3713653" y="3308181"/>
            <a:ext cx="2477475" cy="613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250" tIns="29250" rIns="29250" bIns="29250" anchor="t" anchorCtr="0">
            <a:spAutoFit/>
          </a:bodyPr>
          <a:lstStyle/>
          <a:p>
            <a:pPr algn="ctr"/>
            <a:r>
              <a:rPr lang="en-US" altLang="ja-JP" sz="3600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10</a:t>
            </a:r>
            <a:r>
              <a:rPr lang="ja-JP" altLang="en-US" sz="2000" b="1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万円</a:t>
            </a:r>
            <a:r>
              <a:rPr lang="en-US" altLang="ja-JP" sz="2000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/</a:t>
            </a:r>
            <a:r>
              <a:rPr lang="ja-JP" altLang="en-US" sz="2000" b="1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月</a:t>
            </a:r>
            <a:r>
              <a:rPr lang="en-US" altLang="ja-JP" sz="2000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〜</a:t>
            </a:r>
            <a:endParaRPr sz="28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8" name="Google Shape;278;p112">
            <a:extLst>
              <a:ext uri="{FF2B5EF4-FFF2-40B4-BE49-F238E27FC236}">
                <a16:creationId xmlns:a16="http://schemas.microsoft.com/office/drawing/2014/main" id="{A6BE03D5-18EA-7241-A7D7-67AD5577264F}"/>
              </a:ext>
            </a:extLst>
          </p:cNvPr>
          <p:cNvSpPr/>
          <p:nvPr/>
        </p:nvSpPr>
        <p:spPr>
          <a:xfrm>
            <a:off x="3712893" y="4065484"/>
            <a:ext cx="2477475" cy="163435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6250" tIns="87750" rIns="87750" bIns="117000" anchor="ctr" anchorCtr="0">
            <a:noAutofit/>
          </a:bodyPr>
          <a:lstStyle/>
          <a:p>
            <a:pPr marL="144463" indent="-144463">
              <a:lnSpc>
                <a:spcPct val="150000"/>
              </a:lnSpc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4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サポート内容１</a:t>
            </a:r>
            <a:endParaRPr sz="14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44463" indent="-144463">
              <a:lnSpc>
                <a:spcPct val="150000"/>
              </a:lnSpc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4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サポート内容２</a:t>
            </a:r>
            <a:endParaRPr sz="14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44463" indent="-144463">
              <a:lnSpc>
                <a:spcPct val="150000"/>
              </a:lnSpc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4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サポート内容３</a:t>
            </a:r>
            <a:endParaRPr sz="14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44463" indent="-144463">
              <a:lnSpc>
                <a:spcPct val="150000"/>
              </a:lnSpc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4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サポート内容４</a:t>
            </a:r>
            <a:endParaRPr sz="14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1" name="Google Shape;270;p112">
            <a:extLst>
              <a:ext uri="{FF2B5EF4-FFF2-40B4-BE49-F238E27FC236}">
                <a16:creationId xmlns:a16="http://schemas.microsoft.com/office/drawing/2014/main" id="{89D3D460-5C1B-E140-9E0D-6E2372B86E6C}"/>
              </a:ext>
            </a:extLst>
          </p:cNvPr>
          <p:cNvSpPr/>
          <p:nvPr/>
        </p:nvSpPr>
        <p:spPr>
          <a:xfrm>
            <a:off x="6757546" y="2245910"/>
            <a:ext cx="2477475" cy="540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r>
              <a:rPr lang="ja-JP" altLang="en-US" b="1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プラン</a:t>
            </a:r>
            <a:r>
              <a:rPr lang="en-US" altLang="ja-JP" b="1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C</a:t>
            </a:r>
            <a:endParaRPr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5" name="Google Shape;273;p112">
            <a:extLst>
              <a:ext uri="{FF2B5EF4-FFF2-40B4-BE49-F238E27FC236}">
                <a16:creationId xmlns:a16="http://schemas.microsoft.com/office/drawing/2014/main" id="{92558056-1D54-C244-8170-CA9469773BFB}"/>
              </a:ext>
            </a:extLst>
          </p:cNvPr>
          <p:cNvSpPr txBox="1"/>
          <p:nvPr/>
        </p:nvSpPr>
        <p:spPr>
          <a:xfrm>
            <a:off x="6757543" y="2995927"/>
            <a:ext cx="2477475" cy="305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250" tIns="29250" rIns="29250" bIns="29250" anchor="t" anchorCtr="0">
            <a:spAutoFit/>
          </a:bodyPr>
          <a:lstStyle/>
          <a:p>
            <a:pPr algn="ctr"/>
            <a:r>
              <a:rPr lang="ja-JP" altLang="en-US" sz="1600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○○○○○な企業様向け</a:t>
            </a:r>
          </a:p>
        </p:txBody>
      </p:sp>
      <p:sp>
        <p:nvSpPr>
          <p:cNvPr id="29" name="Google Shape;276;p112">
            <a:extLst>
              <a:ext uri="{FF2B5EF4-FFF2-40B4-BE49-F238E27FC236}">
                <a16:creationId xmlns:a16="http://schemas.microsoft.com/office/drawing/2014/main" id="{7A6EBE8E-0488-0045-8E35-42E4E88EBF36}"/>
              </a:ext>
            </a:extLst>
          </p:cNvPr>
          <p:cNvSpPr txBox="1"/>
          <p:nvPr/>
        </p:nvSpPr>
        <p:spPr>
          <a:xfrm>
            <a:off x="6757543" y="3308181"/>
            <a:ext cx="2477475" cy="613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250" tIns="29250" rIns="29250" bIns="29250" anchor="t" anchorCtr="0">
            <a:spAutoFit/>
          </a:bodyPr>
          <a:lstStyle/>
          <a:p>
            <a:pPr algn="ctr"/>
            <a:r>
              <a:rPr lang="en-US" altLang="ja-JP" sz="3600" b="1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30</a:t>
            </a:r>
            <a:r>
              <a:rPr lang="ja-JP" altLang="en-US" sz="2000" b="1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万円</a:t>
            </a:r>
            <a:r>
              <a:rPr lang="en-US" altLang="ja-JP" sz="2000" b="1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/</a:t>
            </a:r>
            <a:r>
              <a:rPr lang="ja-JP" altLang="en-US" sz="2000" b="1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月</a:t>
            </a:r>
            <a:r>
              <a:rPr lang="en-US" altLang="ja-JP" sz="2000" b="1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〜</a:t>
            </a:r>
            <a:endParaRPr sz="3600" b="1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39" name="Google Shape;279;p112">
            <a:extLst>
              <a:ext uri="{FF2B5EF4-FFF2-40B4-BE49-F238E27FC236}">
                <a16:creationId xmlns:a16="http://schemas.microsoft.com/office/drawing/2014/main" id="{874E3C13-B2DA-A449-991F-33696CC1E845}"/>
              </a:ext>
            </a:extLst>
          </p:cNvPr>
          <p:cNvSpPr/>
          <p:nvPr/>
        </p:nvSpPr>
        <p:spPr>
          <a:xfrm>
            <a:off x="6756783" y="4065484"/>
            <a:ext cx="2477475" cy="163435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6250" tIns="87750" rIns="87750" bIns="117000" anchor="ctr" anchorCtr="0">
            <a:noAutofit/>
          </a:bodyPr>
          <a:lstStyle/>
          <a:p>
            <a:pPr marL="144463" indent="-144463">
              <a:lnSpc>
                <a:spcPct val="150000"/>
              </a:lnSpc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4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サポート内容１</a:t>
            </a:r>
            <a:endParaRPr sz="14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44463" indent="-144463">
              <a:lnSpc>
                <a:spcPct val="150000"/>
              </a:lnSpc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4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サポート内容２</a:t>
            </a:r>
            <a:endParaRPr sz="14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44463" indent="-144463">
              <a:lnSpc>
                <a:spcPct val="150000"/>
              </a:lnSpc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4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サポート内容３</a:t>
            </a:r>
            <a:endParaRPr sz="14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44463" indent="-144463">
              <a:lnSpc>
                <a:spcPct val="150000"/>
              </a:lnSpc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4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サポート内容４</a:t>
            </a:r>
            <a:endParaRPr sz="14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41" name="Google Shape;281;p112">
            <a:extLst>
              <a:ext uri="{FF2B5EF4-FFF2-40B4-BE49-F238E27FC236}">
                <a16:creationId xmlns:a16="http://schemas.microsoft.com/office/drawing/2014/main" id="{5BFA22C2-752F-F648-88F6-35497CF347F7}"/>
              </a:ext>
            </a:extLst>
          </p:cNvPr>
          <p:cNvSpPr/>
          <p:nvPr/>
        </p:nvSpPr>
        <p:spPr>
          <a:xfrm>
            <a:off x="5569391" y="1879292"/>
            <a:ext cx="983810" cy="98381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4400" tIns="14400" rIns="14400" bIns="14400" anchor="ctr" anchorCtr="0">
            <a:noAutofit/>
          </a:bodyPr>
          <a:lstStyle/>
          <a:p>
            <a:pPr algn="ctr"/>
            <a:r>
              <a:rPr lang="ja-JP" altLang="en-US" sz="1300" b="1" dirty="0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おすすめ</a:t>
            </a:r>
            <a:endParaRPr sz="13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C5385E-AB8D-E026-C682-31C11D3EA965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8736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628674B-8658-E4E5-8497-90EF31FA5853}"/>
              </a:ext>
            </a:extLst>
          </p:cNvPr>
          <p:cNvSpPr/>
          <p:nvPr/>
        </p:nvSpPr>
        <p:spPr>
          <a:xfrm>
            <a:off x="669000" y="2817599"/>
            <a:ext cx="8568000" cy="12228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最後までご参加いただき、誠にありがとうございました</a:t>
            </a:r>
            <a:endParaRPr kumimoji="1" lang="en-US" altLang="ja-JP" b="1" dirty="0">
              <a:solidFill>
                <a:schemeClr val="accent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b="1" dirty="0">
                <a:solidFill>
                  <a:schemeClr val="accent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アンケートへのご協力</a:t>
            </a:r>
            <a:r>
              <a:rPr kumimoji="1" lang="ja-JP" altLang="en-US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をお願いいたします</a:t>
            </a:r>
          </a:p>
        </p:txBody>
      </p:sp>
    </p:spTree>
    <p:extLst>
      <p:ext uri="{BB962C8B-B14F-4D97-AF65-F5344CB8AC3E}">
        <p14:creationId xmlns:p14="http://schemas.microsoft.com/office/powerpoint/2010/main" val="114969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6"/>
          <p:cNvSpPr txBox="1">
            <a:spLocks noGrp="1"/>
          </p:cNvSpPr>
          <p:nvPr>
            <p:ph type="ctrTitle"/>
          </p:nvPr>
        </p:nvSpPr>
        <p:spPr>
          <a:xfrm>
            <a:off x="1263692" y="2893138"/>
            <a:ext cx="7378615" cy="1101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333"/>
              <a:buFont typeface="MS PGothic"/>
              <a:buNone/>
            </a:pP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3AF100A-336E-6351-1CD1-5A0C8437A6B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3</a:t>
            </a:fld>
            <a:endParaRPr kumimoji="1" lang="ja-JP" altLang="en-US" sz="1517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949AA0-B272-4275-61D6-0BBAF977EF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 dirty="0"/>
              <a:t>講演中の質問受付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B5CFF3E5-D34A-DD24-E969-B35A4C16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Yu Gothic" panose="020B0400000000000000" pitchFamily="34" charset="-128"/>
                <a:ea typeface="Yu Gothic" panose="020B0400000000000000" pitchFamily="34" charset="-128"/>
              </a:rPr>
              <a:t>「</a:t>
            </a:r>
            <a:r>
              <a:rPr lang="en-US" altLang="ja-JP" dirty="0">
                <a:latin typeface="Yu Gothic" panose="020B0400000000000000" pitchFamily="34" charset="-128"/>
                <a:ea typeface="Yu Gothic" panose="020B0400000000000000" pitchFamily="34" charset="-128"/>
              </a:rPr>
              <a:t>Q&amp;A</a:t>
            </a:r>
            <a:r>
              <a:rPr lang="ja-JP" altLang="en-US" dirty="0">
                <a:latin typeface="Yu Gothic" panose="020B0400000000000000" pitchFamily="34" charset="-128"/>
                <a:ea typeface="Yu Gothic" panose="020B0400000000000000" pitchFamily="34" charset="-128"/>
              </a:rPr>
              <a:t>」からお気軽に投稿ください！</a:t>
            </a:r>
          </a:p>
        </p:txBody>
      </p:sp>
      <p:pic>
        <p:nvPicPr>
          <p:cNvPr id="5" name="Google Shape;83;p203">
            <a:extLst>
              <a:ext uri="{FF2B5EF4-FFF2-40B4-BE49-F238E27FC236}">
                <a16:creationId xmlns:a16="http://schemas.microsoft.com/office/drawing/2014/main" id="{7F71B229-9F85-3F18-456F-C6C419539DC9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68999" y="2590801"/>
            <a:ext cx="8617349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C9BAF2-2BE4-073E-B864-39B02C616ECE}"/>
              </a:ext>
            </a:extLst>
          </p:cNvPr>
          <p:cNvSpPr/>
          <p:nvPr/>
        </p:nvSpPr>
        <p:spPr>
          <a:xfrm>
            <a:off x="669000" y="4603480"/>
            <a:ext cx="8568000" cy="11116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ご質問などは「</a:t>
            </a:r>
            <a:r>
              <a:rPr kumimoji="1" lang="en-US" altLang="ja-JP" sz="1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Q&amp;A</a:t>
            </a:r>
            <a:r>
              <a:rPr kumimoji="1" lang="ja-JP" altLang="en-US" sz="1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」からお気軽に投稿ください！（匿名可）</a:t>
            </a:r>
            <a:endParaRPr kumimoji="1" lang="en-US" altLang="ja-JP" sz="16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最後の質疑応答の時間でまとめて回答します！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3BCD817E-DB50-1394-7E28-8BF470EC15BD}"/>
              </a:ext>
            </a:extLst>
          </p:cNvPr>
          <p:cNvCxnSpPr>
            <a:cxnSpLocks/>
            <a:stCxn id="9" idx="2"/>
            <a:endCxn id="6" idx="0"/>
          </p:cNvCxnSpPr>
          <p:nvPr/>
        </p:nvCxnSpPr>
        <p:spPr>
          <a:xfrm flipH="1">
            <a:off x="4953000" y="3634971"/>
            <a:ext cx="3222465" cy="968509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36B906-D842-4CA3-36DA-F55ADAEBDBD8}"/>
              </a:ext>
            </a:extLst>
          </p:cNvPr>
          <p:cNvSpPr/>
          <p:nvPr/>
        </p:nvSpPr>
        <p:spPr>
          <a:xfrm>
            <a:off x="7620000" y="2369589"/>
            <a:ext cx="1110930" cy="1265382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5706331-6B3D-B255-801A-434A9DF20B94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9314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44309CC-5975-04B8-0FC7-018B8373B15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4</a:t>
            </a:fld>
            <a:endParaRPr kumimoji="1" lang="ja-JP" altLang="en-US" sz="1517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AB0186-4C8E-9B36-ADDF-5B66F4F797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/>
              <a:t>注意事項</a:t>
            </a:r>
            <a:endParaRPr kumimoji="1"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F11FEDB4-9A0F-964A-206A-A065B6BC6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録音、録画、スクリーンショット、画面の撮影はお控えください</a:t>
            </a:r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880733C-AC9B-D57A-C2EF-9E400F29A105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8D4DBD1F-443E-B438-7275-3615C4B2FF1C}"/>
              </a:ext>
            </a:extLst>
          </p:cNvPr>
          <p:cNvSpPr/>
          <p:nvPr/>
        </p:nvSpPr>
        <p:spPr>
          <a:xfrm>
            <a:off x="1327939" y="2862449"/>
            <a:ext cx="1903661" cy="1903661"/>
          </a:xfrm>
          <a:prstGeom prst="ellipse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5" name="グラフィックス 14">
            <a:extLst>
              <a:ext uri="{FF2B5EF4-FFF2-40B4-BE49-F238E27FC236}">
                <a16:creationId xmlns:a16="http://schemas.microsoft.com/office/drawing/2014/main" id="{973B8346-9996-8F12-CFBB-675BD1F307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59739" y="3368325"/>
            <a:ext cx="865164" cy="865164"/>
          </a:xfrm>
          <a:prstGeom prst="rect">
            <a:avLst/>
          </a:prstGeom>
        </p:spPr>
      </p:pic>
      <p:sp>
        <p:nvSpPr>
          <p:cNvPr id="16" name="楕円 15">
            <a:extLst>
              <a:ext uri="{FF2B5EF4-FFF2-40B4-BE49-F238E27FC236}">
                <a16:creationId xmlns:a16="http://schemas.microsoft.com/office/drawing/2014/main" id="{260075D9-7813-E3F1-3CE9-9658A597D07E}"/>
              </a:ext>
            </a:extLst>
          </p:cNvPr>
          <p:cNvSpPr/>
          <p:nvPr/>
        </p:nvSpPr>
        <p:spPr>
          <a:xfrm>
            <a:off x="6674400" y="2862450"/>
            <a:ext cx="1903661" cy="1903661"/>
          </a:xfrm>
          <a:prstGeom prst="ellipse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3DD6DB7E-31E4-9ADD-FD48-E57198AB5B6F}"/>
              </a:ext>
            </a:extLst>
          </p:cNvPr>
          <p:cNvSpPr/>
          <p:nvPr/>
        </p:nvSpPr>
        <p:spPr>
          <a:xfrm>
            <a:off x="4001170" y="2862450"/>
            <a:ext cx="1903661" cy="1903661"/>
          </a:xfrm>
          <a:prstGeom prst="ellipse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9FF815E-EFDC-31F5-FA47-1F4447F57F36}"/>
              </a:ext>
            </a:extLst>
          </p:cNvPr>
          <p:cNvSpPr/>
          <p:nvPr/>
        </p:nvSpPr>
        <p:spPr>
          <a:xfrm rot="18900000">
            <a:off x="2218267" y="2693126"/>
            <a:ext cx="215104" cy="2217850"/>
          </a:xfrm>
          <a:prstGeom prst="rect">
            <a:avLst/>
          </a:prstGeom>
          <a:solidFill>
            <a:srgbClr val="1B224C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C390211-853B-E6E9-0781-5CAF6866D377}"/>
              </a:ext>
            </a:extLst>
          </p:cNvPr>
          <p:cNvGrpSpPr/>
          <p:nvPr/>
        </p:nvGrpSpPr>
        <p:grpSpPr>
          <a:xfrm>
            <a:off x="4450844" y="3316713"/>
            <a:ext cx="989364" cy="865164"/>
            <a:chOff x="5556555" y="3251720"/>
            <a:chExt cx="1038729" cy="908331"/>
          </a:xfrm>
        </p:grpSpPr>
        <p:pic>
          <p:nvPicPr>
            <p:cNvPr id="28" name="グラフィックス 27">
              <a:extLst>
                <a:ext uri="{FF2B5EF4-FFF2-40B4-BE49-F238E27FC236}">
                  <a16:creationId xmlns:a16="http://schemas.microsoft.com/office/drawing/2014/main" id="{E5074013-86E2-5D7B-6795-EC4A13EF5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676900" y="3324231"/>
              <a:ext cx="791308" cy="791308"/>
            </a:xfrm>
            <a:prstGeom prst="rect">
              <a:avLst/>
            </a:prstGeom>
          </p:spPr>
        </p:pic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C26310B7-8144-F712-9C6A-E0881BC25DF3}"/>
                </a:ext>
              </a:extLst>
            </p:cNvPr>
            <p:cNvSpPr/>
            <p:nvPr/>
          </p:nvSpPr>
          <p:spPr>
            <a:xfrm>
              <a:off x="5650707" y="4072515"/>
              <a:ext cx="869156" cy="8753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8721514F-A469-70F4-03B6-8588D37DC159}"/>
                </a:ext>
              </a:extLst>
            </p:cNvPr>
            <p:cNvSpPr/>
            <p:nvPr/>
          </p:nvSpPr>
          <p:spPr>
            <a:xfrm>
              <a:off x="5637976" y="3251720"/>
              <a:ext cx="869156" cy="8753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EB2DB3CE-7E04-58EA-8077-DCF0A3959AD5}"/>
                </a:ext>
              </a:extLst>
            </p:cNvPr>
            <p:cNvSpPr/>
            <p:nvPr/>
          </p:nvSpPr>
          <p:spPr>
            <a:xfrm>
              <a:off x="5556555" y="3311769"/>
              <a:ext cx="137379" cy="79130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C95C76AB-4D57-33CB-8538-EF32C8DF6C75}"/>
                </a:ext>
              </a:extLst>
            </p:cNvPr>
            <p:cNvSpPr/>
            <p:nvPr/>
          </p:nvSpPr>
          <p:spPr>
            <a:xfrm>
              <a:off x="6457905" y="3311769"/>
              <a:ext cx="137379" cy="79130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237FB1B7-B4F7-F6D4-E3A9-13A26233A9DE}"/>
              </a:ext>
            </a:extLst>
          </p:cNvPr>
          <p:cNvGrpSpPr/>
          <p:nvPr/>
        </p:nvGrpSpPr>
        <p:grpSpPr>
          <a:xfrm>
            <a:off x="7152164" y="3350210"/>
            <a:ext cx="875481" cy="822767"/>
            <a:chOff x="8610600" y="3286889"/>
            <a:chExt cx="919163" cy="863819"/>
          </a:xfrm>
        </p:grpSpPr>
        <p:pic>
          <p:nvPicPr>
            <p:cNvPr id="23" name="グラフィックス 22">
              <a:extLst>
                <a:ext uri="{FF2B5EF4-FFF2-40B4-BE49-F238E27FC236}">
                  <a16:creationId xmlns:a16="http://schemas.microsoft.com/office/drawing/2014/main" id="{8F2D39F7-BA78-3658-DC89-082F2FA4758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688198" y="3324231"/>
              <a:ext cx="791308" cy="791308"/>
            </a:xfrm>
            <a:prstGeom prst="rect">
              <a:avLst/>
            </a:prstGeom>
          </p:spPr>
        </p:pic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C1EA8763-225D-B176-8BC8-3D244D6046BA}"/>
                </a:ext>
              </a:extLst>
            </p:cNvPr>
            <p:cNvSpPr/>
            <p:nvPr/>
          </p:nvSpPr>
          <p:spPr>
            <a:xfrm>
              <a:off x="8610600" y="3286889"/>
              <a:ext cx="919163" cy="1421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6F9D4881-0106-8EC8-BDC8-A9C6702D7DA2}"/>
                </a:ext>
              </a:extLst>
            </p:cNvPr>
            <p:cNvSpPr/>
            <p:nvPr/>
          </p:nvSpPr>
          <p:spPr>
            <a:xfrm>
              <a:off x="8610600" y="4008597"/>
              <a:ext cx="919163" cy="1421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60FBE23F-F10D-5B3C-85E5-E043089A99D7}"/>
                </a:ext>
              </a:extLst>
            </p:cNvPr>
            <p:cNvSpPr/>
            <p:nvPr/>
          </p:nvSpPr>
          <p:spPr>
            <a:xfrm>
              <a:off x="9470767" y="3395286"/>
              <a:ext cx="56118" cy="71239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CBB54152-90F1-7F83-B6BB-4E84602B37BF}"/>
                </a:ext>
              </a:extLst>
            </p:cNvPr>
            <p:cNvSpPr/>
            <p:nvPr/>
          </p:nvSpPr>
          <p:spPr>
            <a:xfrm>
              <a:off x="8660139" y="3395286"/>
              <a:ext cx="56118" cy="71239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76A39FE-2FC3-4D7E-42F5-187277F7BC5A}"/>
              </a:ext>
            </a:extLst>
          </p:cNvPr>
          <p:cNvSpPr/>
          <p:nvPr/>
        </p:nvSpPr>
        <p:spPr>
          <a:xfrm rot="18900000">
            <a:off x="4868267" y="2693127"/>
            <a:ext cx="215104" cy="2217850"/>
          </a:xfrm>
          <a:prstGeom prst="rect">
            <a:avLst/>
          </a:prstGeom>
          <a:solidFill>
            <a:srgbClr val="1B224C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0C50CF6-DF07-BAA1-2B2E-E8F21903DA8D}"/>
              </a:ext>
            </a:extLst>
          </p:cNvPr>
          <p:cNvSpPr/>
          <p:nvPr/>
        </p:nvSpPr>
        <p:spPr>
          <a:xfrm rot="18900000">
            <a:off x="7551203" y="2693127"/>
            <a:ext cx="215104" cy="2217850"/>
          </a:xfrm>
          <a:prstGeom prst="rect">
            <a:avLst/>
          </a:prstGeom>
          <a:solidFill>
            <a:srgbClr val="1B224C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422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1E4AC7C-07C5-EACD-5728-17876D897C7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5</a:t>
            </a:fld>
            <a:endParaRPr kumimoji="1" lang="ja-JP" altLang="en-US" sz="1517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617CA0-7214-F37A-CE92-B950E81F84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/>
              <a:t>はじめに</a:t>
            </a:r>
            <a:endParaRPr kumimoji="1"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DC7E71BE-7138-421E-1864-9CBD5489D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アンケートに回答いただいた方に本日の資料をお渡しします</a:t>
            </a:r>
            <a:endParaRPr kumimoji="1" lang="ja-JP" altLang="en-US"/>
          </a:p>
        </p:txBody>
      </p:sp>
      <p:sp>
        <p:nvSpPr>
          <p:cNvPr id="5" name="Google Shape;101;p311">
            <a:extLst>
              <a:ext uri="{FF2B5EF4-FFF2-40B4-BE49-F238E27FC236}">
                <a16:creationId xmlns:a16="http://schemas.microsoft.com/office/drawing/2014/main" id="{81D2C1D5-FDCF-F33C-D997-39FB5BD71559}"/>
              </a:ext>
            </a:extLst>
          </p:cNvPr>
          <p:cNvSpPr txBox="1"/>
          <p:nvPr/>
        </p:nvSpPr>
        <p:spPr>
          <a:xfrm>
            <a:off x="3401741" y="5699354"/>
            <a:ext cx="3102520" cy="309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u="none" strike="noStrike" cap="none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本日の講演資料（</a:t>
            </a:r>
            <a:r>
              <a:rPr lang="ja-JP" altLang="en-US" sz="1600" b="1" u="none" strike="noStrike" cap="none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全◯ページ</a:t>
            </a:r>
            <a:r>
              <a:rPr lang="ja-JP" sz="1600" b="1" u="none" strike="noStrike" cap="none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）</a:t>
            </a:r>
            <a:endParaRPr sz="20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744E60D-DC36-AB39-714B-4DDD8AAB4FA8}"/>
              </a:ext>
            </a:extLst>
          </p:cNvPr>
          <p:cNvGrpSpPr/>
          <p:nvPr/>
        </p:nvGrpSpPr>
        <p:grpSpPr>
          <a:xfrm>
            <a:off x="1662628" y="1966617"/>
            <a:ext cx="6580743" cy="3510000"/>
            <a:chOff x="1317791" y="1966617"/>
            <a:chExt cx="6580743" cy="3510000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B279605A-9895-2342-A48B-AF40975DA930}"/>
                </a:ext>
              </a:extLst>
            </p:cNvPr>
            <p:cNvSpPr/>
            <p:nvPr/>
          </p:nvSpPr>
          <p:spPr>
            <a:xfrm>
              <a:off x="1317791" y="1966617"/>
              <a:ext cx="3788308" cy="234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1600" b="1">
                  <a:solidFill>
                    <a:schemeClr val="bg1"/>
                  </a:solidFill>
                </a:rPr>
                <a:t>資料イメージ</a:t>
              </a:r>
              <a:endParaRPr kumimoji="1" lang="en-US" altLang="ja-JP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709A5C26-359E-807E-744B-68161363105A}"/>
                </a:ext>
              </a:extLst>
            </p:cNvPr>
            <p:cNvSpPr/>
            <p:nvPr/>
          </p:nvSpPr>
          <p:spPr>
            <a:xfrm>
              <a:off x="4110226" y="3136617"/>
              <a:ext cx="3788308" cy="234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1600" b="1">
                  <a:solidFill>
                    <a:schemeClr val="bg1"/>
                  </a:solidFill>
                </a:rPr>
                <a:t>資料イメージ</a:t>
              </a:r>
              <a:endParaRPr kumimoji="1" lang="en-US" altLang="ja-JP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6EAC570-13E8-352E-8802-27C54721605F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2855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 descr="スーツを着た男性&#10;&#10;自動的に生成された説明">
            <a:extLst>
              <a:ext uri="{FF2B5EF4-FFF2-40B4-BE49-F238E27FC236}">
                <a16:creationId xmlns:a16="http://schemas.microsoft.com/office/drawing/2014/main" id="{F0258B97-50D6-D695-8AA0-AD6BB2536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712" y="1880524"/>
            <a:ext cx="3267464" cy="3267464"/>
          </a:xfrm>
          <a:prstGeom prst="rect">
            <a:avLst/>
          </a:prstGeom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68F00E4-5CD7-AE40-FB1B-5C24E3D372F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6</a:t>
            </a:fld>
            <a:endParaRPr kumimoji="1" lang="ja-JP" altLang="en-US" sz="1517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A1B0CB-AB7D-2307-2D43-B306C0A139A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/>
              <a:t>はじめに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19E9A0F3-AE5C-B5C8-F832-A5A75B197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自己紹介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AD0639-E67B-095D-6018-F371A2D8F9E4}"/>
              </a:ext>
            </a:extLst>
          </p:cNvPr>
          <p:cNvSpPr txBox="1"/>
          <p:nvPr/>
        </p:nvSpPr>
        <p:spPr>
          <a:xfrm>
            <a:off x="4934430" y="3079625"/>
            <a:ext cx="4284000" cy="332308"/>
          </a:xfrm>
          <a:prstGeom prst="rect">
            <a:avLst/>
          </a:prstGeom>
          <a:noFill/>
        </p:spPr>
        <p:txBody>
          <a:bodyPr wrap="square" lIns="33231" tIns="33231" rIns="33231" bIns="33231" rtlCol="0" anchor="ctr">
            <a:noAutofit/>
          </a:bodyPr>
          <a:lstStyle/>
          <a:p>
            <a:pPr>
              <a:spcAft>
                <a:spcPts val="554"/>
              </a:spcAft>
            </a:pPr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才流</a:t>
            </a:r>
            <a:r>
              <a:rPr kumimoji="1"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太郎</a:t>
            </a:r>
            <a:endParaRPr kumimoji="1" lang="en-US" altLang="ja-JP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3C9743-AE1F-17B1-1DE6-373AC702D8A3}"/>
              </a:ext>
            </a:extLst>
          </p:cNvPr>
          <p:cNvSpPr txBox="1"/>
          <p:nvPr/>
        </p:nvSpPr>
        <p:spPr>
          <a:xfrm>
            <a:off x="4934430" y="4309383"/>
            <a:ext cx="4284000" cy="1595077"/>
          </a:xfrm>
          <a:prstGeom prst="rect">
            <a:avLst/>
          </a:prstGeom>
          <a:noFill/>
        </p:spPr>
        <p:txBody>
          <a:bodyPr wrap="square" lIns="33231" tIns="33231" rIns="33231" bIns="33231" rtlCol="0"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400"/>
              </a:spcAft>
            </a:pPr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経歴、受賞歴、登壇歴、メディア掲載歴、参画した過去のプロジェクトなど実績となるプロフィールを記載する。成果となる数字も踏まえて記載する。</a:t>
            </a:r>
            <a:endParaRPr kumimoji="1" lang="en-US" altLang="ja-JP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  <a:spcAft>
                <a:spcPts val="400"/>
              </a:spcAft>
            </a:pPr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テキストテキストテキストテキストテキストテキストテキスト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8717B35-EE0B-A959-DE45-E8429F01DB5D}"/>
              </a:ext>
            </a:extLst>
          </p:cNvPr>
          <p:cNvSpPr txBox="1"/>
          <p:nvPr/>
        </p:nvSpPr>
        <p:spPr>
          <a:xfrm>
            <a:off x="4934430" y="3521829"/>
            <a:ext cx="4284000" cy="6646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6462" tIns="66462" rIns="66462" bIns="66462" rtlCol="0" anchor="ctr">
            <a:noAutofit/>
          </a:bodyPr>
          <a:lstStyle/>
          <a:p>
            <a:pPr>
              <a:spcAft>
                <a:spcPts val="554"/>
              </a:spcAft>
            </a:pPr>
            <a:r>
              <a:rPr kumimoji="1"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役職・専門領域　○○○○○○○○○</a:t>
            </a:r>
            <a:endParaRPr kumimoji="1" lang="en-US" altLang="ja-JP"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F2D7650-4D5D-0A3C-57DE-4B773F1216A4}"/>
              </a:ext>
            </a:extLst>
          </p:cNvPr>
          <p:cNvSpPr/>
          <p:nvPr/>
        </p:nvSpPr>
        <p:spPr>
          <a:xfrm>
            <a:off x="4934430" y="1974328"/>
            <a:ext cx="2543146" cy="54000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1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LOGO</a:t>
            </a:r>
            <a:endParaRPr kumimoji="1" lang="ja-JP" altLang="en-US" sz="1600" b="1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23E186C-4616-E679-94F9-BD71CF2EB5F8}"/>
              </a:ext>
            </a:extLst>
          </p:cNvPr>
          <p:cNvSpPr txBox="1"/>
          <p:nvPr/>
        </p:nvSpPr>
        <p:spPr>
          <a:xfrm>
            <a:off x="4934430" y="2637267"/>
            <a:ext cx="4284000" cy="332308"/>
          </a:xfrm>
          <a:prstGeom prst="rect">
            <a:avLst/>
          </a:prstGeom>
          <a:noFill/>
        </p:spPr>
        <p:txBody>
          <a:bodyPr wrap="square" lIns="33231" tIns="33231" rIns="33231" bIns="33231" rtlCol="0" anchor="ctr">
            <a:noAutofit/>
          </a:bodyPr>
          <a:lstStyle/>
          <a:p>
            <a:pPr>
              <a:spcAft>
                <a:spcPts val="554"/>
              </a:spcAft>
            </a:pPr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株式会社○○</a:t>
            </a:r>
            <a:r>
              <a:rPr kumimoji="1"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</a:t>
            </a:r>
            <a:endParaRPr kumimoji="1" lang="en-US" altLang="ja-JP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9222E422-F048-E9E3-A46D-A0A4FEAF0666}"/>
              </a:ext>
            </a:extLst>
          </p:cNvPr>
          <p:cNvGrpSpPr/>
          <p:nvPr/>
        </p:nvGrpSpPr>
        <p:grpSpPr>
          <a:xfrm>
            <a:off x="1727452" y="5281608"/>
            <a:ext cx="1715834" cy="292377"/>
            <a:chOff x="781795" y="5169132"/>
            <a:chExt cx="1715834" cy="292377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8B798497-F654-3E5E-CA85-DC38E543C8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1795" y="5169132"/>
              <a:ext cx="292377" cy="292377"/>
            </a:xfrm>
            <a:prstGeom prst="rect">
              <a:avLst/>
            </a:prstGeom>
          </p:spPr>
        </p:pic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AA29E12C-88CF-74DE-E010-1076FB25AC06}"/>
                </a:ext>
              </a:extLst>
            </p:cNvPr>
            <p:cNvSpPr txBox="1"/>
            <p:nvPr/>
          </p:nvSpPr>
          <p:spPr>
            <a:xfrm>
              <a:off x="1171945" y="5176821"/>
              <a:ext cx="132568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b="1" u="sng" dirty="0">
                  <a:solidFill>
                    <a:schemeClr val="accent6"/>
                  </a:solidFill>
                </a:rPr>
                <a:t>@</a:t>
              </a:r>
              <a:r>
                <a:rPr kumimoji="1" lang="en-US" altLang="ja-JP" b="1" u="sng" dirty="0" err="1">
                  <a:solidFill>
                    <a:schemeClr val="accent6"/>
                  </a:solidFill>
                </a:rPr>
                <a:t>sairu_taro</a:t>
              </a:r>
              <a:endParaRPr kumimoji="1" lang="ja-JP" altLang="en-US" b="1" u="sng" dirty="0">
                <a:solidFill>
                  <a:schemeClr val="accent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568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E0EA4A6-AF34-7EFB-FCF1-95003B2B860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7</a:t>
            </a:fld>
            <a:endParaRPr kumimoji="1" lang="ja-JP" altLang="en-US" sz="1517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58F723-2079-AC63-7608-A431A0F5DC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/>
              <a:t>はじめに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E11D86A-838A-1BEE-0E33-44E197AF6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株式会社</a:t>
            </a:r>
            <a:r>
              <a:rPr lang="ja-JP" altLang="en-US" dirty="0">
                <a:latin typeface="Yu Gothic" panose="020B0400000000000000" pitchFamily="34" charset="-128"/>
                <a:ea typeface="Yu Gothic" panose="020B0400000000000000" pitchFamily="34" charset="-128"/>
              </a:rPr>
              <a:t>●●●●のご紹介</a:t>
            </a:r>
            <a:endParaRPr kumimoji="1" lang="ja-JP" alt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27F4EB5-E462-E643-C033-13DB9A529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80565"/>
              </p:ext>
            </p:extLst>
          </p:nvPr>
        </p:nvGraphicFramePr>
        <p:xfrm>
          <a:off x="612000" y="2088000"/>
          <a:ext cx="5750054" cy="3484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8244">
                  <a:extLst>
                    <a:ext uri="{9D8B030D-6E8A-4147-A177-3AD203B41FA5}">
                      <a16:colId xmlns:a16="http://schemas.microsoft.com/office/drawing/2014/main" val="309013380"/>
                    </a:ext>
                  </a:extLst>
                </a:gridCol>
                <a:gridCol w="4021810">
                  <a:extLst>
                    <a:ext uri="{9D8B030D-6E8A-4147-A177-3AD203B41FA5}">
                      <a16:colId xmlns:a16="http://schemas.microsoft.com/office/drawing/2014/main" val="1400486808"/>
                    </a:ext>
                  </a:extLst>
                </a:gridCol>
              </a:tblGrid>
              <a:tr h="497816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600" b="1" i="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商号</a:t>
                      </a:r>
                    </a:p>
                  </a:txBody>
                  <a:tcPr marL="108000" marR="108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6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株式会社●●●●</a:t>
                      </a:r>
                    </a:p>
                  </a:txBody>
                  <a:tcPr marL="108000" marR="108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6148994"/>
                  </a:ext>
                </a:extLst>
              </a:tr>
              <a:tr h="497816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6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代表</a:t>
                      </a:r>
                    </a:p>
                  </a:txBody>
                  <a:tcPr marL="108000" marR="108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6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代表取締役社長</a:t>
                      </a:r>
                      <a:r>
                        <a:rPr kumimoji="1" lang="en-US" altLang="ja-JP" sz="1600" b="1" i="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</a:t>
                      </a:r>
                      <a:r>
                        <a:rPr kumimoji="1" lang="ja-JP" altLang="en-US" sz="16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●●●●</a:t>
                      </a:r>
                    </a:p>
                  </a:txBody>
                  <a:tcPr marL="108000" marR="108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344381"/>
                  </a:ext>
                </a:extLst>
              </a:tr>
              <a:tr h="497816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6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事業内容</a:t>
                      </a:r>
                    </a:p>
                  </a:txBody>
                  <a:tcPr marL="108000" marR="108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600" b="1" i="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●●サービス、●●サービス</a:t>
                      </a:r>
                      <a:endParaRPr kumimoji="1" lang="en-US" altLang="ja-JP" sz="1600" b="1" i="0" dirty="0">
                        <a:solidFill>
                          <a:schemeClr val="tx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8000" marR="108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845172"/>
                  </a:ext>
                </a:extLst>
              </a:tr>
              <a:tr h="497816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6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資本金</a:t>
                      </a:r>
                    </a:p>
                  </a:txBody>
                  <a:tcPr marL="108000" marR="108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6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●万円</a:t>
                      </a:r>
                    </a:p>
                  </a:txBody>
                  <a:tcPr marL="108000" marR="108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788400"/>
                  </a:ext>
                </a:extLst>
              </a:tr>
              <a:tr h="497816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6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設立</a:t>
                      </a:r>
                    </a:p>
                  </a:txBody>
                  <a:tcPr marL="108000" marR="108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6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●年●月●日</a:t>
                      </a:r>
                    </a:p>
                  </a:txBody>
                  <a:tcPr marL="108000" marR="108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9573047"/>
                  </a:ext>
                </a:extLst>
              </a:tr>
              <a:tr h="497816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6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拠点</a:t>
                      </a:r>
                    </a:p>
                  </a:txBody>
                  <a:tcPr marL="108000" marR="108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6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（本社）東京都●●●●</a:t>
                      </a:r>
                    </a:p>
                  </a:txBody>
                  <a:tcPr marL="108000" marR="108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668368"/>
                  </a:ext>
                </a:extLst>
              </a:tr>
              <a:tr h="497816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en-US" altLang="ja-JP" sz="1600" b="1" i="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Web</a:t>
                      </a:r>
                      <a:r>
                        <a:rPr kumimoji="1" lang="ja-JP" altLang="en-US" sz="16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サイト</a:t>
                      </a:r>
                    </a:p>
                  </a:txBody>
                  <a:tcPr marL="108000" marR="108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en-US" altLang="ja-JP" sz="1600" b="1" i="0" u="sng" dirty="0">
                          <a:solidFill>
                            <a:schemeClr val="accent6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https://****</a:t>
                      </a:r>
                      <a:endParaRPr kumimoji="1" lang="ja-JP" altLang="en-US" sz="1600" b="1" i="0" u="sng" dirty="0">
                        <a:solidFill>
                          <a:schemeClr val="accent6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8000" marR="108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758147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46AF83F-E62B-0278-49E9-47FCEC6C7A5D}"/>
              </a:ext>
            </a:extLst>
          </p:cNvPr>
          <p:cNvSpPr/>
          <p:nvPr/>
        </p:nvSpPr>
        <p:spPr>
          <a:xfrm>
            <a:off x="6718093" y="2088001"/>
            <a:ext cx="2518907" cy="16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業務風景</a:t>
            </a:r>
            <a:endParaRPr kumimoji="1" lang="en-US" altLang="ja-JP" sz="1600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5927C7-544B-0537-F813-9B0F615067E5}"/>
              </a:ext>
            </a:extLst>
          </p:cNvPr>
          <p:cNvSpPr/>
          <p:nvPr/>
        </p:nvSpPr>
        <p:spPr>
          <a:xfrm>
            <a:off x="6718093" y="3978000"/>
            <a:ext cx="2518907" cy="16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オフィス風景</a:t>
            </a:r>
            <a:endParaRPr kumimoji="1" lang="en-US" altLang="ja-JP" sz="1600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9C8C7D-609E-3A2D-4413-E4D203CFDE41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60537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455F5EF-6E0E-4F79-81A3-56D130EED2EE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03D1449-4263-9D4F-84FB-1F8D23F6E89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>
            <a:normAutofit/>
          </a:bodyPr>
          <a:lstStyle/>
          <a:p>
            <a:fld id="{2CF39A64-FD95-C144-B37D-DFADB2595A9F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A69E9027-0B6E-1B4C-BB64-FA3F5AAB5A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9001" y="374837"/>
            <a:ext cx="8568000" cy="257175"/>
          </a:xfrm>
        </p:spPr>
        <p:txBody>
          <a:bodyPr/>
          <a:lstStyle/>
          <a:p>
            <a:r>
              <a:rPr lang="ja-JP" altLang="en-US" dirty="0"/>
              <a:t>はじめに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DDB75DA-0A1B-964C-911E-3EA19076F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000" y="894789"/>
            <a:ext cx="8568000" cy="540000"/>
          </a:xfrm>
        </p:spPr>
        <p:txBody>
          <a:bodyPr>
            <a:normAutofit/>
          </a:bodyPr>
          <a:lstStyle/>
          <a:p>
            <a:r>
              <a:rPr lang="ja-JP" altLang="en-US"/>
              <a:t>本講演の目的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4016122-B466-59F4-6CA2-4944E71E4111}"/>
              </a:ext>
            </a:extLst>
          </p:cNvPr>
          <p:cNvGrpSpPr/>
          <p:nvPr/>
        </p:nvGrpSpPr>
        <p:grpSpPr>
          <a:xfrm>
            <a:off x="993000" y="2388522"/>
            <a:ext cx="7920000" cy="2869750"/>
            <a:chOff x="993000" y="2388522"/>
            <a:chExt cx="7920000" cy="2869750"/>
          </a:xfrm>
        </p:grpSpPr>
        <p:sp>
          <p:nvSpPr>
            <p:cNvPr id="6" name="角丸四角形 5">
              <a:extLst>
                <a:ext uri="{FF2B5EF4-FFF2-40B4-BE49-F238E27FC236}">
                  <a16:creationId xmlns:a16="http://schemas.microsoft.com/office/drawing/2014/main" id="{068BD228-BF18-BC41-B51D-26CBD6D6C382}"/>
                </a:ext>
              </a:extLst>
            </p:cNvPr>
            <p:cNvSpPr/>
            <p:nvPr/>
          </p:nvSpPr>
          <p:spPr>
            <a:xfrm>
              <a:off x="993000" y="2388522"/>
              <a:ext cx="7920000" cy="720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+mn-ea"/>
                </a:rPr>
                <a:t>〇〇〇の</a:t>
              </a:r>
              <a:r>
                <a:rPr kumimoji="1" lang="ja-JP" altLang="en-US" sz="2000" b="1" dirty="0">
                  <a:solidFill>
                    <a:schemeClr val="accent6"/>
                  </a:solidFill>
                  <a:latin typeface="+mn-ea"/>
                </a:rPr>
                <a:t>ケーススタディ</a:t>
              </a:r>
              <a:r>
                <a:rPr kumimoji="1" lang="ja-JP" altLang="en-US" sz="2000" b="1" dirty="0">
                  <a:solidFill>
                    <a:schemeClr val="tx1"/>
                  </a:solidFill>
                  <a:latin typeface="+mn-ea"/>
                </a:rPr>
                <a:t>を知る</a:t>
              </a:r>
              <a:endParaRPr kumimoji="1" lang="en-US" altLang="ja-JP" sz="20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7" name="円/楕円 6">
              <a:extLst>
                <a:ext uri="{FF2B5EF4-FFF2-40B4-BE49-F238E27FC236}">
                  <a16:creationId xmlns:a16="http://schemas.microsoft.com/office/drawing/2014/main" id="{991B9A73-601A-8E44-9811-BF8E46970747}"/>
                </a:ext>
              </a:extLst>
            </p:cNvPr>
            <p:cNvSpPr/>
            <p:nvPr/>
          </p:nvSpPr>
          <p:spPr>
            <a:xfrm>
              <a:off x="993000" y="2388522"/>
              <a:ext cx="720000" cy="72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/>
                <a:t>1</a:t>
              </a:r>
              <a:endParaRPr kumimoji="1" lang="ja-JP" altLang="en-US" sz="2400" b="1" dirty="0"/>
            </a:p>
          </p:txBody>
        </p:sp>
        <p:sp>
          <p:nvSpPr>
            <p:cNvPr id="15" name="角丸四角形 14">
              <a:extLst>
                <a:ext uri="{FF2B5EF4-FFF2-40B4-BE49-F238E27FC236}">
                  <a16:creationId xmlns:a16="http://schemas.microsoft.com/office/drawing/2014/main" id="{223883D0-A393-7645-A36F-38DA0E2478EC}"/>
                </a:ext>
              </a:extLst>
            </p:cNvPr>
            <p:cNvSpPr/>
            <p:nvPr/>
          </p:nvSpPr>
          <p:spPr>
            <a:xfrm>
              <a:off x="993000" y="3463397"/>
              <a:ext cx="7920000" cy="720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+mn-ea"/>
                </a:rPr>
                <a:t>〇〇〇における</a:t>
              </a:r>
              <a:r>
                <a:rPr kumimoji="1" lang="ja-JP" altLang="en-US" sz="2000" b="1" dirty="0">
                  <a:solidFill>
                    <a:schemeClr val="accent6"/>
                  </a:solidFill>
                  <a:latin typeface="+mn-ea"/>
                </a:rPr>
                <a:t>成功のヒント</a:t>
              </a:r>
              <a:r>
                <a:rPr kumimoji="1" lang="ja-JP" altLang="en-US" sz="2000" b="1" dirty="0">
                  <a:solidFill>
                    <a:schemeClr val="tx1"/>
                  </a:solidFill>
                  <a:latin typeface="+mn-ea"/>
                </a:rPr>
                <a:t>を持ち帰っていただく</a:t>
              </a:r>
              <a:endParaRPr kumimoji="1" lang="en-US" altLang="ja-JP" sz="20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1" name="円/楕円 20">
              <a:extLst>
                <a:ext uri="{FF2B5EF4-FFF2-40B4-BE49-F238E27FC236}">
                  <a16:creationId xmlns:a16="http://schemas.microsoft.com/office/drawing/2014/main" id="{DE132977-EACB-A449-B13C-E5266E42D80E}"/>
                </a:ext>
              </a:extLst>
            </p:cNvPr>
            <p:cNvSpPr/>
            <p:nvPr/>
          </p:nvSpPr>
          <p:spPr>
            <a:xfrm>
              <a:off x="993000" y="3457991"/>
              <a:ext cx="720000" cy="72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/>
                <a:t>2</a:t>
              </a:r>
              <a:endParaRPr kumimoji="1" lang="ja-JP" altLang="en-US" sz="2400" b="1" dirty="0"/>
            </a:p>
          </p:txBody>
        </p:sp>
        <p:sp>
          <p:nvSpPr>
            <p:cNvPr id="20" name="角丸四角形 19">
              <a:extLst>
                <a:ext uri="{FF2B5EF4-FFF2-40B4-BE49-F238E27FC236}">
                  <a16:creationId xmlns:a16="http://schemas.microsoft.com/office/drawing/2014/main" id="{E943B99B-9F37-DC40-B1E7-94231D321128}"/>
                </a:ext>
              </a:extLst>
            </p:cNvPr>
            <p:cNvSpPr/>
            <p:nvPr/>
          </p:nvSpPr>
          <p:spPr>
            <a:xfrm>
              <a:off x="993000" y="4538272"/>
              <a:ext cx="7920000" cy="720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+mn-ea"/>
                </a:rPr>
                <a:t>〇〇〇</a:t>
              </a:r>
              <a:r>
                <a:rPr kumimoji="1" lang="ja-JP" altLang="en-US" sz="2000" b="1" dirty="0">
                  <a:solidFill>
                    <a:schemeClr val="accent6"/>
                  </a:solidFill>
                  <a:latin typeface="+mn-ea"/>
                </a:rPr>
                <a:t>のステップ</a:t>
              </a:r>
              <a:r>
                <a:rPr kumimoji="1" lang="ja-JP" altLang="en-US" sz="2000" b="1" dirty="0">
                  <a:solidFill>
                    <a:schemeClr val="tx1"/>
                  </a:solidFill>
                  <a:latin typeface="+mn-ea"/>
                </a:rPr>
                <a:t>を理解する</a:t>
              </a:r>
              <a:endParaRPr kumimoji="1" lang="en-US" altLang="ja-JP" sz="20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4" name="円/楕円 23">
              <a:extLst>
                <a:ext uri="{FF2B5EF4-FFF2-40B4-BE49-F238E27FC236}">
                  <a16:creationId xmlns:a16="http://schemas.microsoft.com/office/drawing/2014/main" id="{A2609EF4-380F-C642-83A0-9A2D70429E08}"/>
                </a:ext>
              </a:extLst>
            </p:cNvPr>
            <p:cNvSpPr/>
            <p:nvPr/>
          </p:nvSpPr>
          <p:spPr>
            <a:xfrm>
              <a:off x="993000" y="4538272"/>
              <a:ext cx="720000" cy="72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/>
                <a:t>3</a:t>
              </a:r>
              <a:endParaRPr kumimoji="1" lang="ja-JP" alt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31561255"/>
      </p:ext>
    </p:extLst>
  </p:cSld>
  <p:clrMapOvr>
    <a:masterClrMapping/>
  </p:clrMapOvr>
</p:sld>
</file>

<file path=ppt/theme/theme1.xml><?xml version="1.0" encoding="utf-8"?>
<a:theme xmlns:a="http://schemas.openxmlformats.org/drawingml/2006/main" name="SAIRU-PPTtemplate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IRU-PPTtemplate" id="{9FAC18D9-4216-104F-9E69-B7FBC5CDD02B}" vid="{902B8916-3016-1D46-8D3E-61BF212B686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SAIRU-PPTtemplate</Template>
  <TotalTime>0</TotalTime>
  <Words>952</Words>
  <Application>Microsoft Office PowerPoint</Application>
  <PresentationFormat>A4 210 x 297 mm</PresentationFormat>
  <Paragraphs>210</Paragraphs>
  <Slides>23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0" baseType="lpstr">
      <vt:lpstr>MS PGothic</vt:lpstr>
      <vt:lpstr>Noto Sans Symbols</vt:lpstr>
      <vt:lpstr>Yu Gothic</vt:lpstr>
      <vt:lpstr>Yu Gothic</vt:lpstr>
      <vt:lpstr>Arial</vt:lpstr>
      <vt:lpstr>Wingdings</vt:lpstr>
      <vt:lpstr>SAIRU-PPTtemplate</vt:lpstr>
      <vt:lpstr>PowerPoint プレゼンテーション</vt:lpstr>
      <vt:lpstr>講演開始までもう少々お待ちくださいませ</vt:lpstr>
      <vt:lpstr>はじめに</vt:lpstr>
      <vt:lpstr>「Q&amp;A」からお気軽に投稿ください！</vt:lpstr>
      <vt:lpstr>録音、録画、スクリーンショット、画面の撮影はお控えください</vt:lpstr>
      <vt:lpstr>アンケートに回答いただいた方に本日の資料をお渡しします</vt:lpstr>
      <vt:lpstr>自己紹介</vt:lpstr>
      <vt:lpstr>株式会社●●●●のご紹介</vt:lpstr>
      <vt:lpstr>本講演の目的</vt:lpstr>
      <vt:lpstr>アジェンダ　テキストテキスト</vt:lpstr>
      <vt:lpstr>ページタイトル○○○○</vt:lpstr>
      <vt:lpstr>質疑応答</vt:lpstr>
      <vt:lpstr>ページタイトル○○○○</vt:lpstr>
      <vt:lpstr>ご案内</vt:lpstr>
      <vt:lpstr>アンケートに回答いただいた方に本日の資料をお渡しします</vt:lpstr>
      <vt:lpstr>参加いただいた方限定でオンライン無料相談会を実施</vt:lpstr>
      <vt:lpstr>〇〇〇サービスとは？</vt:lpstr>
      <vt:lpstr>よくある課題</vt:lpstr>
      <vt:lpstr>〇〇〇サービスとは？</vt:lpstr>
      <vt:lpstr>〇〇〇サービスの導入企業</vt:lpstr>
      <vt:lpstr>〇〇〇の導入で〇〇％の業務効率化に成功</vt:lpstr>
      <vt:lpstr>料金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2021-05-13T08:37:43Z</dcterms:created>
  <dcterms:modified xsi:type="dcterms:W3CDTF">2022-08-08T02:24:18Z</dcterms:modified>
  <cp:category/>
</cp:coreProperties>
</file>