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85" r:id="rId1"/>
  </p:sldMasterIdLst>
  <p:notesMasterIdLst>
    <p:notesMasterId r:id="rId25"/>
  </p:notesMasterIdLst>
  <p:sldIdLst>
    <p:sldId id="256" r:id="rId2"/>
    <p:sldId id="366" r:id="rId3"/>
    <p:sldId id="262" r:id="rId4"/>
    <p:sldId id="367" r:id="rId5"/>
    <p:sldId id="368" r:id="rId6"/>
    <p:sldId id="370" r:id="rId7"/>
    <p:sldId id="369" r:id="rId8"/>
    <p:sldId id="371" r:id="rId9"/>
    <p:sldId id="372" r:id="rId10"/>
    <p:sldId id="376" r:id="rId11"/>
    <p:sldId id="373" r:id="rId12"/>
    <p:sldId id="377" r:id="rId13"/>
    <p:sldId id="390" r:id="rId14"/>
    <p:sldId id="386" r:id="rId15"/>
    <p:sldId id="378" r:id="rId16"/>
    <p:sldId id="380" r:id="rId17"/>
    <p:sldId id="342" r:id="rId18"/>
    <p:sldId id="347" r:id="rId19"/>
    <p:sldId id="389" r:id="rId20"/>
    <p:sldId id="345" r:id="rId21"/>
    <p:sldId id="387" r:id="rId22"/>
    <p:sldId id="352" r:id="rId23"/>
    <p:sldId id="385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24C"/>
    <a:srgbClr val="C0C0C0"/>
    <a:srgbClr val="00A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22971D-BD57-4578-9C12-451C55C5F1BF}" v="24" dt="2022-08-05T09:13:18.8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51" autoAdjust="0"/>
    <p:restoredTop sz="94578"/>
  </p:normalViewPr>
  <p:slideViewPr>
    <p:cSldViewPr snapToGrid="0" snapToObjects="1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946991-899E-5B4D-A58E-4FABD51273B2}" type="datetimeFigureOut">
              <a:rPr kumimoji="1" lang="ja-JP" altLang="en-US" smtClean="0"/>
              <a:t>2022/8/8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33428-CE8D-7941-AE55-D4672B0448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3061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3428-CE8D-7941-AE55-D4672B0448FA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5062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122472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044511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46:notes"/>
          <p:cNvSpPr txBox="1">
            <a:spLocks noGrp="1"/>
          </p:cNvSpPr>
          <p:nvPr>
            <p:ph type="body" idx="1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75" tIns="49525" rIns="99075" bIns="495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2" name="Google Shape;132;p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916749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33428-CE8D-7941-AE55-D4672B0448FA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78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706B429-3008-554E-9F0C-91FB9D9988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889" t="-1" r="1889" b="-1"/>
          <a:stretch/>
        </p:blipFill>
        <p:spPr>
          <a:xfrm>
            <a:off x="-998" y="0"/>
            <a:ext cx="12192000" cy="685800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E33D80-3B11-AD45-B145-3B401B30DE3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15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760CD6E-40F1-004F-8D75-C2EB8F64F8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22154" y="2961043"/>
            <a:ext cx="9747692" cy="162000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spcAft>
                <a:spcPts val="738"/>
              </a:spcAft>
              <a:buNone/>
              <a:defRPr sz="4923" b="1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kumimoji="1" lang="ja-JP" altLang="en-US"/>
              <a:t>本資料のタイトルを</a:t>
            </a:r>
            <a:endParaRPr kumimoji="1" lang="en-US" altLang="ja-JP" dirty="0"/>
          </a:p>
          <a:p>
            <a:pPr lvl="0"/>
            <a:r>
              <a:rPr kumimoji="1" lang="ja-JP" altLang="en-US"/>
              <a:t>記入する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22063" y="2108201"/>
            <a:ext cx="9747692" cy="720000"/>
          </a:xfrm>
          <a:noFill/>
        </p:spPr>
        <p:txBody>
          <a:bodyPr wrap="square" lIns="36000" tIns="36000" rIns="36000" bIns="36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954" b="1" spc="62" baseline="0">
                <a:solidFill>
                  <a:schemeClr val="bg2"/>
                </a:solidFill>
                <a:latin typeface="+mn-lt"/>
              </a:defRPr>
            </a:lvl1pPr>
            <a:lvl2pPr marL="562719" indent="0" algn="ctr">
              <a:buNone/>
              <a:defRPr sz="2462"/>
            </a:lvl2pPr>
            <a:lvl3pPr marL="1125437" indent="0" algn="ctr">
              <a:buNone/>
              <a:defRPr sz="2215"/>
            </a:lvl3pPr>
            <a:lvl4pPr marL="1688155" indent="0" algn="ctr">
              <a:buNone/>
              <a:defRPr sz="1969"/>
            </a:lvl4pPr>
            <a:lvl5pPr marL="2250874" indent="0" algn="ctr">
              <a:buNone/>
              <a:defRPr sz="1969"/>
            </a:lvl5pPr>
            <a:lvl6pPr marL="2813593" indent="0" algn="ctr">
              <a:buNone/>
              <a:defRPr sz="1969"/>
            </a:lvl6pPr>
            <a:lvl7pPr marL="3376312" indent="0" algn="ctr">
              <a:buNone/>
              <a:defRPr sz="1969"/>
            </a:lvl7pPr>
            <a:lvl8pPr marL="3939029" indent="0" algn="ctr">
              <a:buNone/>
              <a:defRPr sz="1969"/>
            </a:lvl8pPr>
            <a:lvl9pPr marL="4501748" indent="0" algn="ctr">
              <a:buNone/>
              <a:defRPr sz="1969"/>
            </a:lvl9pPr>
          </a:lstStyle>
          <a:p>
            <a:r>
              <a:rPr lang="ja-JP" altLang="en-US"/>
              <a:t>サブタイトルを記入する</a:t>
            </a:r>
            <a:endParaRPr lang="en-US" altLang="ja-JP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D62B359-9208-7644-9560-79CABD04368A}"/>
              </a:ext>
            </a:extLst>
          </p:cNvPr>
          <p:cNvSpPr/>
          <p:nvPr userDrawn="1"/>
        </p:nvSpPr>
        <p:spPr>
          <a:xfrm>
            <a:off x="287606" y="162560"/>
            <a:ext cx="11666806" cy="6492240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15"/>
          </a:p>
        </p:txBody>
      </p:sp>
    </p:spTree>
    <p:extLst>
      <p:ext uri="{BB962C8B-B14F-4D97-AF65-F5344CB8AC3E}">
        <p14:creationId xmlns:p14="http://schemas.microsoft.com/office/powerpoint/2010/main" val="171399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706B429-3008-554E-9F0C-91FB9D99885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889" t="-1" r="1889" b="-1"/>
          <a:stretch/>
        </p:blipFill>
        <p:spPr>
          <a:xfrm>
            <a:off x="-998" y="0"/>
            <a:ext cx="12192000" cy="685800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AE33D80-3B11-AD45-B145-3B401B30DE3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kumimoji="1" lang="ja-JP" altLang="en-US" sz="2215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2B72B11-63C4-4F4A-8B2E-D2109B9489B1}"/>
              </a:ext>
            </a:extLst>
          </p:cNvPr>
          <p:cNvSpPr/>
          <p:nvPr userDrawn="1"/>
        </p:nvSpPr>
        <p:spPr>
          <a:xfrm>
            <a:off x="-1996" y="0"/>
            <a:ext cx="7254673" cy="6858000"/>
          </a:xfrm>
          <a:prstGeom prst="rect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15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0760CD6E-40F1-004F-8D75-C2EB8F64F8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22158" y="2212600"/>
            <a:ext cx="8462769" cy="1620000"/>
          </a:xfrm>
        </p:spPr>
        <p:txBody>
          <a:bodyPr numCol="1" anchor="ctr">
            <a:normAutofit/>
          </a:bodyPr>
          <a:lstStyle>
            <a:lvl1pPr marL="0" indent="0" algn="l">
              <a:spcBef>
                <a:spcPts val="0"/>
              </a:spcBef>
              <a:spcAft>
                <a:spcPts val="738"/>
              </a:spcAft>
              <a:buNone/>
              <a:defRPr sz="3939" b="1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kumimoji="1" lang="ja-JP" altLang="en-US"/>
              <a:t>本章のタイトルを記入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22065" y="1315722"/>
            <a:ext cx="8462769" cy="502919"/>
          </a:xfrm>
          <a:noFill/>
        </p:spPr>
        <p:txBody>
          <a:bodyPr wrap="square" lIns="36000" tIns="36000" rIns="36000" bIns="3600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2462" b="1" spc="62" baseline="0">
                <a:solidFill>
                  <a:schemeClr val="accent6"/>
                </a:solidFill>
                <a:latin typeface="+mn-lt"/>
              </a:defRPr>
            </a:lvl1pPr>
            <a:lvl2pPr marL="562719" indent="0" algn="ctr">
              <a:buNone/>
              <a:defRPr sz="2462"/>
            </a:lvl2pPr>
            <a:lvl3pPr marL="1125437" indent="0" algn="ctr">
              <a:buNone/>
              <a:defRPr sz="2215"/>
            </a:lvl3pPr>
            <a:lvl4pPr marL="1688155" indent="0" algn="ctr">
              <a:buNone/>
              <a:defRPr sz="1969"/>
            </a:lvl4pPr>
            <a:lvl5pPr marL="2250874" indent="0" algn="ctr">
              <a:buNone/>
              <a:defRPr sz="1969"/>
            </a:lvl5pPr>
            <a:lvl6pPr marL="2813593" indent="0" algn="ctr">
              <a:buNone/>
              <a:defRPr sz="1969"/>
            </a:lvl6pPr>
            <a:lvl7pPr marL="3376312" indent="0" algn="ctr">
              <a:buNone/>
              <a:defRPr sz="1969"/>
            </a:lvl7pPr>
            <a:lvl8pPr marL="3939029" indent="0" algn="ctr">
              <a:buNone/>
              <a:defRPr sz="1969"/>
            </a:lvl8pPr>
            <a:lvl9pPr marL="4501748" indent="0" algn="ctr">
              <a:buNone/>
              <a:defRPr sz="1969"/>
            </a:lvl9pPr>
          </a:lstStyle>
          <a:p>
            <a:r>
              <a:rPr lang="ja-JP" altLang="en-US"/>
              <a:t>サブタイトルを記入する</a:t>
            </a:r>
            <a:endParaRPr lang="en-US" altLang="ja-JP" dirty="0"/>
          </a:p>
        </p:txBody>
      </p:sp>
      <p:sp>
        <p:nvSpPr>
          <p:cNvPr id="11" name="テキスト プレースホルダー 10">
            <a:extLst>
              <a:ext uri="{FF2B5EF4-FFF2-40B4-BE49-F238E27FC236}">
                <a16:creationId xmlns:a16="http://schemas.microsoft.com/office/drawing/2014/main" id="{A5C0F7CF-BDB0-D449-AD56-7FAEAEDBB2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21160" y="4114801"/>
            <a:ext cx="8462769" cy="1005281"/>
          </a:xfrm>
        </p:spPr>
        <p:txBody>
          <a:bodyPr anchor="t"/>
          <a:lstStyle>
            <a:lvl1pPr marL="0" indent="0" algn="l">
              <a:spcBef>
                <a:spcPts val="0"/>
              </a:spcBef>
              <a:spcAft>
                <a:spcPts val="738"/>
              </a:spcAft>
              <a:buFontTx/>
              <a:buNone/>
              <a:defRPr sz="1969" b="0">
                <a:solidFill>
                  <a:schemeClr val="bg2"/>
                </a:solidFill>
              </a:defRPr>
            </a:lvl1pPr>
            <a:lvl3pPr>
              <a:spcBef>
                <a:spcPts val="0"/>
              </a:spcBef>
              <a:spcAft>
                <a:spcPts val="738"/>
              </a:spcAft>
              <a:buFontTx/>
              <a:buNone/>
              <a:defRPr>
                <a:solidFill>
                  <a:schemeClr val="bg2"/>
                </a:solidFill>
              </a:defRPr>
            </a:lvl3pPr>
            <a:lvl4pPr>
              <a:spcBef>
                <a:spcPts val="0"/>
              </a:spcBef>
              <a:spcAft>
                <a:spcPts val="738"/>
              </a:spcAft>
              <a:buFontTx/>
              <a:buNone/>
              <a:defRPr>
                <a:solidFill>
                  <a:schemeClr val="bg2"/>
                </a:solidFill>
              </a:defRPr>
            </a:lvl4pPr>
            <a:lvl5pPr>
              <a:spcBef>
                <a:spcPts val="0"/>
              </a:spcBef>
              <a:spcAft>
                <a:spcPts val="738"/>
              </a:spcAft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kumimoji="1" lang="ja-JP" altLang="en-US"/>
              <a:t>本章の概要を記入</a:t>
            </a:r>
            <a:endParaRPr kumimoji="1" lang="en-US" altLang="ja-JP" dirty="0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8BD6A9B7-1908-9244-91BD-97843C5EDFF7}"/>
              </a:ext>
            </a:extLst>
          </p:cNvPr>
          <p:cNvCxnSpPr>
            <a:cxnSpLocks/>
          </p:cNvCxnSpPr>
          <p:nvPr userDrawn="1"/>
        </p:nvCxnSpPr>
        <p:spPr>
          <a:xfrm>
            <a:off x="1183646" y="1844040"/>
            <a:ext cx="443077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6397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レイアウト（左寄せ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80213B-8084-384F-8E35-E260D516CC41}"/>
              </a:ext>
            </a:extLst>
          </p:cNvPr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15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74AC62-B060-524B-B591-20AF20CD232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0745760" y="6444000"/>
            <a:ext cx="1200000" cy="288000"/>
          </a:xfrm>
          <a:prstGeom prst="rect">
            <a:avLst/>
          </a:prstGeom>
        </p:spPr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867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4AF8C1-D6A9-FB41-8884-4263DC8853DE}"/>
              </a:ext>
            </a:extLst>
          </p:cNvPr>
          <p:cNvSpPr/>
          <p:nvPr userDrawn="1"/>
        </p:nvSpPr>
        <p:spPr>
          <a:xfrm>
            <a:off x="0" y="-4981"/>
            <a:ext cx="12192000" cy="16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954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C5A2B5-AD12-914D-B43A-AE2AB2FF9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3386" y="374838"/>
            <a:ext cx="10545231" cy="257175"/>
          </a:xfrm>
        </p:spPr>
        <p:txBody>
          <a:bodyPr/>
          <a:lstStyle>
            <a:lvl1pPr algn="l">
              <a:buNone/>
              <a:defRPr sz="1723" b="1">
                <a:solidFill>
                  <a:schemeClr val="accent6"/>
                </a:solidFill>
              </a:defRPr>
            </a:lvl1pPr>
            <a:lvl2pPr algn="ctr">
              <a:buNone/>
              <a:defRPr sz="1477"/>
            </a:lvl2pPr>
            <a:lvl3pPr algn="ctr">
              <a:buNone/>
              <a:defRPr sz="1477"/>
            </a:lvl3pPr>
            <a:lvl4pPr algn="ctr">
              <a:buNone/>
              <a:defRPr sz="1354"/>
            </a:lvl4pPr>
            <a:lvl5pPr algn="ctr">
              <a:buNone/>
              <a:defRPr sz="1354"/>
            </a:lvl5pPr>
          </a:lstStyle>
          <a:p>
            <a:pPr lvl="0"/>
            <a:r>
              <a:rPr kumimoji="1" lang="ja-JP" altLang="en-US"/>
              <a:t>セクションタイトル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CD4743C-7D37-7A47-A866-684F0CE1151A}"/>
              </a:ext>
            </a:extLst>
          </p:cNvPr>
          <p:cNvCxnSpPr>
            <a:cxnSpLocks/>
          </p:cNvCxnSpPr>
          <p:nvPr userDrawn="1"/>
        </p:nvCxnSpPr>
        <p:spPr>
          <a:xfrm>
            <a:off x="860898" y="695960"/>
            <a:ext cx="443077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D580F8-476D-0843-8744-64BF6760FB2E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15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F0D91286-3518-D548-A015-49D33CC3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3417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レイアウト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80213B-8084-384F-8E35-E260D516CC41}"/>
              </a:ext>
            </a:extLst>
          </p:cNvPr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15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74AC62-B060-524B-B591-20AF20CD232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0745760" y="6444000"/>
            <a:ext cx="1200000" cy="288000"/>
          </a:xfrm>
          <a:prstGeom prst="rect">
            <a:avLst/>
          </a:prstGeom>
        </p:spPr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867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4AF8C1-D6A9-FB41-8884-4263DC8853DE}"/>
              </a:ext>
            </a:extLst>
          </p:cNvPr>
          <p:cNvSpPr/>
          <p:nvPr userDrawn="1"/>
        </p:nvSpPr>
        <p:spPr>
          <a:xfrm>
            <a:off x="0" y="-4981"/>
            <a:ext cx="12192000" cy="16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954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C5A2B5-AD12-914D-B43A-AE2AB2FF9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3386" y="374838"/>
            <a:ext cx="10545231" cy="257175"/>
          </a:xfrm>
        </p:spPr>
        <p:txBody>
          <a:bodyPr/>
          <a:lstStyle>
            <a:lvl1pPr algn="ctr">
              <a:buNone/>
              <a:defRPr sz="1723" b="1">
                <a:solidFill>
                  <a:schemeClr val="accent6"/>
                </a:solidFill>
              </a:defRPr>
            </a:lvl1pPr>
            <a:lvl2pPr algn="ctr">
              <a:buNone/>
              <a:defRPr sz="1477"/>
            </a:lvl2pPr>
            <a:lvl3pPr algn="ctr">
              <a:buNone/>
              <a:defRPr sz="1477"/>
            </a:lvl3pPr>
            <a:lvl4pPr algn="ctr">
              <a:buNone/>
              <a:defRPr sz="1354"/>
            </a:lvl4pPr>
            <a:lvl5pPr algn="ctr">
              <a:buNone/>
              <a:defRPr sz="1354"/>
            </a:lvl5pPr>
          </a:lstStyle>
          <a:p>
            <a:pPr lvl="0"/>
            <a:r>
              <a:rPr kumimoji="1" lang="ja-JP" altLang="en-US"/>
              <a:t>セクションタイトル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CD4743C-7D37-7A47-A866-684F0CE1151A}"/>
              </a:ext>
            </a:extLst>
          </p:cNvPr>
          <p:cNvCxnSpPr>
            <a:cxnSpLocks/>
          </p:cNvCxnSpPr>
          <p:nvPr userDrawn="1"/>
        </p:nvCxnSpPr>
        <p:spPr>
          <a:xfrm>
            <a:off x="5874462" y="695960"/>
            <a:ext cx="443077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D580F8-476D-0843-8744-64BF6760FB2E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15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F0D91286-3518-D548-A015-49D33CC3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17868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基本レイアウト（説明文あり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565C18C9-9A58-5246-A39C-EFCA7C9FCECB}"/>
              </a:ext>
            </a:extLst>
          </p:cNvPr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15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437386A-E280-1D48-9FEE-EE78C57F0F27}"/>
              </a:ext>
            </a:extLst>
          </p:cNvPr>
          <p:cNvSpPr/>
          <p:nvPr userDrawn="1"/>
        </p:nvSpPr>
        <p:spPr>
          <a:xfrm>
            <a:off x="0" y="-4981"/>
            <a:ext cx="12192000" cy="16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954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74AC62-B060-524B-B591-20AF20CD232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0745760" y="6444000"/>
            <a:ext cx="1200000" cy="288000"/>
          </a:xfrm>
          <a:prstGeom prst="rect">
            <a:avLst/>
          </a:prstGeom>
        </p:spPr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867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C5A2B5-AD12-914D-B43A-AE2AB2FF9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3386" y="374838"/>
            <a:ext cx="10545231" cy="257175"/>
          </a:xfrm>
        </p:spPr>
        <p:txBody>
          <a:bodyPr/>
          <a:lstStyle>
            <a:lvl1pPr algn="l">
              <a:buNone/>
              <a:defRPr sz="1723" b="1">
                <a:solidFill>
                  <a:schemeClr val="accent6"/>
                </a:solidFill>
              </a:defRPr>
            </a:lvl1pPr>
            <a:lvl2pPr algn="ctr">
              <a:buNone/>
              <a:defRPr sz="1477"/>
            </a:lvl2pPr>
            <a:lvl3pPr algn="ctr">
              <a:buNone/>
              <a:defRPr sz="1477"/>
            </a:lvl3pPr>
            <a:lvl4pPr algn="ctr">
              <a:buNone/>
              <a:defRPr sz="1354"/>
            </a:lvl4pPr>
            <a:lvl5pPr algn="ctr">
              <a:buNone/>
              <a:defRPr sz="1354"/>
            </a:lvl5pPr>
          </a:lstStyle>
          <a:p>
            <a:pPr lvl="0"/>
            <a:r>
              <a:rPr kumimoji="1" lang="ja-JP" altLang="en-US"/>
              <a:t>セクションタイトル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D580F8-476D-0843-8744-64BF6760FB2E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15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A7233A4-A321-4D42-903D-482A104E174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3385" y="1799047"/>
            <a:ext cx="10545231" cy="325120"/>
          </a:xfrm>
        </p:spPr>
        <p:txBody>
          <a:bodyPr anchor="ctr">
            <a:normAutofit/>
          </a:bodyPr>
          <a:lstStyle>
            <a:lvl1pPr>
              <a:spcBef>
                <a:spcPts val="0"/>
              </a:spcBef>
              <a:buNone/>
              <a:defRPr sz="1723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kumimoji="1" lang="ja-JP" altLang="en-US"/>
              <a:t>テキスト</a:t>
            </a: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0BD216D8-C3B5-0445-89D5-1634E340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3385" y="894789"/>
            <a:ext cx="10545231" cy="54000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2EB57412-2D39-1E45-9CE3-D7D32A8A3070}"/>
              </a:ext>
            </a:extLst>
          </p:cNvPr>
          <p:cNvCxnSpPr>
            <a:cxnSpLocks/>
          </p:cNvCxnSpPr>
          <p:nvPr userDrawn="1"/>
        </p:nvCxnSpPr>
        <p:spPr>
          <a:xfrm>
            <a:off x="860898" y="695960"/>
            <a:ext cx="443077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1704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35EE21-358C-EC4E-942E-E03FFF05F0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0745760" y="6444000"/>
            <a:ext cx="1200000" cy="288000"/>
          </a:xfrm>
          <a:prstGeom prst="rect">
            <a:avLst/>
          </a:prstGeom>
        </p:spPr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867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64E0346-9030-6547-A316-FFEF1A5D87F5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15"/>
          </a:p>
        </p:txBody>
      </p:sp>
    </p:spTree>
    <p:extLst>
      <p:ext uri="{BB962C8B-B14F-4D97-AF65-F5344CB8AC3E}">
        <p14:creationId xmlns:p14="http://schemas.microsoft.com/office/powerpoint/2010/main" val="394107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表紙-A">
  <p:cSld name="表紙-A">
    <p:bg>
      <p:bgPr>
        <a:solidFill>
          <a:srgbClr val="F2F2F2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88"/>
          <p:cNvSpPr/>
          <p:nvPr/>
        </p:nvSpPr>
        <p:spPr>
          <a:xfrm>
            <a:off x="1" y="2529000"/>
            <a:ext cx="12191999" cy="180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12523" tIns="56246" rIns="112523" bIns="56246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723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88"/>
          <p:cNvSpPr txBox="1">
            <a:spLocks noGrp="1"/>
          </p:cNvSpPr>
          <p:nvPr>
            <p:ph type="ctrTitle"/>
          </p:nvPr>
        </p:nvSpPr>
        <p:spPr>
          <a:xfrm>
            <a:off x="1555314" y="2893138"/>
            <a:ext cx="9081372" cy="11014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738"/>
              </a:spcBef>
              <a:spcAft>
                <a:spcPts val="0"/>
              </a:spcAft>
              <a:buClr>
                <a:schemeClr val="dk1"/>
              </a:buClr>
              <a:buSzPts val="4800"/>
              <a:buFont typeface="MS PGothic"/>
              <a:buNone/>
              <a:defRPr sz="4431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492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88"/>
          <p:cNvSpPr/>
          <p:nvPr/>
        </p:nvSpPr>
        <p:spPr>
          <a:xfrm>
            <a:off x="0" y="0"/>
            <a:ext cx="12192000" cy="486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12523" tIns="56246" rIns="112523" bIns="56246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2215" b="0" i="0" u="none" strike="noStrike" cap="none">
              <a:solidFill>
                <a:schemeClr val="lt1"/>
              </a:solidFill>
              <a:latin typeface="MS PGothic"/>
              <a:ea typeface="MS PGothic"/>
              <a:cs typeface="MS PGothic"/>
              <a:sym typeface="MS PGothic"/>
            </a:endParaRPr>
          </a:p>
        </p:txBody>
      </p:sp>
      <p:sp>
        <p:nvSpPr>
          <p:cNvPr id="38" name="Google Shape;38;p188"/>
          <p:cNvSpPr txBox="1">
            <a:spLocks noGrp="1"/>
          </p:cNvSpPr>
          <p:nvPr>
            <p:ph type="sldNum" idx="12"/>
          </p:nvPr>
        </p:nvSpPr>
        <p:spPr>
          <a:xfrm>
            <a:off x="10011159" y="6492876"/>
            <a:ext cx="218084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2000" tIns="72000" rIns="180000" bIns="720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72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610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本レイアウト（左寄せ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F80213B-8084-384F-8E35-E260D516CC41}"/>
              </a:ext>
            </a:extLst>
          </p:cNvPr>
          <p:cNvSpPr/>
          <p:nvPr userDrawn="1"/>
        </p:nvSpPr>
        <p:spPr>
          <a:xfrm>
            <a:off x="0" y="6318000"/>
            <a:ext cx="12192000" cy="540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474AC62-B060-524B-B591-20AF20CD232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10745760" y="6444000"/>
            <a:ext cx="1200000" cy="288000"/>
          </a:xfrm>
          <a:prstGeom prst="rect">
            <a:avLst/>
          </a:prstGeom>
        </p:spPr>
        <p:txBody>
          <a:bodyPr/>
          <a:lstStyle/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518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34AF8C1-D6A9-FB41-8884-4263DC8853DE}"/>
              </a:ext>
            </a:extLst>
          </p:cNvPr>
          <p:cNvSpPr/>
          <p:nvPr userDrawn="1"/>
        </p:nvSpPr>
        <p:spPr>
          <a:xfrm>
            <a:off x="0" y="-4981"/>
            <a:ext cx="12192000" cy="16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40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AC5A2B5-AD12-914D-B43A-AE2AB2FF90B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23387" y="374838"/>
            <a:ext cx="10545231" cy="257175"/>
          </a:xfrm>
        </p:spPr>
        <p:txBody>
          <a:bodyPr/>
          <a:lstStyle>
            <a:lvl1pPr algn="l">
              <a:buNone/>
              <a:defRPr sz="1401" b="1">
                <a:solidFill>
                  <a:schemeClr val="accent6"/>
                </a:solidFill>
              </a:defRPr>
            </a:lvl1pPr>
            <a:lvl2pPr algn="ctr">
              <a:buNone/>
              <a:defRPr sz="1200"/>
            </a:lvl2pPr>
            <a:lvl3pPr algn="ctr">
              <a:buNone/>
              <a:defRPr sz="1200"/>
            </a:lvl3pPr>
            <a:lvl4pPr algn="ctr">
              <a:buNone/>
              <a:defRPr sz="1100"/>
            </a:lvl4pPr>
            <a:lvl5pPr algn="ctr">
              <a:buNone/>
              <a:defRPr sz="1100"/>
            </a:lvl5pPr>
          </a:lstStyle>
          <a:p>
            <a:pPr lvl="0"/>
            <a:r>
              <a:rPr kumimoji="1" lang="ja-JP" altLang="en-US"/>
              <a:t>セクションタイトル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5CD4743C-7D37-7A47-A866-684F0CE1151A}"/>
              </a:ext>
            </a:extLst>
          </p:cNvPr>
          <p:cNvCxnSpPr>
            <a:cxnSpLocks/>
          </p:cNvCxnSpPr>
          <p:nvPr userDrawn="1"/>
        </p:nvCxnSpPr>
        <p:spPr>
          <a:xfrm>
            <a:off x="860898" y="695960"/>
            <a:ext cx="443077" cy="0"/>
          </a:xfrm>
          <a:prstGeom prst="line">
            <a:avLst/>
          </a:prstGeom>
          <a:ln w="317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0D580F8-476D-0843-8744-64BF6760FB2E}"/>
              </a:ext>
            </a:extLst>
          </p:cNvPr>
          <p:cNvSpPr/>
          <p:nvPr userDrawn="1"/>
        </p:nvSpPr>
        <p:spPr>
          <a:xfrm>
            <a:off x="0" y="0"/>
            <a:ext cx="12192000" cy="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1"/>
          </a:p>
        </p:txBody>
      </p:sp>
      <p:sp>
        <p:nvSpPr>
          <p:cNvPr id="8" name="タイトル 7">
            <a:extLst>
              <a:ext uri="{FF2B5EF4-FFF2-40B4-BE49-F238E27FC236}">
                <a16:creationId xmlns:a16="http://schemas.microsoft.com/office/drawing/2014/main" id="{F0D91286-3518-D548-A015-49D33CC3F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22461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3385" y="894789"/>
            <a:ext cx="10545231" cy="540000"/>
          </a:xfrm>
          <a:prstGeom prst="rect">
            <a:avLst/>
          </a:prstGeom>
        </p:spPr>
        <p:txBody>
          <a:bodyPr vert="horz" wrap="square" lIns="36000" tIns="36000" rIns="36000" bIns="3600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3385" y="1818594"/>
            <a:ext cx="10545231" cy="432000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 dirty="0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 dirty="0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 dirty="0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 dirty="0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45760" y="6444000"/>
            <a:ext cx="1200000" cy="288000"/>
          </a:xfrm>
          <a:prstGeom prst="rect">
            <a:avLst/>
          </a:prstGeom>
        </p:spPr>
        <p:txBody>
          <a:bodyPr vert="horz" wrap="none" lIns="36000" tIns="36000" rIns="36000" bIns="36000" rtlCol="0" anchor="ctr">
            <a:normAutofit/>
          </a:bodyPr>
          <a:lstStyle>
            <a:lvl1pPr algn="r">
              <a:lnSpc>
                <a:spcPct val="100000"/>
              </a:lnSpc>
              <a:defRPr sz="1723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fld id="{2CF39A64-FD95-C144-B37D-DFADB2595A9F}" type="slidenum">
              <a:rPr kumimoji="1" lang="ja-JP" altLang="en-US" smtClean="0"/>
              <a:pPr/>
              <a:t>‹#›</a:t>
            </a:fld>
            <a:endParaRPr kumimoji="1" lang="ja-JP" altLang="en-US" sz="1867"/>
          </a:p>
        </p:txBody>
      </p:sp>
    </p:spTree>
    <p:extLst>
      <p:ext uri="{BB962C8B-B14F-4D97-AF65-F5344CB8AC3E}">
        <p14:creationId xmlns:p14="http://schemas.microsoft.com/office/powerpoint/2010/main" val="4181116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5" r:id="rId2"/>
    <p:sldLayoutId id="2147483694" r:id="rId3"/>
    <p:sldLayoutId id="2147483697" r:id="rId4"/>
    <p:sldLayoutId id="2147483696" r:id="rId5"/>
    <p:sldLayoutId id="2147483690" r:id="rId6"/>
    <p:sldLayoutId id="2147483698" r:id="rId7"/>
    <p:sldLayoutId id="2147483699" r:id="rId8"/>
  </p:sldLayoutIdLst>
  <p:hf hdr="0" ftr="0" dt="0"/>
  <p:txStyles>
    <p:titleStyle>
      <a:lvl1pPr algn="l" defTabSz="1125437" rtl="0" eaLnBrk="1" latinLnBrk="0" hangingPunct="1">
        <a:lnSpc>
          <a:spcPct val="100000"/>
        </a:lnSpc>
        <a:spcBef>
          <a:spcPct val="0"/>
        </a:spcBef>
        <a:buNone/>
        <a:defRPr kumimoji="1" sz="2954" b="1" kern="1200">
          <a:solidFill>
            <a:schemeClr val="tx1"/>
          </a:solidFill>
          <a:latin typeface="+mn-lt"/>
          <a:ea typeface="+mn-ea"/>
          <a:cs typeface="+mj-cs"/>
        </a:defRPr>
      </a:lvl1pPr>
    </p:titleStyle>
    <p:bodyStyle>
      <a:lvl1pPr marL="177234" indent="-265852" algn="l" defTabSz="1125437" rtl="0" eaLnBrk="1" latinLnBrk="0" hangingPunct="1">
        <a:lnSpc>
          <a:spcPct val="100000"/>
        </a:lnSpc>
        <a:spcBef>
          <a:spcPts val="1231"/>
        </a:spcBef>
        <a:spcAft>
          <a:spcPts val="492"/>
        </a:spcAft>
        <a:buFont typeface="Wingdings" pitchFamily="2" charset="2"/>
        <a:buChar char="l"/>
        <a:defRPr kumimoji="1" sz="1969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441578" indent="-203204" algn="l" defTabSz="1125437" rtl="0" eaLnBrk="1" latinLnBrk="0" hangingPunct="1">
        <a:lnSpc>
          <a:spcPct val="100000"/>
        </a:lnSpc>
        <a:spcBef>
          <a:spcPts val="615"/>
        </a:spcBef>
        <a:spcAft>
          <a:spcPts val="492"/>
        </a:spcAft>
        <a:buFont typeface="Arial" panose="020B0604020202020204" pitchFamily="34" charset="0"/>
        <a:buChar char="•"/>
        <a:tabLst/>
        <a:defRPr kumimoji="1" sz="1723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605704" indent="-164126" algn="l" defTabSz="1125437" rtl="0" eaLnBrk="1" latinLnBrk="0" hangingPunct="1">
        <a:lnSpc>
          <a:spcPct val="100000"/>
        </a:lnSpc>
        <a:spcBef>
          <a:spcPts val="615"/>
        </a:spcBef>
        <a:spcAft>
          <a:spcPts val="492"/>
        </a:spcAft>
        <a:buFont typeface="Arial" panose="020B0604020202020204" pitchFamily="34" charset="0"/>
        <a:buChar char="•"/>
        <a:tabLst/>
        <a:defRPr kumimoji="1" sz="1723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822587" indent="-166080" algn="l" defTabSz="1125437" rtl="0" eaLnBrk="1" latinLnBrk="0" hangingPunct="1">
        <a:lnSpc>
          <a:spcPct val="100000"/>
        </a:lnSpc>
        <a:spcBef>
          <a:spcPts val="615"/>
        </a:spcBef>
        <a:spcAft>
          <a:spcPts val="492"/>
        </a:spcAft>
        <a:buFont typeface="Arial" panose="020B0604020202020204" pitchFamily="34" charset="0"/>
        <a:buChar char="•"/>
        <a:tabLst/>
        <a:defRPr kumimoji="1" sz="1477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986713" indent="-164126" algn="l" defTabSz="1125437" rtl="0" eaLnBrk="1" latinLnBrk="0" hangingPunct="1">
        <a:lnSpc>
          <a:spcPct val="100000"/>
        </a:lnSpc>
        <a:spcBef>
          <a:spcPts val="615"/>
        </a:spcBef>
        <a:spcAft>
          <a:spcPts val="492"/>
        </a:spcAft>
        <a:buFont typeface="Arial" panose="020B0604020202020204" pitchFamily="34" charset="0"/>
        <a:buChar char="•"/>
        <a:tabLst/>
        <a:defRPr kumimoji="1" sz="1477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3094951" indent="-281358" algn="l" defTabSz="1125437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657671" indent="-281358" algn="l" defTabSz="1125437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4220389" indent="-281358" algn="l" defTabSz="1125437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783107" indent="-281358" algn="l" defTabSz="1125437" rtl="0" eaLnBrk="1" latinLnBrk="0" hangingPunct="1">
        <a:lnSpc>
          <a:spcPct val="90000"/>
        </a:lnSpc>
        <a:spcBef>
          <a:spcPts val="615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1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37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55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74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593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12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29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48" algn="l" defTabSz="1125437" rtl="0" eaLnBrk="1" latinLnBrk="0" hangingPunct="1"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B9D6340F-953E-FA4C-9765-13D8AB1C1CC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ウェビナーの資料テンプレート</a:t>
            </a:r>
            <a:br>
              <a:rPr lang="en-US" altLang="ja-JP" dirty="0"/>
            </a:br>
            <a:r>
              <a:rPr lang="ja-JP" altLang="en-US" dirty="0"/>
              <a:t>（</a:t>
            </a:r>
            <a:r>
              <a:rPr lang="en-US" altLang="ja-JP" dirty="0"/>
              <a:t>16:9 ver.</a:t>
            </a:r>
            <a:r>
              <a:rPr lang="ja-JP" altLang="en-US" dirty="0"/>
              <a:t>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7F1CE8-1537-C44F-907A-30EBAB04AC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今すぐ使える</a:t>
            </a:r>
          </a:p>
        </p:txBody>
      </p:sp>
      <p:sp>
        <p:nvSpPr>
          <p:cNvPr id="2" name="テキスト プレースホルダー 3">
            <a:extLst>
              <a:ext uri="{FF2B5EF4-FFF2-40B4-BE49-F238E27FC236}">
                <a16:creationId xmlns:a16="http://schemas.microsoft.com/office/drawing/2014/main" id="{220F6B6D-04A8-279D-6EEC-DC8625943F11}"/>
              </a:ext>
            </a:extLst>
          </p:cNvPr>
          <p:cNvSpPr txBox="1">
            <a:spLocks/>
          </p:cNvSpPr>
          <p:nvPr/>
        </p:nvSpPr>
        <p:spPr>
          <a:xfrm>
            <a:off x="1222063" y="5010398"/>
            <a:ext cx="10176144" cy="1237269"/>
          </a:xfrm>
          <a:prstGeom prst="rect">
            <a:avLst/>
          </a:prstGeom>
        </p:spPr>
        <p:txBody>
          <a:bodyPr/>
          <a:lstStyle>
            <a:lvl1pPr marL="143999" indent="-215999" algn="l" defTabSz="914395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Font typeface="Wingdings" pitchFamily="2" charset="2"/>
              <a:buChar char="l"/>
              <a:defRPr kumimoji="1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3" indent="-16509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2122" indent="-13334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68335" indent="-134937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1684" indent="-13334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85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83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0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77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969" b="1" dirty="0">
                <a:solidFill>
                  <a:schemeClr val="bg1"/>
                </a:solidFill>
              </a:rPr>
              <a:t>株式会社才流</a:t>
            </a:r>
          </a:p>
        </p:txBody>
      </p:sp>
    </p:spTree>
    <p:extLst>
      <p:ext uri="{BB962C8B-B14F-4D97-AF65-F5344CB8AC3E}">
        <p14:creationId xmlns:p14="http://schemas.microsoft.com/office/powerpoint/2010/main" val="1767263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6"/>
          <p:cNvSpPr txBox="1">
            <a:spLocks noGrp="1"/>
          </p:cNvSpPr>
          <p:nvPr>
            <p:ph type="ctrTitle"/>
          </p:nvPr>
        </p:nvSpPr>
        <p:spPr>
          <a:xfrm>
            <a:off x="1555314" y="2769478"/>
            <a:ext cx="9081372" cy="135565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4308" tIns="44308" rIns="44308" bIns="44308" rtlCol="0" anchor="ctr" anchorCtr="0">
            <a:normAutofit/>
          </a:bodyPr>
          <a:lstStyle/>
          <a:p>
            <a:pPr>
              <a:buSzPts val="5333"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アジェンダ　テキストテキスト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5692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455F5EF-6E0E-4F79-81A3-56D130EED2EE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lang="ja-JP" altLang="en-US" smtClean="0"/>
              <a:pPr/>
              <a:t>10</a:t>
            </a:fld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749A4C-E219-6448-9F83-2915DD4E8B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セクションタイトル○○○○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410DA2D-A310-6C46-B57D-DB38523E6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ページタイトル○○○○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2B3281-9BC0-3F4F-7C9E-8A6438462193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70827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6"/>
          <p:cNvSpPr txBox="1">
            <a:spLocks noGrp="1"/>
          </p:cNvSpPr>
          <p:nvPr>
            <p:ph type="ctrTitle"/>
          </p:nvPr>
        </p:nvSpPr>
        <p:spPr>
          <a:xfrm>
            <a:off x="1555314" y="2769478"/>
            <a:ext cx="9081372" cy="135565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4308" tIns="44308" rIns="44308" bIns="44308" rtlCol="0" anchor="ctr" anchorCtr="0">
            <a:normAutofit/>
          </a:bodyPr>
          <a:lstStyle/>
          <a:p>
            <a:pPr>
              <a:buSzPts val="5333"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質疑応答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4370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455F5EF-6E0E-4F79-81A3-56D130EED2EE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lang="ja-JP" altLang="en-US" smtClean="0"/>
              <a:pPr/>
              <a:t>12</a:t>
            </a:fld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749A4C-E219-6448-9F83-2915DD4E8B0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セクションタイトル○○○○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6410DA2D-A310-6C46-B57D-DB38523E6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ページタイトル○○○○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728A9DF-725B-2AA1-4591-B1887B04FF71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30003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6"/>
          <p:cNvSpPr txBox="1">
            <a:spLocks noGrp="1"/>
          </p:cNvSpPr>
          <p:nvPr>
            <p:ph type="ctrTitle"/>
          </p:nvPr>
        </p:nvSpPr>
        <p:spPr>
          <a:xfrm>
            <a:off x="1555314" y="2769478"/>
            <a:ext cx="9081372" cy="135565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4308" tIns="44308" rIns="44308" bIns="44308" rtlCol="0" anchor="ctr" anchorCtr="0">
            <a:normAutofit/>
          </a:bodyPr>
          <a:lstStyle/>
          <a:p>
            <a:pPr>
              <a:buSzPts val="5333"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ご案内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4432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B1765E4-EDAD-12F0-4B7D-3B20A582B42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kumimoji="1" lang="ja-JP" altLang="en-US" smtClean="0"/>
              <a:pPr/>
              <a:t>14</a:t>
            </a:fld>
            <a:endParaRPr kumimoji="1" lang="ja-JP" altLang="en-US" sz="186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7BBE25-0F1B-9BF8-5247-78D889F90A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ご案内</a:t>
            </a:r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5B8A9AAC-88C0-2AC4-4F74-F6C2F07A2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アンケートに回答いただいた方に本日の資料をお渡しします</a:t>
            </a:r>
            <a:endParaRPr kumimoji="1" lang="ja-JP" altLang="en-US"/>
          </a:p>
        </p:txBody>
      </p:sp>
      <p:sp>
        <p:nvSpPr>
          <p:cNvPr id="5" name="Google Shape;145;g11b134ba7f7_0_0">
            <a:extLst>
              <a:ext uri="{FF2B5EF4-FFF2-40B4-BE49-F238E27FC236}">
                <a16:creationId xmlns:a16="http://schemas.microsoft.com/office/drawing/2014/main" id="{8ABDA106-80CB-6F59-7E5A-3058A034C3D8}"/>
              </a:ext>
            </a:extLst>
          </p:cNvPr>
          <p:cNvSpPr txBox="1"/>
          <p:nvPr/>
        </p:nvSpPr>
        <p:spPr>
          <a:xfrm>
            <a:off x="7496856" y="5576896"/>
            <a:ext cx="3502892" cy="473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4308" tIns="44308" rIns="44308" bIns="44308" anchor="t" anchorCtr="0">
            <a:noAutofit/>
          </a:bodyPr>
          <a:lstStyle/>
          <a:p>
            <a:pPr algn="ctr"/>
            <a:r>
              <a:rPr lang="ja-JP" altLang="en-US" sz="1969" b="1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アンケート回答フォーム</a:t>
            </a:r>
            <a:endParaRPr lang="en-US" altLang="ja-JP" sz="1969" b="1" dirty="0">
              <a:solidFill>
                <a:schemeClr val="dk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D1A52B8-E47E-1489-52CA-CFD4BF36DF93}"/>
              </a:ext>
            </a:extLst>
          </p:cNvPr>
          <p:cNvSpPr/>
          <p:nvPr/>
        </p:nvSpPr>
        <p:spPr>
          <a:xfrm>
            <a:off x="7587515" y="2154285"/>
            <a:ext cx="3321576" cy="31768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308" tIns="44308" rIns="44308" bIns="44308" rtlCol="0" anchor="ctr"/>
          <a:lstStyle/>
          <a:p>
            <a:pPr algn="ctr"/>
            <a:r>
              <a:rPr kumimoji="1" lang="en-US" altLang="ja-JP" sz="1969" b="1" dirty="0">
                <a:solidFill>
                  <a:schemeClr val="bg1"/>
                </a:solidFill>
              </a:rPr>
              <a:t>QR</a:t>
            </a:r>
            <a:r>
              <a:rPr kumimoji="1" lang="ja-JP" altLang="en-US" sz="1969" b="1">
                <a:solidFill>
                  <a:schemeClr val="bg1"/>
                </a:solidFill>
              </a:rPr>
              <a:t>コード</a:t>
            </a:r>
            <a:endParaRPr kumimoji="1" lang="en-US" altLang="ja-JP" sz="1969" b="1" dirty="0">
              <a:solidFill>
                <a:schemeClr val="bg1"/>
              </a:solidFill>
            </a:endParaRPr>
          </a:p>
        </p:txBody>
      </p:sp>
      <p:sp>
        <p:nvSpPr>
          <p:cNvPr id="7" name="Google Shape;101;p311">
            <a:extLst>
              <a:ext uri="{FF2B5EF4-FFF2-40B4-BE49-F238E27FC236}">
                <a16:creationId xmlns:a16="http://schemas.microsoft.com/office/drawing/2014/main" id="{96B74716-9CC9-3608-C769-BBEF1FB49A9E}"/>
              </a:ext>
            </a:extLst>
          </p:cNvPr>
          <p:cNvSpPr txBox="1"/>
          <p:nvPr/>
        </p:nvSpPr>
        <p:spPr>
          <a:xfrm>
            <a:off x="1577017" y="5576896"/>
            <a:ext cx="3818486" cy="236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4308" tIns="44308" rIns="44308" bIns="44308" anchor="t" anchorCtr="0">
            <a:noAutofit/>
          </a:bodyPr>
          <a:lstStyle/>
          <a:p>
            <a:pPr algn="ctr"/>
            <a:r>
              <a:rPr lang="ja-JP" altLang="en-US" sz="1969" b="1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本日の講演資料（全◯ページ）</a:t>
            </a:r>
            <a:endParaRPr sz="2462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53FF2B6-5215-15AA-EE37-C505EFA0FB1B}"/>
              </a:ext>
            </a:extLst>
          </p:cNvPr>
          <p:cNvGrpSpPr/>
          <p:nvPr/>
        </p:nvGrpSpPr>
        <p:grpSpPr>
          <a:xfrm>
            <a:off x="1223928" y="2150842"/>
            <a:ext cx="4524665" cy="3107992"/>
            <a:chOff x="1317791" y="1409686"/>
            <a:chExt cx="5920704" cy="4066930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D9902535-3582-E11C-A439-7AE58573432A}"/>
                </a:ext>
              </a:extLst>
            </p:cNvPr>
            <p:cNvSpPr/>
            <p:nvPr/>
          </p:nvSpPr>
          <p:spPr>
            <a:xfrm>
              <a:off x="1317791" y="1409686"/>
              <a:ext cx="3788308" cy="2339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308" tIns="44308" rIns="44308" bIns="44308" rtlCol="0" anchor="ctr"/>
            <a:lstStyle/>
            <a:p>
              <a:pPr algn="ctr"/>
              <a:r>
                <a:rPr kumimoji="1" lang="ja-JP" altLang="en-US" sz="1969" b="1">
                  <a:solidFill>
                    <a:schemeClr val="bg1"/>
                  </a:solidFill>
                </a:rPr>
                <a:t>資料イメージ</a:t>
              </a:r>
              <a:endParaRPr kumimoji="1" lang="en-US" altLang="ja-JP" sz="1969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D351704A-FA83-9BAE-E18E-276974C6F186}"/>
                </a:ext>
              </a:extLst>
            </p:cNvPr>
            <p:cNvSpPr/>
            <p:nvPr/>
          </p:nvSpPr>
          <p:spPr>
            <a:xfrm>
              <a:off x="3450188" y="3136617"/>
              <a:ext cx="3788307" cy="2339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308" tIns="44308" rIns="44308" bIns="44308" rtlCol="0" anchor="ctr"/>
            <a:lstStyle/>
            <a:p>
              <a:pPr algn="ctr"/>
              <a:r>
                <a:rPr kumimoji="1" lang="ja-JP" altLang="en-US" sz="1969" b="1">
                  <a:solidFill>
                    <a:schemeClr val="bg1"/>
                  </a:solidFill>
                </a:rPr>
                <a:t>資料イメージ</a:t>
              </a:r>
              <a:endParaRPr kumimoji="1" lang="en-US" altLang="ja-JP" sz="1969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57DA918-1543-52E0-49A2-2F51DE0E3654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F639C9E-E06D-DF6F-93FD-335F0D7EA1CD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81652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301E5B68-C451-21F4-8DC9-E69A6395E3D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kumimoji="1" lang="ja-JP" altLang="en-US" smtClean="0"/>
              <a:pPr/>
              <a:t>15</a:t>
            </a:fld>
            <a:endParaRPr kumimoji="1" lang="ja-JP" altLang="en-US" sz="186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7ACB0D-C852-8266-262A-F66A0A2ACC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/>
              <a:t>ご案内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62FCBE69-4888-ED02-DFAB-95B6FDCF0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参加いただいた方限定でオンライン無料相談会を実施</a:t>
            </a:r>
            <a:endParaRPr kumimoji="1" lang="ja-JP" altLang="en-US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65F91826-9D42-9B59-D3F3-5063F9FC961B}"/>
              </a:ext>
            </a:extLst>
          </p:cNvPr>
          <p:cNvGrpSpPr/>
          <p:nvPr/>
        </p:nvGrpSpPr>
        <p:grpSpPr>
          <a:xfrm>
            <a:off x="823385" y="1926013"/>
            <a:ext cx="10545230" cy="1906038"/>
            <a:chOff x="669000" y="1782063"/>
            <a:chExt cx="8567999" cy="2061262"/>
          </a:xfrm>
        </p:grpSpPr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5C1229EC-B021-8D88-9FD6-0817FA549403}"/>
                </a:ext>
              </a:extLst>
            </p:cNvPr>
            <p:cNvSpPr/>
            <p:nvPr/>
          </p:nvSpPr>
          <p:spPr>
            <a:xfrm>
              <a:off x="669000" y="2274614"/>
              <a:ext cx="8567999" cy="15687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21538" tIns="132923" rIns="221538" bIns="177231" rtlCol="0" anchor="ctr">
              <a:noAutofit/>
            </a:bodyPr>
            <a:lstStyle/>
            <a:p>
              <a:pPr marL="351701" indent="-351701">
                <a:lnSpc>
                  <a:spcPct val="150000"/>
                </a:lnSpc>
                <a:buClr>
                  <a:srgbClr val="00ACBA"/>
                </a:buClr>
                <a:buFont typeface="Wingdings" panose="05000000000000000000" pitchFamily="2" charset="2"/>
                <a:buChar char="l"/>
              </a:pP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〇〇に関する無料相談会を、</a:t>
              </a:r>
              <a:r>
                <a:rPr kumimoji="1" lang="en-US" altLang="ja-JP" sz="1600" dirty="0">
                  <a:solidFill>
                    <a:schemeClr val="tx1"/>
                  </a:solidFill>
                  <a:latin typeface="+mn-ea"/>
                </a:rPr>
                <a:t>30</a:t>
              </a: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分間の</a:t>
              </a:r>
              <a:r>
                <a:rPr kumimoji="1" lang="en-US" altLang="ja-JP" sz="1600" dirty="0">
                  <a:solidFill>
                    <a:schemeClr val="tx1"/>
                  </a:solidFill>
                  <a:latin typeface="+mn-ea"/>
                </a:rPr>
                <a:t>Web</a:t>
              </a: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ミーティング形式で開催します。</a:t>
              </a:r>
            </a:p>
            <a:p>
              <a:pPr marL="351701" indent="-351701">
                <a:lnSpc>
                  <a:spcPct val="150000"/>
                </a:lnSpc>
                <a:buClr>
                  <a:srgbClr val="00ACBA"/>
                </a:buClr>
                <a:buFont typeface="Wingdings" panose="05000000000000000000" pitchFamily="2" charset="2"/>
                <a:buChar char="l"/>
              </a:pP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講演後にお送りするご案内メールより必要事項をご記入の上、ご応募ください。</a:t>
              </a:r>
            </a:p>
            <a:p>
              <a:pPr marL="351701" indent="-351701">
                <a:lnSpc>
                  <a:spcPct val="150000"/>
                </a:lnSpc>
                <a:buClr>
                  <a:srgbClr val="00ACBA"/>
                </a:buClr>
                <a:buFont typeface="Wingdings" panose="05000000000000000000" pitchFamily="2" charset="2"/>
                <a:buChar char="l"/>
              </a:pP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〇〇に関するご相談・ディスカッションについてのご応募もお受けいたします。</a:t>
              </a:r>
              <a:endParaRPr kumimoji="1" lang="en-US" altLang="ja-JP" sz="700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52784894-13C5-A115-A3AE-49C115CE9CA3}"/>
                </a:ext>
              </a:extLst>
            </p:cNvPr>
            <p:cNvSpPr/>
            <p:nvPr/>
          </p:nvSpPr>
          <p:spPr>
            <a:xfrm>
              <a:off x="669000" y="1782063"/>
              <a:ext cx="8567996" cy="583976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募集概要</a:t>
              </a:r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6A60991C-F5BC-5BBF-7E7A-3012ABF53C15}"/>
              </a:ext>
            </a:extLst>
          </p:cNvPr>
          <p:cNvGrpSpPr/>
          <p:nvPr/>
        </p:nvGrpSpPr>
        <p:grpSpPr>
          <a:xfrm>
            <a:off x="823385" y="4054543"/>
            <a:ext cx="10545230" cy="1908663"/>
            <a:chOff x="821400" y="1934463"/>
            <a:chExt cx="8567999" cy="2064101"/>
          </a:xfrm>
        </p:grpSpPr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4CE7BCC1-FDEC-FA49-6FC1-1999C41AED5B}"/>
                </a:ext>
              </a:extLst>
            </p:cNvPr>
            <p:cNvSpPr/>
            <p:nvPr/>
          </p:nvSpPr>
          <p:spPr>
            <a:xfrm>
              <a:off x="821400" y="2429853"/>
              <a:ext cx="8567999" cy="15687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221538" tIns="132923" rIns="221538" bIns="177231" rtlCol="0" anchor="ctr">
              <a:noAutofit/>
            </a:bodyPr>
            <a:lstStyle/>
            <a:p>
              <a:pPr marL="351701" indent="-351701">
                <a:lnSpc>
                  <a:spcPct val="150000"/>
                </a:lnSpc>
                <a:buClr>
                  <a:srgbClr val="1B224C"/>
                </a:buClr>
                <a:buFont typeface="Wingdings" panose="05000000000000000000" pitchFamily="2" charset="2"/>
                <a:buChar char="l"/>
              </a:pP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開催期間は</a:t>
              </a:r>
              <a:r>
                <a:rPr kumimoji="1" lang="en-US" altLang="ja-JP" sz="1600" dirty="0">
                  <a:solidFill>
                    <a:schemeClr val="tx1"/>
                  </a:solidFill>
                  <a:latin typeface="+mn-ea"/>
                </a:rPr>
                <a:t>mm/dd</a:t>
              </a: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～</a:t>
              </a:r>
              <a:r>
                <a:rPr kumimoji="1" lang="en-US" altLang="ja-JP" sz="1600" dirty="0">
                  <a:solidFill>
                    <a:schemeClr val="tx1"/>
                  </a:solidFill>
                  <a:latin typeface="+mn-ea"/>
                </a:rPr>
                <a:t>mm/dd</a:t>
              </a: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の●●</a:t>
              </a:r>
              <a:r>
                <a:rPr kumimoji="1" lang="en-US" altLang="ja-JP" sz="1600" dirty="0">
                  <a:solidFill>
                    <a:schemeClr val="tx1"/>
                  </a:solidFill>
                  <a:latin typeface="+mn-ea"/>
                </a:rPr>
                <a:t>:●●</a:t>
              </a: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～</a:t>
              </a:r>
              <a:r>
                <a:rPr kumimoji="1" lang="en-US" altLang="ja-JP" sz="1600" dirty="0">
                  <a:solidFill>
                    <a:schemeClr val="tx1"/>
                  </a:solidFill>
                  <a:latin typeface="+mn-ea"/>
                </a:rPr>
                <a:t>●●:●●</a:t>
              </a: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の中から</a:t>
              </a:r>
              <a:r>
                <a:rPr kumimoji="1" lang="en-US" altLang="ja-JP" sz="1600" dirty="0">
                  <a:solidFill>
                    <a:schemeClr val="tx1"/>
                  </a:solidFill>
                  <a:latin typeface="+mn-ea"/>
                </a:rPr>
                <a:t>30</a:t>
              </a: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分です。</a:t>
              </a:r>
            </a:p>
            <a:p>
              <a:pPr marL="351701" indent="-351701">
                <a:lnSpc>
                  <a:spcPct val="150000"/>
                </a:lnSpc>
                <a:buClr>
                  <a:srgbClr val="1B224C"/>
                </a:buClr>
                <a:buFont typeface="Wingdings" panose="05000000000000000000" pitchFamily="2" charset="2"/>
                <a:buChar char="l"/>
              </a:pP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無料相談会は才流 太郎が担当します。</a:t>
              </a:r>
            </a:p>
            <a:p>
              <a:pPr marL="351701" indent="-351701">
                <a:lnSpc>
                  <a:spcPct val="150000"/>
                </a:lnSpc>
                <a:buClr>
                  <a:srgbClr val="1B224C"/>
                </a:buClr>
                <a:buFont typeface="Wingdings" panose="05000000000000000000" pitchFamily="2" charset="2"/>
                <a:buChar char="l"/>
              </a:pPr>
              <a:r>
                <a:rPr kumimoji="1" lang="en-US" altLang="ja-JP" sz="1600" dirty="0">
                  <a:solidFill>
                    <a:schemeClr val="tx1"/>
                  </a:solidFill>
                  <a:latin typeface="+mn-ea"/>
                </a:rPr>
                <a:t>Zoom</a:t>
              </a:r>
              <a:r>
                <a:rPr kumimoji="1" lang="ja-JP" altLang="en-US" sz="1600" dirty="0">
                  <a:solidFill>
                    <a:schemeClr val="tx1"/>
                  </a:solidFill>
                  <a:latin typeface="+mn-ea"/>
                </a:rPr>
                <a:t>を用いたオンライン形式で実施します。</a:t>
              </a:r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79284F1F-5ADA-A989-2A3F-0E02B27AE479}"/>
                </a:ext>
              </a:extLst>
            </p:cNvPr>
            <p:cNvSpPr/>
            <p:nvPr/>
          </p:nvSpPr>
          <p:spPr>
            <a:xfrm>
              <a:off x="821400" y="1934463"/>
              <a:ext cx="8567996" cy="58784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>
                  <a:solidFill>
                    <a:schemeClr val="bg1"/>
                  </a:solidFill>
                </a:rPr>
                <a:t>留意事項</a:t>
              </a:r>
            </a:p>
          </p:txBody>
        </p:sp>
      </p:grp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B843CC1-C564-5DC6-6B81-FCB4D21AEE37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A285448-74F4-C9FF-6001-E2861C99AC79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187219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E5751D6B-64F7-44AB-BDB8-D47A0BDFE1AE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F318A6-C684-4B48-BD69-06C5E310BA5C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lang="ja-JP" altLang="en-US" smtClean="0"/>
              <a:pPr/>
              <a:t>16</a:t>
            </a:fld>
            <a:endParaRPr lang="ja-JP" altLang="en-US"/>
          </a:p>
        </p:txBody>
      </p:sp>
      <p:sp>
        <p:nvSpPr>
          <p:cNvPr id="75" name="テキスト プレースホルダー 74">
            <a:extLst>
              <a:ext uri="{FF2B5EF4-FFF2-40B4-BE49-F238E27FC236}">
                <a16:creationId xmlns:a16="http://schemas.microsoft.com/office/drawing/2014/main" id="{A129F9E8-34A1-9842-98A5-DF5953C7BE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サービス紹介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477C9CCA-44AD-6C4A-A393-A9C939B3A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〇〇〇サービスとは？</a:t>
            </a:r>
            <a:endParaRPr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CAB00C5-8943-862B-6A12-55C04CCAA0DB}"/>
              </a:ext>
            </a:extLst>
          </p:cNvPr>
          <p:cNvGrpSpPr>
            <a:grpSpLocks noChangeAspect="1"/>
          </p:cNvGrpSpPr>
          <p:nvPr/>
        </p:nvGrpSpPr>
        <p:grpSpPr>
          <a:xfrm>
            <a:off x="980107" y="1935024"/>
            <a:ext cx="10231785" cy="4083801"/>
            <a:chOff x="822570" y="1908457"/>
            <a:chExt cx="10546045" cy="4209231"/>
          </a:xfrm>
        </p:grpSpPr>
        <p:sp>
          <p:nvSpPr>
            <p:cNvPr id="53" name="角丸四角形 52">
              <a:extLst>
                <a:ext uri="{FF2B5EF4-FFF2-40B4-BE49-F238E27FC236}">
                  <a16:creationId xmlns:a16="http://schemas.microsoft.com/office/drawing/2014/main" id="{735D33B0-9C84-CA42-A363-8F194384F494}"/>
                </a:ext>
              </a:extLst>
            </p:cNvPr>
            <p:cNvSpPr/>
            <p:nvPr/>
          </p:nvSpPr>
          <p:spPr>
            <a:xfrm>
              <a:off x="822570" y="2129996"/>
              <a:ext cx="4652308" cy="3987692"/>
            </a:xfrm>
            <a:prstGeom prst="roundRect">
              <a:avLst>
                <a:gd name="adj" fmla="val 2224"/>
              </a:avLst>
            </a:prstGeom>
            <a:solidFill>
              <a:schemeClr val="bg1"/>
            </a:solidFill>
            <a:ln w="19050">
              <a:noFill/>
            </a:ln>
            <a:effectLst>
              <a:outerShdw blurRad="127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2215"/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id="{5D60FCCF-E6EF-9647-A8AC-26DE9BEC9955}"/>
                </a:ext>
              </a:extLst>
            </p:cNvPr>
            <p:cNvSpPr txBox="1"/>
            <p:nvPr/>
          </p:nvSpPr>
          <p:spPr>
            <a:xfrm>
              <a:off x="1810177" y="2534212"/>
              <a:ext cx="3323077" cy="753231"/>
            </a:xfrm>
            <a:prstGeom prst="rect">
              <a:avLst/>
            </a:prstGeom>
            <a:noFill/>
          </p:spPr>
          <p:txBody>
            <a:bodyPr wrap="square" lIns="44308" tIns="44308" rIns="44308" bIns="44308" rtlCol="0" anchor="ctr">
              <a:noAutofit/>
            </a:bodyPr>
            <a:lstStyle/>
            <a:p>
              <a:pPr>
                <a:spcAft>
                  <a:spcPts val="492"/>
                </a:spcAft>
              </a:pPr>
              <a:r>
                <a:rPr kumimoji="1" lang="ja-JP" altLang="en-US" sz="1723" b="1"/>
                <a:t>○○○○○○の</a:t>
              </a:r>
              <a:endParaRPr kumimoji="1" lang="en-US" altLang="ja-JP" sz="1723" b="1" dirty="0"/>
            </a:p>
            <a:p>
              <a:pPr>
                <a:spcAft>
                  <a:spcPts val="492"/>
                </a:spcAft>
              </a:pPr>
              <a:r>
                <a:rPr kumimoji="1" lang="ja-JP" altLang="en-US" sz="1723" b="1"/>
                <a:t>作成・運用・自動更新</a:t>
              </a:r>
              <a:endParaRPr kumimoji="1" lang="en-US" altLang="ja-JP" sz="1723" b="1" dirty="0"/>
            </a:p>
          </p:txBody>
        </p:sp>
        <p:sp>
          <p:nvSpPr>
            <p:cNvPr id="55" name="角丸四角形 54">
              <a:extLst>
                <a:ext uri="{FF2B5EF4-FFF2-40B4-BE49-F238E27FC236}">
                  <a16:creationId xmlns:a16="http://schemas.microsoft.com/office/drawing/2014/main" id="{C1450CED-B440-AA4D-8861-A3EC01A42828}"/>
                </a:ext>
              </a:extLst>
            </p:cNvPr>
            <p:cNvSpPr/>
            <p:nvPr/>
          </p:nvSpPr>
          <p:spPr>
            <a:xfrm>
              <a:off x="1286000" y="1908457"/>
              <a:ext cx="3739241" cy="443077"/>
            </a:xfrm>
            <a:prstGeom prst="roundRect">
              <a:avLst>
                <a:gd name="adj" fmla="val 5000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308" tIns="44308" rIns="44308" bIns="44308" rtlCol="0" anchor="ctr">
              <a:noAutofit/>
            </a:bodyPr>
            <a:lstStyle/>
            <a:p>
              <a:pPr algn="ctr"/>
              <a:r>
                <a:rPr kumimoji="1" lang="ja-JP" altLang="en-US" sz="1723" b="1"/>
                <a:t>主なサービス内容（機能）</a:t>
              </a:r>
            </a:p>
          </p:txBody>
        </p:sp>
        <p:pic>
          <p:nvPicPr>
            <p:cNvPr id="56" name="グラフィックス 55" descr="バッジ: チェックマーク 1 単色塗りつぶし">
              <a:extLst>
                <a:ext uri="{FF2B5EF4-FFF2-40B4-BE49-F238E27FC236}">
                  <a16:creationId xmlns:a16="http://schemas.microsoft.com/office/drawing/2014/main" id="{72BB1D0B-7BAE-AD49-9C2E-0DBA7F9D46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97484" y="2689289"/>
              <a:ext cx="443077" cy="443077"/>
            </a:xfrm>
            <a:prstGeom prst="rect">
              <a:avLst/>
            </a:prstGeom>
          </p:spPr>
        </p:pic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788D90E5-FCA0-ED44-88EE-E97105E1E75C}"/>
                </a:ext>
              </a:extLst>
            </p:cNvPr>
            <p:cNvSpPr txBox="1"/>
            <p:nvPr/>
          </p:nvSpPr>
          <p:spPr>
            <a:xfrm>
              <a:off x="1810177" y="3370611"/>
              <a:ext cx="3323077" cy="753231"/>
            </a:xfrm>
            <a:prstGeom prst="rect">
              <a:avLst/>
            </a:prstGeom>
            <a:noFill/>
          </p:spPr>
          <p:txBody>
            <a:bodyPr wrap="square" lIns="44308" tIns="44308" rIns="44308" bIns="44308" rtlCol="0" anchor="ctr">
              <a:noAutofit/>
            </a:bodyPr>
            <a:lstStyle/>
            <a:p>
              <a:pPr>
                <a:spcAft>
                  <a:spcPts val="492"/>
                </a:spcAft>
              </a:pPr>
              <a:r>
                <a:rPr kumimoji="1" lang="ja-JP" altLang="en-US" sz="1723" b="1"/>
                <a:t>○○○○○○の</a:t>
              </a:r>
              <a:endParaRPr kumimoji="1" lang="en-US" altLang="ja-JP" sz="1723" b="1" dirty="0"/>
            </a:p>
            <a:p>
              <a:pPr>
                <a:spcAft>
                  <a:spcPts val="492"/>
                </a:spcAft>
              </a:pPr>
              <a:r>
                <a:rPr kumimoji="1" lang="ja-JP" altLang="en-US" sz="1723" b="1"/>
                <a:t>編集・共有・公開</a:t>
              </a:r>
              <a:endParaRPr kumimoji="1" lang="en-US" altLang="ja-JP" sz="1723" b="1" dirty="0"/>
            </a:p>
          </p:txBody>
        </p:sp>
        <p:pic>
          <p:nvPicPr>
            <p:cNvPr id="58" name="グラフィックス 57" descr="バッジ: チェックマーク 1 単色塗りつぶし">
              <a:extLst>
                <a:ext uri="{FF2B5EF4-FFF2-40B4-BE49-F238E27FC236}">
                  <a16:creationId xmlns:a16="http://schemas.microsoft.com/office/drawing/2014/main" id="{7B93FB5B-271F-BD48-A244-A45A583ECC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97484" y="3525688"/>
              <a:ext cx="443077" cy="443077"/>
            </a:xfrm>
            <a:prstGeom prst="rect">
              <a:avLst/>
            </a:prstGeom>
          </p:spPr>
        </p:pic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BA52DA57-44D1-0B49-BD5D-B6849DB4FFB8}"/>
                </a:ext>
              </a:extLst>
            </p:cNvPr>
            <p:cNvSpPr txBox="1"/>
            <p:nvPr/>
          </p:nvSpPr>
          <p:spPr>
            <a:xfrm>
              <a:off x="1810177" y="4207010"/>
              <a:ext cx="3323077" cy="753231"/>
            </a:xfrm>
            <a:prstGeom prst="rect">
              <a:avLst/>
            </a:prstGeom>
            <a:noFill/>
          </p:spPr>
          <p:txBody>
            <a:bodyPr wrap="square" lIns="44308" tIns="44308" rIns="44308" bIns="44308" rtlCol="0" anchor="ctr">
              <a:noAutofit/>
            </a:bodyPr>
            <a:lstStyle/>
            <a:p>
              <a:pPr>
                <a:spcAft>
                  <a:spcPts val="492"/>
                </a:spcAft>
              </a:pPr>
              <a:r>
                <a:rPr kumimoji="1" lang="ja-JP" altLang="en-US" sz="1723" b="1"/>
                <a:t>○○○○○○の</a:t>
              </a:r>
              <a:endParaRPr kumimoji="1" lang="en-US" altLang="ja-JP" sz="1723" b="1" dirty="0"/>
            </a:p>
            <a:p>
              <a:pPr>
                <a:spcAft>
                  <a:spcPts val="492"/>
                </a:spcAft>
              </a:pPr>
              <a:r>
                <a:rPr kumimoji="1" lang="ja-JP" altLang="en-US" sz="1723" b="1"/>
                <a:t>自動集計・レポート作成</a:t>
              </a:r>
              <a:endParaRPr kumimoji="1" lang="en-US" altLang="ja-JP" sz="1723" b="1" dirty="0"/>
            </a:p>
          </p:txBody>
        </p:sp>
        <p:pic>
          <p:nvPicPr>
            <p:cNvPr id="60" name="グラフィックス 59" descr="バッジ: チェックマーク 1 単色塗りつぶし">
              <a:extLst>
                <a:ext uri="{FF2B5EF4-FFF2-40B4-BE49-F238E27FC236}">
                  <a16:creationId xmlns:a16="http://schemas.microsoft.com/office/drawing/2014/main" id="{30A6B675-DE4B-E944-B60A-B37F016D0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97484" y="4362087"/>
              <a:ext cx="443077" cy="443077"/>
            </a:xfrm>
            <a:prstGeom prst="rect">
              <a:avLst/>
            </a:prstGeom>
          </p:spPr>
        </p:pic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81135A09-931F-0C49-8FBF-F6F9584D48F1}"/>
                </a:ext>
              </a:extLst>
            </p:cNvPr>
            <p:cNvSpPr txBox="1"/>
            <p:nvPr/>
          </p:nvSpPr>
          <p:spPr>
            <a:xfrm>
              <a:off x="1810177" y="5043409"/>
              <a:ext cx="3323077" cy="753231"/>
            </a:xfrm>
            <a:prstGeom prst="rect">
              <a:avLst/>
            </a:prstGeom>
            <a:noFill/>
          </p:spPr>
          <p:txBody>
            <a:bodyPr wrap="square" lIns="44308" tIns="44308" rIns="44308" bIns="44308" rtlCol="0" anchor="ctr">
              <a:noAutofit/>
            </a:bodyPr>
            <a:lstStyle/>
            <a:p>
              <a:pPr>
                <a:spcAft>
                  <a:spcPts val="492"/>
                </a:spcAft>
              </a:pPr>
              <a:r>
                <a:rPr kumimoji="1" lang="ja-JP" altLang="en-US" sz="1723" b="1"/>
                <a:t>○○○○○○専門家による</a:t>
              </a:r>
              <a:endParaRPr kumimoji="1" lang="en-US" altLang="ja-JP" sz="1723" b="1" dirty="0"/>
            </a:p>
            <a:p>
              <a:pPr>
                <a:spcAft>
                  <a:spcPts val="492"/>
                </a:spcAft>
              </a:pPr>
              <a:r>
                <a:rPr kumimoji="1" lang="ja-JP" altLang="en-US" sz="1723" b="1"/>
                <a:t>導入サポート・改善提案</a:t>
              </a:r>
              <a:endParaRPr kumimoji="1" lang="en-US" altLang="ja-JP" sz="1723" b="1" dirty="0"/>
            </a:p>
          </p:txBody>
        </p:sp>
        <p:pic>
          <p:nvPicPr>
            <p:cNvPr id="62" name="グラフィックス 61" descr="バッジ: チェックマーク 1 単色塗りつぶし">
              <a:extLst>
                <a:ext uri="{FF2B5EF4-FFF2-40B4-BE49-F238E27FC236}">
                  <a16:creationId xmlns:a16="http://schemas.microsoft.com/office/drawing/2014/main" id="{9D755FDF-05E6-2943-AEC4-21E68EB3589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197484" y="5198486"/>
              <a:ext cx="443077" cy="443077"/>
            </a:xfrm>
            <a:prstGeom prst="rect">
              <a:avLst/>
            </a:prstGeom>
          </p:spPr>
        </p:pic>
        <p:pic>
          <p:nvPicPr>
            <p:cNvPr id="63" name="図 62">
              <a:extLst>
                <a:ext uri="{FF2B5EF4-FFF2-40B4-BE49-F238E27FC236}">
                  <a16:creationId xmlns:a16="http://schemas.microsoft.com/office/drawing/2014/main" id="{1C5B63F7-5868-0149-AF72-BE5EE91125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r="-183"/>
            <a:stretch/>
          </p:blipFill>
          <p:spPr>
            <a:xfrm>
              <a:off x="5025241" y="2642913"/>
              <a:ext cx="6213978" cy="3390732"/>
            </a:xfrm>
            <a:prstGeom prst="rect">
              <a:avLst/>
            </a:prstGeom>
          </p:spPr>
        </p:pic>
        <p:pic>
          <p:nvPicPr>
            <p:cNvPr id="64" name="図 63">
              <a:extLst>
                <a:ext uri="{FF2B5EF4-FFF2-40B4-BE49-F238E27FC236}">
                  <a16:creationId xmlns:a16="http://schemas.microsoft.com/office/drawing/2014/main" id="{D4209758-8626-6446-B2A7-420DBB9111A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920030" y="2929159"/>
              <a:ext cx="4353906" cy="2569990"/>
            </a:xfrm>
            <a:prstGeom prst="rect">
              <a:avLst/>
            </a:prstGeom>
          </p:spPr>
        </p:pic>
        <p:pic>
          <p:nvPicPr>
            <p:cNvPr id="65" name="図 64">
              <a:extLst>
                <a:ext uri="{FF2B5EF4-FFF2-40B4-BE49-F238E27FC236}">
                  <a16:creationId xmlns:a16="http://schemas.microsoft.com/office/drawing/2014/main" id="{C65FE9FF-565D-8643-91D3-1C8F049C1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784362" y="3764544"/>
              <a:ext cx="1194922" cy="2333707"/>
            </a:xfrm>
            <a:prstGeom prst="rect">
              <a:avLst/>
            </a:prstGeom>
          </p:spPr>
        </p:pic>
        <p:pic>
          <p:nvPicPr>
            <p:cNvPr id="66" name="図 65">
              <a:extLst>
                <a:ext uri="{FF2B5EF4-FFF2-40B4-BE49-F238E27FC236}">
                  <a16:creationId xmlns:a16="http://schemas.microsoft.com/office/drawing/2014/main" id="{8C0CEB60-4EEA-614C-8140-CA2B09DE043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902245" y="3954932"/>
              <a:ext cx="974466" cy="2012315"/>
            </a:xfrm>
            <a:prstGeom prst="rect">
              <a:avLst/>
            </a:prstGeom>
          </p:spPr>
        </p:pic>
        <p:sp>
          <p:nvSpPr>
            <p:cNvPr id="92" name="円/楕円 91">
              <a:extLst>
                <a:ext uri="{FF2B5EF4-FFF2-40B4-BE49-F238E27FC236}">
                  <a16:creationId xmlns:a16="http://schemas.microsoft.com/office/drawing/2014/main" id="{E1458249-278B-5541-B4D8-1403634AAAB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401045" y="2026985"/>
              <a:ext cx="1550769" cy="155076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4308" tIns="44308" rIns="44308" bIns="44308" rtlCol="0" anchor="ctr"/>
            <a:lstStyle/>
            <a:p>
              <a:pPr algn="ctr">
                <a:spcAft>
                  <a:spcPts val="492"/>
                </a:spcAft>
              </a:pPr>
              <a:r>
                <a:rPr kumimoji="1" lang="ja-JP" altLang="en-US" sz="1477" b="1" dirty="0">
                  <a:ea typeface="Yu Gothic" panose="020B0400000000000000" pitchFamily="34" charset="-128"/>
                </a:rPr>
                <a:t>●●型</a:t>
              </a:r>
              <a:endParaRPr kumimoji="1" lang="en-US" altLang="ja-JP" sz="1477" b="1" dirty="0">
                <a:ea typeface="Yu Gothic" panose="020B0400000000000000" pitchFamily="34" charset="-128"/>
              </a:endParaRPr>
            </a:p>
            <a:p>
              <a:pPr algn="ctr">
                <a:spcAft>
                  <a:spcPts val="492"/>
                </a:spcAft>
              </a:pPr>
              <a:r>
                <a:rPr kumimoji="1" lang="ja-JP" altLang="en-US" sz="1477" b="1" dirty="0">
                  <a:ea typeface="Yu Gothic" panose="020B0400000000000000" pitchFamily="34" charset="-128"/>
                </a:rPr>
                <a:t>●</a:t>
              </a:r>
              <a:r>
                <a:rPr kumimoji="1" lang="ja-JP" altLang="en-US" sz="1477" b="1">
                  <a:ea typeface="Yu Gothic" panose="020B0400000000000000" pitchFamily="34" charset="-128"/>
                </a:rPr>
                <a:t>●ツール</a:t>
              </a:r>
              <a:endParaRPr kumimoji="1" lang="en-US" altLang="ja-JP" sz="1477" b="1" dirty="0">
                <a:ea typeface="Yu Gothic" panose="020B0400000000000000" pitchFamily="34" charset="-128"/>
              </a:endParaRPr>
            </a:p>
          </p:txBody>
        </p:sp>
        <p:sp>
          <p:nvSpPr>
            <p:cNvPr id="93" name="円/楕円 22">
              <a:extLst>
                <a:ext uri="{FF2B5EF4-FFF2-40B4-BE49-F238E27FC236}">
                  <a16:creationId xmlns:a16="http://schemas.microsoft.com/office/drawing/2014/main" id="{10320CBE-278B-F74B-BDCE-9712FC56752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817846" y="2034697"/>
              <a:ext cx="1550769" cy="1550769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4308" tIns="44308" rIns="44308" bIns="44308" rtlCol="0" anchor="ctr"/>
            <a:lstStyle/>
            <a:p>
              <a:pPr algn="ctr">
                <a:spcAft>
                  <a:spcPts val="492"/>
                </a:spcAft>
              </a:pPr>
              <a:r>
                <a:rPr kumimoji="1" lang="ja-JP" altLang="en-US" sz="1477" b="1" dirty="0">
                  <a:ea typeface="Yu Gothic" panose="020B0400000000000000" pitchFamily="34" charset="-128"/>
                </a:rPr>
                <a:t>●●</a:t>
              </a:r>
              <a:r>
                <a:rPr kumimoji="1" lang="ja-JP" altLang="en-US" sz="1477" b="1">
                  <a:ea typeface="Yu Gothic" panose="020B0400000000000000" pitchFamily="34" charset="-128"/>
                </a:rPr>
                <a:t>社の</a:t>
              </a:r>
              <a:endParaRPr kumimoji="1" lang="en-US" altLang="ja-JP" sz="1477" b="1" dirty="0">
                <a:ea typeface="Yu Gothic" panose="020B0400000000000000" pitchFamily="34" charset="-128"/>
              </a:endParaRPr>
            </a:p>
            <a:p>
              <a:pPr algn="ctr">
                <a:spcAft>
                  <a:spcPts val="492"/>
                </a:spcAft>
              </a:pPr>
              <a:r>
                <a:rPr kumimoji="1" lang="ja-JP" altLang="en-US" sz="1477" b="1">
                  <a:ea typeface="Yu Gothic" panose="020B0400000000000000" pitchFamily="34" charset="-128"/>
                </a:rPr>
                <a:t>支援</a:t>
              </a:r>
              <a:r>
                <a:rPr kumimoji="1" lang="ja-JP" altLang="en-US" sz="1477" b="1" dirty="0">
                  <a:ea typeface="Yu Gothic" panose="020B0400000000000000" pitchFamily="34" charset="-128"/>
                </a:rPr>
                <a:t>実績</a:t>
              </a:r>
              <a:endParaRPr kumimoji="1" lang="en-US" altLang="ja-JP" sz="1477" b="1" dirty="0">
                <a:ea typeface="Yu Gothic" panose="020B0400000000000000" pitchFamily="34" charset="-128"/>
              </a:endParaRPr>
            </a:p>
          </p:txBody>
        </p:sp>
        <p:sp>
          <p:nvSpPr>
            <p:cNvPr id="3" name="正方形/長方形 2">
              <a:extLst>
                <a:ext uri="{FF2B5EF4-FFF2-40B4-BE49-F238E27FC236}">
                  <a16:creationId xmlns:a16="http://schemas.microsoft.com/office/drawing/2014/main" id="{2F316DDD-F9B7-F848-8990-655385DC2C6E}"/>
                </a:ext>
              </a:extLst>
            </p:cNvPr>
            <p:cNvSpPr/>
            <p:nvPr/>
          </p:nvSpPr>
          <p:spPr>
            <a:xfrm>
              <a:off x="7478527" y="4688251"/>
              <a:ext cx="1993846" cy="3544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308" tIns="44308" rIns="44308" bIns="44308" rtlCol="0" anchor="ctr"/>
            <a:lstStyle/>
            <a:p>
              <a:pPr algn="ctr"/>
              <a:r>
                <a:rPr kumimoji="1" lang="ja-JP" altLang="en-US" sz="1354">
                  <a:solidFill>
                    <a:schemeClr val="tx1"/>
                  </a:solidFill>
                </a:rPr>
                <a:t>サービスイメージ</a:t>
              </a:r>
            </a:p>
          </p:txBody>
        </p:sp>
      </p:grp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9074B84-6630-1058-15E3-0D14E0C6422E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212224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97;p121">
            <a:extLst>
              <a:ext uri="{FF2B5EF4-FFF2-40B4-BE49-F238E27FC236}">
                <a16:creationId xmlns:a16="http://schemas.microsoft.com/office/drawing/2014/main" id="{6FAEE128-7132-7651-7C50-F34D0E061FCC}"/>
              </a:ext>
            </a:extLst>
          </p:cNvPr>
          <p:cNvSpPr/>
          <p:nvPr/>
        </p:nvSpPr>
        <p:spPr>
          <a:xfrm>
            <a:off x="1066800" y="3171561"/>
            <a:ext cx="10058400" cy="23578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401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7" name="Google Shape;201;p121">
            <a:extLst>
              <a:ext uri="{FF2B5EF4-FFF2-40B4-BE49-F238E27FC236}">
                <a16:creationId xmlns:a16="http://schemas.microsoft.com/office/drawing/2014/main" id="{311BA01D-3280-51F0-A3B6-9D2E972A9917}"/>
              </a:ext>
            </a:extLst>
          </p:cNvPr>
          <p:cNvSpPr/>
          <p:nvPr/>
        </p:nvSpPr>
        <p:spPr>
          <a:xfrm>
            <a:off x="2064775" y="2258166"/>
            <a:ext cx="1584000" cy="158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6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600" b="1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0" name="Google Shape;202;p121">
            <a:extLst>
              <a:ext uri="{FF2B5EF4-FFF2-40B4-BE49-F238E27FC236}">
                <a16:creationId xmlns:a16="http://schemas.microsoft.com/office/drawing/2014/main" id="{2CE070B3-6F0D-49E2-2BD7-FF1719D208E0}"/>
              </a:ext>
            </a:extLst>
          </p:cNvPr>
          <p:cNvSpPr/>
          <p:nvPr/>
        </p:nvSpPr>
        <p:spPr>
          <a:xfrm>
            <a:off x="5304000" y="2258166"/>
            <a:ext cx="1584000" cy="158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6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600" b="1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1" name="Google Shape;203;p121">
            <a:extLst>
              <a:ext uri="{FF2B5EF4-FFF2-40B4-BE49-F238E27FC236}">
                <a16:creationId xmlns:a16="http://schemas.microsoft.com/office/drawing/2014/main" id="{72C02A9F-18BA-E318-0DE9-B7E91F1E0E83}"/>
              </a:ext>
            </a:extLst>
          </p:cNvPr>
          <p:cNvSpPr/>
          <p:nvPr/>
        </p:nvSpPr>
        <p:spPr>
          <a:xfrm>
            <a:off x="8631001" y="2258166"/>
            <a:ext cx="1584000" cy="15840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600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6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7" name="テキスト プレースホルダー 2">
            <a:extLst>
              <a:ext uri="{FF2B5EF4-FFF2-40B4-BE49-F238E27FC236}">
                <a16:creationId xmlns:a16="http://schemas.microsoft.com/office/drawing/2014/main" id="{1BD617E8-84D9-9C41-A4E4-5E968B39A410}"/>
              </a:ext>
            </a:extLst>
          </p:cNvPr>
          <p:cNvSpPr txBox="1">
            <a:spLocks/>
          </p:cNvSpPr>
          <p:nvPr/>
        </p:nvSpPr>
        <p:spPr>
          <a:xfrm>
            <a:off x="1614038" y="1135455"/>
            <a:ext cx="9000000" cy="576000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ja-JP" altLang="en-US" sz="1401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203D2DED-EE26-A61D-907B-180C0FB8E6F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サービス紹介</a:t>
            </a:r>
            <a:endParaRPr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3E66A918-F957-EC45-8BB5-853F46CB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よくある課題</a:t>
            </a:r>
          </a:p>
        </p:txBody>
      </p:sp>
      <p:sp>
        <p:nvSpPr>
          <p:cNvPr id="15" name="スライド番号プレースホルダー 4">
            <a:extLst>
              <a:ext uri="{FF2B5EF4-FFF2-40B4-BE49-F238E27FC236}">
                <a16:creationId xmlns:a16="http://schemas.microsoft.com/office/drawing/2014/main" id="{1F0A760F-ED81-8E4D-A635-0A8C9BCEEE61}"/>
              </a:ext>
            </a:extLst>
          </p:cNvPr>
          <p:cNvSpPr txBox="1">
            <a:spLocks/>
          </p:cNvSpPr>
          <p:nvPr/>
        </p:nvSpPr>
        <p:spPr>
          <a:xfrm>
            <a:off x="9783001" y="6367112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None/>
              <a:defRPr sz="1200" b="1" i="0" u="none" strike="noStrike" cap="none">
                <a:solidFill>
                  <a:schemeClr val="bg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1371600" marR="0" lvl="2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1828800" marR="0" lvl="3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2286000" marR="0" lvl="4" indent="-309879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2CF39A64-FD95-C144-B37D-DFADB2595A9F}" type="slidenum"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pPr/>
              <a:t>17</a:t>
            </a:fld>
            <a:endParaRPr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5" name="Google Shape;187;p22">
            <a:extLst>
              <a:ext uri="{FF2B5EF4-FFF2-40B4-BE49-F238E27FC236}">
                <a16:creationId xmlns:a16="http://schemas.microsoft.com/office/drawing/2014/main" id="{54CA6F45-4322-B34B-93A4-35FEFFF10CE9}"/>
              </a:ext>
            </a:extLst>
          </p:cNvPr>
          <p:cNvSpPr txBox="1"/>
          <p:nvPr/>
        </p:nvSpPr>
        <p:spPr>
          <a:xfrm>
            <a:off x="1686775" y="4141444"/>
            <a:ext cx="2340000" cy="111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200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  <a:endParaRPr sz="2000" b="1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ja-JP" altLang="en-US" sz="2000" b="1" dirty="0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コストがかかる</a:t>
            </a:r>
            <a:endParaRPr sz="2800" b="1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6" name="Google Shape;188;p22">
            <a:extLst>
              <a:ext uri="{FF2B5EF4-FFF2-40B4-BE49-F238E27FC236}">
                <a16:creationId xmlns:a16="http://schemas.microsoft.com/office/drawing/2014/main" id="{35B555FE-0E2C-9B4A-8BDB-C91396DDBDF9}"/>
              </a:ext>
            </a:extLst>
          </p:cNvPr>
          <p:cNvSpPr txBox="1"/>
          <p:nvPr/>
        </p:nvSpPr>
        <p:spPr>
          <a:xfrm>
            <a:off x="4926000" y="4141444"/>
            <a:ext cx="2340000" cy="111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20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  <a:endParaRPr sz="2000" b="1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ja-JP" altLang="en-US" sz="20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人材が不足</a:t>
            </a:r>
            <a:endParaRPr sz="2800" b="1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7" name="Google Shape;189;p22">
            <a:extLst>
              <a:ext uri="{FF2B5EF4-FFF2-40B4-BE49-F238E27FC236}">
                <a16:creationId xmlns:a16="http://schemas.microsoft.com/office/drawing/2014/main" id="{9D775AC6-2D7E-B646-B005-F1A9E2F7F393}"/>
              </a:ext>
            </a:extLst>
          </p:cNvPr>
          <p:cNvSpPr txBox="1"/>
          <p:nvPr/>
        </p:nvSpPr>
        <p:spPr>
          <a:xfrm>
            <a:off x="8253001" y="4141444"/>
            <a:ext cx="2340000" cy="111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20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  <a:endParaRPr sz="2000" b="1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ja-JP" altLang="en-US" sz="2000" b="1">
                <a:solidFill>
                  <a:srgbClr val="1B224C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売上が伸びない</a:t>
            </a:r>
            <a:endParaRPr sz="2800" b="1" dirty="0">
              <a:solidFill>
                <a:srgbClr val="1B224C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584F939-C7E0-34AE-1B9A-BC80047B1C43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900422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97;p121">
            <a:extLst>
              <a:ext uri="{FF2B5EF4-FFF2-40B4-BE49-F238E27FC236}">
                <a16:creationId xmlns:a16="http://schemas.microsoft.com/office/drawing/2014/main" id="{BDA6DFC0-0E5E-770E-EB32-C9FC7C2DD786}"/>
              </a:ext>
            </a:extLst>
          </p:cNvPr>
          <p:cNvSpPr/>
          <p:nvPr/>
        </p:nvSpPr>
        <p:spPr>
          <a:xfrm>
            <a:off x="1066800" y="3171561"/>
            <a:ext cx="10058400" cy="235789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endParaRPr sz="1401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4" name="Google Shape;201;p121">
            <a:extLst>
              <a:ext uri="{FF2B5EF4-FFF2-40B4-BE49-F238E27FC236}">
                <a16:creationId xmlns:a16="http://schemas.microsoft.com/office/drawing/2014/main" id="{33132470-C17A-43A8-C011-36A6102B0975}"/>
              </a:ext>
            </a:extLst>
          </p:cNvPr>
          <p:cNvSpPr/>
          <p:nvPr/>
        </p:nvSpPr>
        <p:spPr>
          <a:xfrm>
            <a:off x="2064775" y="2258166"/>
            <a:ext cx="1584000" cy="1584000"/>
          </a:xfrm>
          <a:prstGeom prst="ellipse">
            <a:avLst/>
          </a:prstGeom>
          <a:solidFill>
            <a:srgbClr val="00ACB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6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600" b="1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6" name="Google Shape;202;p121">
            <a:extLst>
              <a:ext uri="{FF2B5EF4-FFF2-40B4-BE49-F238E27FC236}">
                <a16:creationId xmlns:a16="http://schemas.microsoft.com/office/drawing/2014/main" id="{9D06A9DE-BC86-B88C-3626-39A877799198}"/>
              </a:ext>
            </a:extLst>
          </p:cNvPr>
          <p:cNvSpPr/>
          <p:nvPr/>
        </p:nvSpPr>
        <p:spPr>
          <a:xfrm>
            <a:off x="5304000" y="2258166"/>
            <a:ext cx="1584000" cy="1584000"/>
          </a:xfrm>
          <a:prstGeom prst="ellipse">
            <a:avLst/>
          </a:prstGeom>
          <a:solidFill>
            <a:srgbClr val="00ACB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6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600" b="1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19" name="Google Shape;203;p121">
            <a:extLst>
              <a:ext uri="{FF2B5EF4-FFF2-40B4-BE49-F238E27FC236}">
                <a16:creationId xmlns:a16="http://schemas.microsoft.com/office/drawing/2014/main" id="{5FEEED75-96F7-C516-2467-37A4436A8B3F}"/>
              </a:ext>
            </a:extLst>
          </p:cNvPr>
          <p:cNvSpPr/>
          <p:nvPr/>
        </p:nvSpPr>
        <p:spPr>
          <a:xfrm>
            <a:off x="8631001" y="2258166"/>
            <a:ext cx="1584000" cy="1584000"/>
          </a:xfrm>
          <a:prstGeom prst="ellipse">
            <a:avLst/>
          </a:prstGeom>
          <a:solidFill>
            <a:srgbClr val="00ACB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altLang="ja-JP" sz="1600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icon</a:t>
            </a:r>
            <a:endParaRPr sz="16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4" name="Google Shape;187;p22">
            <a:extLst>
              <a:ext uri="{FF2B5EF4-FFF2-40B4-BE49-F238E27FC236}">
                <a16:creationId xmlns:a16="http://schemas.microsoft.com/office/drawing/2014/main" id="{F861B91F-935E-CC50-C313-640A90E0E345}"/>
              </a:ext>
            </a:extLst>
          </p:cNvPr>
          <p:cNvSpPr txBox="1"/>
          <p:nvPr/>
        </p:nvSpPr>
        <p:spPr>
          <a:xfrm>
            <a:off x="1686775" y="4141444"/>
            <a:ext cx="2340000" cy="111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2000" b="1" dirty="0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ja-JP" altLang="en-US" sz="2000" b="1" dirty="0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コスト削減</a:t>
            </a:r>
            <a:endParaRPr lang="ja-JP" altLang="en-US" sz="2800" b="1" dirty="0">
              <a:solidFill>
                <a:srgbClr val="00ACBA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7" name="Google Shape;188;p22">
            <a:extLst>
              <a:ext uri="{FF2B5EF4-FFF2-40B4-BE49-F238E27FC236}">
                <a16:creationId xmlns:a16="http://schemas.microsoft.com/office/drawing/2014/main" id="{609C2774-44F1-D3CE-BEA4-B9EDF059041F}"/>
              </a:ext>
            </a:extLst>
          </p:cNvPr>
          <p:cNvSpPr txBox="1"/>
          <p:nvPr/>
        </p:nvSpPr>
        <p:spPr>
          <a:xfrm>
            <a:off x="4926000" y="4141444"/>
            <a:ext cx="2340000" cy="111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2000" b="1" dirty="0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ja-JP" altLang="en-US" sz="2000" b="1" dirty="0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作業効率アップ</a:t>
            </a:r>
            <a:endParaRPr lang="ja-JP" altLang="en-US" sz="2800" b="1" dirty="0">
              <a:solidFill>
                <a:srgbClr val="00ACBA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8" name="Google Shape;189;p22">
            <a:extLst>
              <a:ext uri="{FF2B5EF4-FFF2-40B4-BE49-F238E27FC236}">
                <a16:creationId xmlns:a16="http://schemas.microsoft.com/office/drawing/2014/main" id="{EDE78311-7C0D-552E-05E4-26C696D13092}"/>
              </a:ext>
            </a:extLst>
          </p:cNvPr>
          <p:cNvSpPr txBox="1"/>
          <p:nvPr/>
        </p:nvSpPr>
        <p:spPr>
          <a:xfrm>
            <a:off x="8253001" y="4141444"/>
            <a:ext cx="2340000" cy="111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/>
          </a:bodyPr>
          <a:lstStyle/>
          <a:p>
            <a:pPr algn="ctr">
              <a:spcAft>
                <a:spcPts val="400"/>
              </a:spcAft>
            </a:pPr>
            <a:r>
              <a:rPr lang="ja-JP" altLang="en-US" sz="2000" b="1" dirty="0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●●●●●で</a:t>
            </a:r>
          </a:p>
          <a:p>
            <a:pPr algn="ctr">
              <a:spcBef>
                <a:spcPts val="400"/>
              </a:spcBef>
              <a:spcAft>
                <a:spcPts val="400"/>
              </a:spcAft>
            </a:pPr>
            <a:r>
              <a:rPr lang="ja-JP" altLang="en-US" sz="2000" b="1" dirty="0">
                <a:solidFill>
                  <a:srgbClr val="00ACBA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売上拡大</a:t>
            </a:r>
            <a:endParaRPr lang="ja-JP" altLang="en-US" sz="2800" b="1" dirty="0">
              <a:solidFill>
                <a:srgbClr val="00ACBA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E176E4AE-4F7C-F20C-2445-BB4A76C2B0D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t>サービス紹介</a:t>
            </a:r>
            <a:endParaRPr lang="ja-JP" altLang="en-US"/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3E66A918-F957-EC45-8BB5-853F46CB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〇〇〇サービスとは？</a:t>
            </a:r>
            <a:endParaRPr kumimoji="1" lang="ja-JP" altLang="en-US" b="1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15" name="スライド番号プレースホルダー 4">
            <a:extLst>
              <a:ext uri="{FF2B5EF4-FFF2-40B4-BE49-F238E27FC236}">
                <a16:creationId xmlns:a16="http://schemas.microsoft.com/office/drawing/2014/main" id="{1F0A760F-ED81-8E4D-A635-0A8C9BCEEE61}"/>
              </a:ext>
            </a:extLst>
          </p:cNvPr>
          <p:cNvSpPr txBox="1">
            <a:spLocks/>
          </p:cNvSpPr>
          <p:nvPr/>
        </p:nvSpPr>
        <p:spPr>
          <a:xfrm>
            <a:off x="9783001" y="6367112"/>
            <a:ext cx="360000" cy="36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normAutofit fontScale="85000"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2004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1440"/>
              <a:buFont typeface="Noto Sans Symbols"/>
              <a:buNone/>
              <a:defRPr sz="1200" b="1" i="0" u="none" strike="noStrike" cap="none">
                <a:solidFill>
                  <a:schemeClr val="bg1"/>
                </a:solidFill>
                <a:latin typeface="MS PGothic"/>
                <a:ea typeface="MS PGothic"/>
                <a:cs typeface="MS PGothic"/>
                <a:sym typeface="MS PGothic"/>
              </a:defRPr>
            </a:lvl1pPr>
            <a:lvl2pPr marL="914400" marR="0" lvl="1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2pPr>
            <a:lvl3pPr marL="1371600" marR="0" lvl="2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3pPr>
            <a:lvl4pPr marL="1828800" marR="0" lvl="3" indent="-30988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4pPr>
            <a:lvl5pPr marL="2286000" marR="0" lvl="4" indent="-309879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MS PGothic"/>
                <a:ea typeface="MS PGothic"/>
                <a:cs typeface="MS PGothic"/>
                <a:sym typeface="MS P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2CF39A64-FD95-C144-B37D-DFADB2595A9F}" type="slidenum">
              <a:rPr lang="ja-JP" altLang="en-US">
                <a:latin typeface="Yu Gothic" panose="020B0400000000000000" pitchFamily="34" charset="-128"/>
                <a:ea typeface="Yu Gothic" panose="020B0400000000000000" pitchFamily="34" charset="-128"/>
              </a:rPr>
              <a:pPr/>
              <a:t>18</a:t>
            </a:fld>
            <a:endParaRPr lang="ja-JP" altLang="en-US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DE82213-9B6E-A2E9-437D-D2D21996B164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75513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DB6E2DDC-5C44-8626-D8CD-B1266F2DA3FB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kumimoji="1" lang="ja-JP" altLang="en-US" smtClean="0"/>
              <a:pPr/>
              <a:t>1</a:t>
            </a:fld>
            <a:endParaRPr kumimoji="1" lang="ja-JP" altLang="en-US" sz="186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B5DD4F1-53C4-6D65-7104-E5E4EC0F2AF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altLang="ja-JP" dirty="0"/>
              <a:t>00:00</a:t>
            </a:r>
            <a:r>
              <a:rPr lang="ja-JP" altLang="en-US" dirty="0"/>
              <a:t>～開始予定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5C2DC334-F1B4-E906-43C5-843869913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講演開始までもう少々お待ちくださいませ</a:t>
            </a:r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75BC999-781C-888C-953A-AD6682ED55B5}"/>
              </a:ext>
            </a:extLst>
          </p:cNvPr>
          <p:cNvSpPr/>
          <p:nvPr/>
        </p:nvSpPr>
        <p:spPr>
          <a:xfrm>
            <a:off x="7639473" y="2283850"/>
            <a:ext cx="3729143" cy="62030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タイムテーブル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E80D9FB-25A3-3557-2547-5FF94E81518C}"/>
              </a:ext>
            </a:extLst>
          </p:cNvPr>
          <p:cNvSpPr txBox="1"/>
          <p:nvPr/>
        </p:nvSpPr>
        <p:spPr>
          <a:xfrm>
            <a:off x="7639473" y="3072997"/>
            <a:ext cx="3729143" cy="1887171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marL="228598" indent="-228598">
              <a:lnSpc>
                <a:spcPct val="150000"/>
              </a:lnSpc>
              <a:spcAft>
                <a:spcPts val="533"/>
              </a:spcAft>
              <a:buClr>
                <a:srgbClr val="00ACBA"/>
              </a:buClr>
              <a:buFont typeface="Wingdings" pitchFamily="2" charset="2"/>
              <a:buChar char="l"/>
            </a:pPr>
            <a:r>
              <a:rPr kumimoji="1" lang="en-US" altLang="ja-JP" sz="1354" b="1" dirty="0">
                <a:latin typeface="+mn-ea"/>
              </a:rPr>
              <a:t>00:00</a:t>
            </a:r>
            <a:r>
              <a:rPr kumimoji="1" lang="ja-JP" altLang="en-US" sz="1354" b="1" dirty="0">
                <a:latin typeface="+mn-ea"/>
              </a:rPr>
              <a:t>～　最初のご挨拶</a:t>
            </a:r>
          </a:p>
          <a:p>
            <a:pPr marL="228598" indent="-228598">
              <a:lnSpc>
                <a:spcPct val="150000"/>
              </a:lnSpc>
              <a:spcAft>
                <a:spcPts val="533"/>
              </a:spcAft>
              <a:buClr>
                <a:srgbClr val="00ACBA"/>
              </a:buClr>
              <a:buFont typeface="Wingdings" pitchFamily="2" charset="2"/>
              <a:buChar char="l"/>
            </a:pPr>
            <a:r>
              <a:rPr kumimoji="1" lang="en-US" altLang="ja-JP" sz="1354" b="1" dirty="0">
                <a:latin typeface="+mn-ea"/>
              </a:rPr>
              <a:t>00:05</a:t>
            </a:r>
            <a:r>
              <a:rPr kumimoji="1" lang="ja-JP" altLang="en-US" sz="1354" b="1" dirty="0">
                <a:latin typeface="+mn-ea"/>
              </a:rPr>
              <a:t>～　アジェンダ①テキストテキスト</a:t>
            </a:r>
          </a:p>
          <a:p>
            <a:pPr marL="228598" indent="-228598">
              <a:lnSpc>
                <a:spcPct val="150000"/>
              </a:lnSpc>
              <a:spcAft>
                <a:spcPts val="533"/>
              </a:spcAft>
              <a:buClr>
                <a:srgbClr val="00ACBA"/>
              </a:buClr>
              <a:buFont typeface="Wingdings" pitchFamily="2" charset="2"/>
              <a:buChar char="l"/>
            </a:pPr>
            <a:r>
              <a:rPr kumimoji="1" lang="en-US" altLang="ja-JP" sz="1354" b="1" dirty="0">
                <a:latin typeface="+mn-ea"/>
              </a:rPr>
              <a:t>00:20</a:t>
            </a:r>
            <a:r>
              <a:rPr kumimoji="1" lang="ja-JP" altLang="en-US" sz="1354" b="1" dirty="0">
                <a:latin typeface="+mn-ea"/>
              </a:rPr>
              <a:t>～　アジェンダ②テキストテキスト</a:t>
            </a:r>
          </a:p>
          <a:p>
            <a:pPr marL="228598" indent="-228598">
              <a:lnSpc>
                <a:spcPct val="150000"/>
              </a:lnSpc>
              <a:spcAft>
                <a:spcPts val="533"/>
              </a:spcAft>
              <a:buClr>
                <a:srgbClr val="00ACBA"/>
              </a:buClr>
              <a:buFont typeface="Wingdings" pitchFamily="2" charset="2"/>
              <a:buChar char="l"/>
            </a:pPr>
            <a:r>
              <a:rPr kumimoji="1" lang="en-US" altLang="ja-JP" sz="1354" b="1" dirty="0">
                <a:latin typeface="+mn-ea"/>
              </a:rPr>
              <a:t>00:35</a:t>
            </a:r>
            <a:r>
              <a:rPr kumimoji="1" lang="ja-JP" altLang="en-US" sz="1354" b="1" dirty="0">
                <a:latin typeface="+mn-ea"/>
              </a:rPr>
              <a:t>～　アジェンダ③テキストテキスト</a:t>
            </a:r>
          </a:p>
          <a:p>
            <a:pPr marL="228598" indent="-228598">
              <a:lnSpc>
                <a:spcPct val="150000"/>
              </a:lnSpc>
              <a:spcAft>
                <a:spcPts val="533"/>
              </a:spcAft>
              <a:buClr>
                <a:srgbClr val="00ACBA"/>
              </a:buClr>
              <a:buFont typeface="Wingdings" pitchFamily="2" charset="2"/>
              <a:buChar char="l"/>
            </a:pPr>
            <a:r>
              <a:rPr kumimoji="1" lang="en-US" altLang="ja-JP" sz="1354" b="1" dirty="0">
                <a:latin typeface="+mn-ea"/>
              </a:rPr>
              <a:t>00:50</a:t>
            </a:r>
            <a:r>
              <a:rPr kumimoji="1" lang="ja-JP" altLang="en-US" sz="1354" b="1" dirty="0">
                <a:latin typeface="+mn-ea"/>
              </a:rPr>
              <a:t>～　質疑応答</a:t>
            </a: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DCBFE845-DE20-4901-D3BA-5D66C68F23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385" y="2283849"/>
            <a:ext cx="6256425" cy="3284623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2B38475-74E3-4FB0-E602-284F188F37A7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2887A34-2866-6025-90D3-43D1AFDBA8E7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55E44936-BB14-9455-39C1-CB4C2ADFFBD0}"/>
              </a:ext>
            </a:extLst>
          </p:cNvPr>
          <p:cNvGrpSpPr/>
          <p:nvPr/>
        </p:nvGrpSpPr>
        <p:grpSpPr>
          <a:xfrm>
            <a:off x="862077" y="2298594"/>
            <a:ext cx="6206010" cy="3258155"/>
            <a:chOff x="669000" y="2498565"/>
            <a:chExt cx="5083345" cy="2668756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2AB2EACC-7D97-B989-ADEF-BC7A1789B7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9000" y="2498565"/>
              <a:ext cx="5083345" cy="2668756"/>
            </a:xfrm>
            <a:prstGeom prst="rect">
              <a:avLst/>
            </a:prstGeom>
          </p:spPr>
        </p:pic>
        <p:pic>
          <p:nvPicPr>
            <p:cNvPr id="14" name="図 13" descr="スーツを着た男性&#10;&#10;自動的に生成された説明">
              <a:extLst>
                <a:ext uri="{FF2B5EF4-FFF2-40B4-BE49-F238E27FC236}">
                  <a16:creationId xmlns:a16="http://schemas.microsoft.com/office/drawing/2014/main" id="{C038AAA2-E61C-C119-60F6-1289D7E1B56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79928" y="2689819"/>
              <a:ext cx="1038469" cy="103846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963221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04113F46-5C8B-C447-B543-00432303DB47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lang="ja-JP" altLang="en-US" smtClean="0"/>
              <a:pPr/>
              <a:t>19</a:t>
            </a:fld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3EDE2C6-EDF4-C547-9840-B1A845CB0A4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サービス紹介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1162B7C-4D75-D149-98C4-2D0901AC37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〇〇〇サービスの導入企業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23F341D-C19A-884A-94A5-0F2ADF8C6A2A}"/>
              </a:ext>
            </a:extLst>
          </p:cNvPr>
          <p:cNvSpPr/>
          <p:nvPr/>
        </p:nvSpPr>
        <p:spPr>
          <a:xfrm>
            <a:off x="814333" y="2405577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ABDCAE1-9E42-9843-921D-3F5655FA8CA5}"/>
              </a:ext>
            </a:extLst>
          </p:cNvPr>
          <p:cNvSpPr/>
          <p:nvPr/>
        </p:nvSpPr>
        <p:spPr>
          <a:xfrm>
            <a:off x="814333" y="3277777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963C5E4-FDB6-7F43-A8DB-E5B8218A8A20}"/>
              </a:ext>
            </a:extLst>
          </p:cNvPr>
          <p:cNvSpPr/>
          <p:nvPr/>
        </p:nvSpPr>
        <p:spPr>
          <a:xfrm>
            <a:off x="814333" y="4149978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96CA914-DA1E-CD4C-990E-CD3ADA0A6657}"/>
              </a:ext>
            </a:extLst>
          </p:cNvPr>
          <p:cNvSpPr/>
          <p:nvPr/>
        </p:nvSpPr>
        <p:spPr>
          <a:xfrm>
            <a:off x="814333" y="5041782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073963B-7F05-D24D-ABA9-23A0E8A535BD}"/>
              </a:ext>
            </a:extLst>
          </p:cNvPr>
          <p:cNvSpPr/>
          <p:nvPr/>
        </p:nvSpPr>
        <p:spPr>
          <a:xfrm>
            <a:off x="4453955" y="2405577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B7E2EE06-BA08-3E49-9D39-9A130390AA43}"/>
              </a:ext>
            </a:extLst>
          </p:cNvPr>
          <p:cNvSpPr/>
          <p:nvPr/>
        </p:nvSpPr>
        <p:spPr>
          <a:xfrm>
            <a:off x="4453955" y="3277777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2B0D6AF9-5337-2341-A6C7-D99A42B9A391}"/>
              </a:ext>
            </a:extLst>
          </p:cNvPr>
          <p:cNvSpPr/>
          <p:nvPr/>
        </p:nvSpPr>
        <p:spPr>
          <a:xfrm>
            <a:off x="4453955" y="4149978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7203DC19-C607-2144-8EDC-6D12B37713CE}"/>
              </a:ext>
            </a:extLst>
          </p:cNvPr>
          <p:cNvSpPr/>
          <p:nvPr/>
        </p:nvSpPr>
        <p:spPr>
          <a:xfrm>
            <a:off x="4431486" y="5041782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4109ED59-0699-534E-AEDE-309DA0B0769F}"/>
              </a:ext>
            </a:extLst>
          </p:cNvPr>
          <p:cNvSpPr/>
          <p:nvPr/>
        </p:nvSpPr>
        <p:spPr>
          <a:xfrm>
            <a:off x="8048639" y="2405577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676852F-D246-F346-96AE-5D2534B86EC4}"/>
              </a:ext>
            </a:extLst>
          </p:cNvPr>
          <p:cNvSpPr/>
          <p:nvPr/>
        </p:nvSpPr>
        <p:spPr>
          <a:xfrm>
            <a:off x="8048639" y="3277777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150993E-6200-E44F-9762-35AF15897438}"/>
              </a:ext>
            </a:extLst>
          </p:cNvPr>
          <p:cNvSpPr/>
          <p:nvPr/>
        </p:nvSpPr>
        <p:spPr>
          <a:xfrm>
            <a:off x="8048639" y="4149978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6C1B0ECD-1B7F-6047-BED2-094675407496}"/>
              </a:ext>
            </a:extLst>
          </p:cNvPr>
          <p:cNvSpPr/>
          <p:nvPr/>
        </p:nvSpPr>
        <p:spPr>
          <a:xfrm>
            <a:off x="8048639" y="5041782"/>
            <a:ext cx="329223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07E9E8AC-ADCA-A848-B8F6-C2FDC727396F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04FB544-54C1-4E38-3813-3D23649F593B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728598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455F5EF-6E0E-4F79-81A3-56D130EED2EE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lang="ja-JP" altLang="en-US" smtClean="0"/>
              <a:pPr/>
              <a:t>20</a:t>
            </a:fld>
            <a:endParaRPr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2E2B40-CFD6-4B41-AEF5-52ADE7360EF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サービス紹介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F923C2-5F45-DB4B-80AE-6FD1F03D9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〇〇〇の導入で〇〇％の業務効率化に成功</a:t>
            </a:r>
          </a:p>
        </p:txBody>
      </p:sp>
      <p:sp>
        <p:nvSpPr>
          <p:cNvPr id="15" name="テキスト プレースホルダー 1">
            <a:extLst>
              <a:ext uri="{FF2B5EF4-FFF2-40B4-BE49-F238E27FC236}">
                <a16:creationId xmlns:a16="http://schemas.microsoft.com/office/drawing/2014/main" id="{C6669C15-703E-41F0-BFFA-34ADBE671990}"/>
              </a:ext>
            </a:extLst>
          </p:cNvPr>
          <p:cNvSpPr txBox="1">
            <a:spLocks/>
          </p:cNvSpPr>
          <p:nvPr/>
        </p:nvSpPr>
        <p:spPr>
          <a:xfrm>
            <a:off x="580294" y="405323"/>
            <a:ext cx="11076353" cy="526363"/>
          </a:xfrm>
          <a:prstGeom prst="rect">
            <a:avLst/>
          </a:prstGeom>
        </p:spPr>
        <p:txBody>
          <a:bodyPr vert="horz" lIns="44308" tIns="44308" rIns="44308" bIns="44308" rtlCol="0">
            <a:noAutofit/>
          </a:bodyPr>
          <a:lstStyle>
            <a:lvl1pPr marL="143999" indent="-215999" algn="l" defTabSz="914395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400"/>
              </a:spcAft>
              <a:buFont typeface="Wingdings" pitchFamily="2" charset="2"/>
              <a:buChar char="l"/>
              <a:defRPr kumimoji="1"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773" indent="-16509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2122" indent="-13334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68335" indent="-134937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01684" indent="-133349" algn="l" defTabSz="914395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400"/>
              </a:spcAft>
              <a:buFont typeface="Arial" panose="020B0604020202020204" pitchFamily="34" charset="0"/>
              <a:buChar char="•"/>
              <a:tabLst/>
              <a:defRPr kumimoji="1"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85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83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80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77" indent="-228598" algn="l" defTabSz="914395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ja-JP" altLang="en-US" sz="3446" dirty="0">
              <a:solidFill>
                <a:schemeClr val="bg1"/>
              </a:solidFill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079A2C6-4EA3-4B27-96E0-E490291A52C1}"/>
              </a:ext>
            </a:extLst>
          </p:cNvPr>
          <p:cNvSpPr/>
          <p:nvPr/>
        </p:nvSpPr>
        <p:spPr>
          <a:xfrm>
            <a:off x="6108609" y="2061426"/>
            <a:ext cx="5548037" cy="540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導入前の課題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FBA36B9-F032-4818-B970-88187D763028}"/>
              </a:ext>
            </a:extLst>
          </p:cNvPr>
          <p:cNvSpPr/>
          <p:nvPr/>
        </p:nvSpPr>
        <p:spPr>
          <a:xfrm>
            <a:off x="6096000" y="4119869"/>
            <a:ext cx="5560647" cy="54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導入後の効果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709F249-9286-4106-85EF-62C223993D10}"/>
              </a:ext>
            </a:extLst>
          </p:cNvPr>
          <p:cNvSpPr txBox="1"/>
          <p:nvPr/>
        </p:nvSpPr>
        <p:spPr>
          <a:xfrm>
            <a:off x="6108612" y="2647608"/>
            <a:ext cx="5548036" cy="1212243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marL="228598" indent="-228598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ja-JP" altLang="en-US" sz="1600" dirty="0">
                <a:latin typeface="+mn-ea"/>
              </a:rPr>
              <a:t>○○の確認から実施まで</a:t>
            </a:r>
            <a:r>
              <a:rPr kumimoji="1" lang="en-US" altLang="ja-JP" sz="1600" dirty="0">
                <a:latin typeface="+mn-ea"/>
              </a:rPr>
              <a:t>1</a:t>
            </a:r>
            <a:r>
              <a:rPr kumimoji="1" lang="ja-JP" altLang="en-US" sz="1600" dirty="0">
                <a:latin typeface="+mn-ea"/>
              </a:rPr>
              <a:t>か</a:t>
            </a:r>
            <a:r>
              <a:rPr kumimoji="1" lang="ja-JP" altLang="en-US" sz="1600">
                <a:latin typeface="+mn-ea"/>
              </a:rPr>
              <a:t>月</a:t>
            </a:r>
            <a:r>
              <a:rPr kumimoji="1" lang="ja-JP" altLang="en-US" sz="1600" dirty="0">
                <a:latin typeface="+mn-ea"/>
              </a:rPr>
              <a:t>以上かかる</a:t>
            </a:r>
            <a:endParaRPr kumimoji="1" lang="en-US" altLang="ja-JP" sz="1600" dirty="0">
              <a:latin typeface="+mn-ea"/>
            </a:endParaRPr>
          </a:p>
          <a:p>
            <a:pPr marL="228598" indent="-228598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ja-JP" altLang="en-US" sz="1600" dirty="0">
                <a:latin typeface="+mn-ea"/>
              </a:rPr>
              <a:t>担当者は兼務で忙しく、 ○○の改善が進まない</a:t>
            </a:r>
          </a:p>
          <a:p>
            <a:pPr marL="228598" indent="-228598">
              <a:lnSpc>
                <a:spcPct val="150000"/>
              </a:lnSpc>
              <a:buFont typeface="Wingdings" pitchFamily="2" charset="2"/>
              <a:buChar char="l"/>
            </a:pPr>
            <a:r>
              <a:rPr kumimoji="1" lang="ja-JP" altLang="en-US" sz="1600" dirty="0">
                <a:latin typeface="+mn-ea"/>
              </a:rPr>
              <a:t>○○の作業が煩雑になり、ミスが増える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135DE61-115E-4C68-8557-B6F080D0D01E}"/>
              </a:ext>
            </a:extLst>
          </p:cNvPr>
          <p:cNvSpPr txBox="1"/>
          <p:nvPr/>
        </p:nvSpPr>
        <p:spPr>
          <a:xfrm>
            <a:off x="6096001" y="4705780"/>
            <a:ext cx="5560646" cy="1212243"/>
          </a:xfrm>
          <a:prstGeom prst="rect">
            <a:avLst/>
          </a:prstGeom>
          <a:noFill/>
        </p:spPr>
        <p:txBody>
          <a:bodyPr wrap="square" lIns="48000" tIns="48000" rIns="48000" bIns="48000" rtlCol="0">
            <a:spAutoFit/>
          </a:bodyPr>
          <a:lstStyle/>
          <a:p>
            <a:pPr marL="228598" indent="-228598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kumimoji="1" lang="ja-JP" altLang="en-US" sz="1600" dirty="0">
                <a:latin typeface="+mn-ea"/>
              </a:rPr>
              <a:t>○○の作業まで一気通貫。最短</a:t>
            </a:r>
            <a:r>
              <a:rPr kumimoji="1" lang="en-US" altLang="ja-JP" sz="1600" dirty="0">
                <a:latin typeface="+mn-ea"/>
              </a:rPr>
              <a:t>1</a:t>
            </a:r>
            <a:r>
              <a:rPr kumimoji="1" lang="ja-JP" altLang="en-US" sz="1600" dirty="0">
                <a:latin typeface="+mn-ea"/>
              </a:rPr>
              <a:t>日で完了できる</a:t>
            </a:r>
            <a:endParaRPr kumimoji="1" lang="en-US" altLang="ja-JP" sz="1600" dirty="0">
              <a:latin typeface="+mn-ea"/>
            </a:endParaRPr>
          </a:p>
          <a:p>
            <a:pPr marL="228598" indent="-228598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kumimoji="1" lang="ja-JP" altLang="en-US" sz="1600" dirty="0">
                <a:latin typeface="+mn-ea"/>
              </a:rPr>
              <a:t>○○の改善が進み、新規顧客の獲得○○倍を達成</a:t>
            </a:r>
            <a:endParaRPr kumimoji="1" lang="en-US" altLang="ja-JP" sz="1600" dirty="0">
              <a:latin typeface="+mn-ea"/>
            </a:endParaRPr>
          </a:p>
          <a:p>
            <a:pPr marL="228598" indent="-228598">
              <a:lnSpc>
                <a:spcPct val="150000"/>
              </a:lnSpc>
              <a:buClr>
                <a:schemeClr val="accent6"/>
              </a:buClr>
              <a:buFont typeface="Wingdings" pitchFamily="2" charset="2"/>
              <a:buChar char="l"/>
            </a:pPr>
            <a:r>
              <a:rPr kumimoji="1" lang="ja-JP" altLang="en-US" sz="1600" dirty="0">
                <a:latin typeface="+mn-ea"/>
              </a:rPr>
              <a:t>○○の作業フローが効率化され、ミスを軽減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4EF442D-E0D2-4F52-9C3F-57289E888BE2}"/>
              </a:ext>
            </a:extLst>
          </p:cNvPr>
          <p:cNvSpPr/>
          <p:nvPr/>
        </p:nvSpPr>
        <p:spPr>
          <a:xfrm>
            <a:off x="579738" y="2061426"/>
            <a:ext cx="2880000" cy="576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</a:rPr>
              <a:t>企業ロゴ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5145F98-7E2D-4034-BDB9-443919358129}"/>
              </a:ext>
            </a:extLst>
          </p:cNvPr>
          <p:cNvSpPr/>
          <p:nvPr/>
        </p:nvSpPr>
        <p:spPr>
          <a:xfrm>
            <a:off x="579738" y="4123584"/>
            <a:ext cx="5094231" cy="16441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8000" tIns="48000" rIns="48000" bIns="48000" rtlCol="0" anchor="ctr"/>
          <a:lstStyle/>
          <a:p>
            <a:pPr algn="ctr"/>
            <a:r>
              <a:rPr kumimoji="1" lang="en-US" altLang="ja-JP" sz="2133" b="1" dirty="0">
                <a:solidFill>
                  <a:schemeClr val="bg1"/>
                </a:solidFill>
              </a:rPr>
              <a:t>IMG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2AD48B8-BA18-4F78-965C-BD634602F363}"/>
              </a:ext>
            </a:extLst>
          </p:cNvPr>
          <p:cNvSpPr txBox="1"/>
          <p:nvPr/>
        </p:nvSpPr>
        <p:spPr>
          <a:xfrm>
            <a:off x="579739" y="2728576"/>
            <a:ext cx="5516261" cy="1196308"/>
          </a:xfrm>
          <a:prstGeom prst="rect">
            <a:avLst/>
          </a:prstGeom>
          <a:noFill/>
        </p:spPr>
        <p:txBody>
          <a:bodyPr wrap="square" lIns="48000" tIns="48000" rIns="48000" bIns="48000" rtlCol="0"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738"/>
              </a:spcAft>
            </a:pPr>
            <a:r>
              <a:rPr kumimoji="1" lang="ja-JP" altLang="en-US" sz="2000" b="1" dirty="0">
                <a:latin typeface="+mn-ea"/>
              </a:rPr>
              <a:t>株式会社〇〇〇</a:t>
            </a:r>
            <a:endParaRPr kumimoji="1" lang="en-US" altLang="ja-JP" sz="2000" b="1" dirty="0">
              <a:latin typeface="+mn-ea"/>
            </a:endParaRPr>
          </a:p>
          <a:p>
            <a:pPr marL="228598" indent="-228598">
              <a:spcAft>
                <a:spcPts val="738"/>
              </a:spcAft>
              <a:buClr>
                <a:srgbClr val="00ACBA"/>
              </a:buClr>
              <a:buFont typeface="Wingdings" pitchFamily="2" charset="2"/>
              <a:buChar char="l"/>
            </a:pPr>
            <a:r>
              <a:rPr kumimoji="1" lang="ja-JP" altLang="en-US" sz="1600" dirty="0">
                <a:latin typeface="+mn-ea"/>
              </a:rPr>
              <a:t>サービス内容：○○○○○サービスの開発・提供</a:t>
            </a:r>
            <a:endParaRPr kumimoji="1" lang="en-US" altLang="ja-JP" sz="1600" dirty="0">
              <a:latin typeface="+mn-ea"/>
            </a:endParaRPr>
          </a:p>
          <a:p>
            <a:pPr marL="228598" indent="-228598">
              <a:spcAft>
                <a:spcPts val="738"/>
              </a:spcAft>
              <a:buClr>
                <a:srgbClr val="00ACBA"/>
              </a:buClr>
              <a:buFont typeface="Wingdings" pitchFamily="2" charset="2"/>
              <a:buChar char="l"/>
            </a:pPr>
            <a:r>
              <a:rPr kumimoji="1" lang="ja-JP" altLang="en-US" sz="1600" dirty="0">
                <a:latin typeface="+mn-ea"/>
              </a:rPr>
              <a:t>従業員数：</a:t>
            </a:r>
            <a:r>
              <a:rPr kumimoji="1" lang="en-US" altLang="ja-JP" sz="1600" dirty="0">
                <a:latin typeface="+mn-ea"/>
              </a:rPr>
              <a:t>0,000</a:t>
            </a:r>
            <a:r>
              <a:rPr kumimoji="1" lang="ja-JP" altLang="en-US" sz="1600" dirty="0">
                <a:latin typeface="+mn-ea"/>
              </a:rPr>
              <a:t>人（</a:t>
            </a:r>
            <a:r>
              <a:rPr kumimoji="1" lang="en-US" altLang="ja-JP" sz="1600" dirty="0">
                <a:latin typeface="+mn-ea"/>
              </a:rPr>
              <a:t>0000</a:t>
            </a:r>
            <a:r>
              <a:rPr kumimoji="1" lang="ja-JP" altLang="en-US" sz="1600" dirty="0">
                <a:latin typeface="+mn-ea"/>
              </a:rPr>
              <a:t>年</a:t>
            </a:r>
            <a:r>
              <a:rPr kumimoji="1" lang="en-US" altLang="ja-JP" sz="1600" dirty="0">
                <a:latin typeface="+mn-ea"/>
              </a:rPr>
              <a:t>00</a:t>
            </a:r>
            <a:r>
              <a:rPr kumimoji="1" lang="ja-JP" altLang="en-US" sz="1600" dirty="0">
                <a:latin typeface="+mn-ea"/>
              </a:rPr>
              <a:t>月時点）</a:t>
            </a:r>
            <a:endParaRPr kumimoji="1" lang="en-US" altLang="ja-JP" sz="1600" dirty="0">
              <a:latin typeface="+mn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F1FE398-E754-F71F-8790-6B59DB869309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531672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6F3D0419-03C2-030E-46F1-35230D5460D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サービス紹介</a:t>
            </a: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3E66A918-F957-EC45-8BB5-853F46CB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b="1">
                <a:latin typeface="Yu Gothic" panose="020B0400000000000000" pitchFamily="34" charset="-128"/>
                <a:ea typeface="Yu Gothic" panose="020B0400000000000000" pitchFamily="34" charset="-128"/>
              </a:rPr>
              <a:t>料金</a:t>
            </a:r>
          </a:p>
        </p:txBody>
      </p:sp>
      <p:sp>
        <p:nvSpPr>
          <p:cNvPr id="17" name="Google Shape;268;p112">
            <a:extLst>
              <a:ext uri="{FF2B5EF4-FFF2-40B4-BE49-F238E27FC236}">
                <a16:creationId xmlns:a16="http://schemas.microsoft.com/office/drawing/2014/main" id="{FECE9A80-79E2-1F4A-8885-084D9C7C52EE}"/>
              </a:ext>
            </a:extLst>
          </p:cNvPr>
          <p:cNvSpPr/>
          <p:nvPr/>
        </p:nvSpPr>
        <p:spPr>
          <a:xfrm>
            <a:off x="824325" y="2173400"/>
            <a:ext cx="3273547" cy="5227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20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プラン</a:t>
            </a:r>
            <a:r>
              <a:rPr lang="en-US" altLang="ja-JP" sz="20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A</a:t>
            </a:r>
            <a:endParaRPr sz="2000" b="1" dirty="0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2" name="Google Shape;271;p112">
            <a:extLst>
              <a:ext uri="{FF2B5EF4-FFF2-40B4-BE49-F238E27FC236}">
                <a16:creationId xmlns:a16="http://schemas.microsoft.com/office/drawing/2014/main" id="{2EDF7075-3D75-3D4D-8A73-E94298FA1D22}"/>
              </a:ext>
            </a:extLst>
          </p:cNvPr>
          <p:cNvSpPr txBox="1"/>
          <p:nvPr/>
        </p:nvSpPr>
        <p:spPr>
          <a:xfrm>
            <a:off x="824329" y="2929353"/>
            <a:ext cx="3049199" cy="349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algn="ctr"/>
            <a:r>
              <a:rPr lang="ja-JP" altLang="en-US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●●●●●な企業様向け</a:t>
            </a:r>
            <a:endParaRPr b="1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6" name="Google Shape;274;p112">
            <a:extLst>
              <a:ext uri="{FF2B5EF4-FFF2-40B4-BE49-F238E27FC236}">
                <a16:creationId xmlns:a16="http://schemas.microsoft.com/office/drawing/2014/main" id="{A06407D4-4B21-7942-9B98-3421A21A1BF0}"/>
              </a:ext>
            </a:extLst>
          </p:cNvPr>
          <p:cNvSpPr txBox="1"/>
          <p:nvPr/>
        </p:nvSpPr>
        <p:spPr>
          <a:xfrm>
            <a:off x="824329" y="3335308"/>
            <a:ext cx="3049199" cy="68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algn="ctr"/>
            <a:r>
              <a:rPr lang="en-US" altLang="ja-JP" sz="40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5</a:t>
            </a:r>
            <a:r>
              <a:rPr lang="ja-JP" altLang="en-US" sz="24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万円</a:t>
            </a:r>
            <a:r>
              <a:rPr lang="en-US" altLang="ja-JP" sz="24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/</a:t>
            </a:r>
            <a:r>
              <a:rPr lang="ja-JP" altLang="en-US" sz="24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月</a:t>
            </a:r>
            <a:r>
              <a:rPr lang="en-US" altLang="ja-JP" sz="24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〜</a:t>
            </a:r>
            <a:endParaRPr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7" name="Google Shape;277;p112">
            <a:extLst>
              <a:ext uri="{FF2B5EF4-FFF2-40B4-BE49-F238E27FC236}">
                <a16:creationId xmlns:a16="http://schemas.microsoft.com/office/drawing/2014/main" id="{9122F963-A7BE-5F40-985B-B8F2BD5BC4A2}"/>
              </a:ext>
            </a:extLst>
          </p:cNvPr>
          <p:cNvSpPr/>
          <p:nvPr/>
        </p:nvSpPr>
        <p:spPr>
          <a:xfrm>
            <a:off x="823385" y="4180742"/>
            <a:ext cx="3273547" cy="1589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08000" bIns="144000" anchor="ctr" anchorCtr="0">
            <a:noAutofit/>
          </a:bodyPr>
          <a:lstStyle/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サポート内容１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サポート内容２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サポート内容３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サポート内容４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0" name="Google Shape;269;p112">
            <a:extLst>
              <a:ext uri="{FF2B5EF4-FFF2-40B4-BE49-F238E27FC236}">
                <a16:creationId xmlns:a16="http://schemas.microsoft.com/office/drawing/2014/main" id="{CF9A7E50-30A7-964D-A53C-7E48F9980BA2}"/>
              </a:ext>
            </a:extLst>
          </p:cNvPr>
          <p:cNvSpPr/>
          <p:nvPr/>
        </p:nvSpPr>
        <p:spPr>
          <a:xfrm>
            <a:off x="4455708" y="2173400"/>
            <a:ext cx="3276318" cy="5227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2000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プラン</a:t>
            </a:r>
            <a:r>
              <a:rPr lang="en-US" altLang="ja-JP" sz="2000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B</a:t>
            </a:r>
            <a:endParaRPr sz="20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3" name="Google Shape;272;p112">
            <a:extLst>
              <a:ext uri="{FF2B5EF4-FFF2-40B4-BE49-F238E27FC236}">
                <a16:creationId xmlns:a16="http://schemas.microsoft.com/office/drawing/2014/main" id="{060AB6FF-24BA-344D-AA30-5D8F014064BC}"/>
              </a:ext>
            </a:extLst>
          </p:cNvPr>
          <p:cNvSpPr txBox="1"/>
          <p:nvPr/>
        </p:nvSpPr>
        <p:spPr>
          <a:xfrm>
            <a:off x="4570650" y="2929353"/>
            <a:ext cx="3049200" cy="349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algn="ctr"/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●●●●●な企業様向け</a:t>
            </a:r>
            <a:endParaRPr b="1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7" name="Google Shape;275;p112">
            <a:extLst>
              <a:ext uri="{FF2B5EF4-FFF2-40B4-BE49-F238E27FC236}">
                <a16:creationId xmlns:a16="http://schemas.microsoft.com/office/drawing/2014/main" id="{7F9AAECA-DFCC-7E46-A00F-64575F5F2BE9}"/>
              </a:ext>
            </a:extLst>
          </p:cNvPr>
          <p:cNvSpPr txBox="1"/>
          <p:nvPr/>
        </p:nvSpPr>
        <p:spPr>
          <a:xfrm>
            <a:off x="4570650" y="3335308"/>
            <a:ext cx="3049200" cy="68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algn="ctr"/>
            <a:r>
              <a:rPr lang="en-US" altLang="ja-JP" sz="40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10</a:t>
            </a:r>
            <a:r>
              <a:rPr lang="ja-JP" altLang="en-US" sz="24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万円</a:t>
            </a:r>
            <a:r>
              <a:rPr lang="en-US" altLang="ja-JP" sz="24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/</a:t>
            </a:r>
            <a:r>
              <a:rPr lang="ja-JP" altLang="en-US" sz="24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月</a:t>
            </a:r>
            <a:r>
              <a:rPr lang="en-US" altLang="ja-JP" sz="2400" b="1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〜</a:t>
            </a:r>
            <a:endParaRPr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38" name="Google Shape;278;p112">
            <a:extLst>
              <a:ext uri="{FF2B5EF4-FFF2-40B4-BE49-F238E27FC236}">
                <a16:creationId xmlns:a16="http://schemas.microsoft.com/office/drawing/2014/main" id="{A6BE03D5-18EA-7241-A7D7-67AD5577264F}"/>
              </a:ext>
            </a:extLst>
          </p:cNvPr>
          <p:cNvSpPr/>
          <p:nvPr/>
        </p:nvSpPr>
        <p:spPr>
          <a:xfrm>
            <a:off x="4454769" y="4180742"/>
            <a:ext cx="3276318" cy="1589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08000" bIns="144000" anchor="ctr" anchorCtr="0">
            <a:noAutofit/>
          </a:bodyPr>
          <a:lstStyle/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サポート内容１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サポート内容２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サポート内容３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サポート内容４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1" name="Google Shape;270;p112">
            <a:extLst>
              <a:ext uri="{FF2B5EF4-FFF2-40B4-BE49-F238E27FC236}">
                <a16:creationId xmlns:a16="http://schemas.microsoft.com/office/drawing/2014/main" id="{89D3D460-5C1B-E140-9E0D-6E2372B86E6C}"/>
              </a:ext>
            </a:extLst>
          </p:cNvPr>
          <p:cNvSpPr/>
          <p:nvPr/>
        </p:nvSpPr>
        <p:spPr>
          <a:xfrm>
            <a:off x="8089862" y="2173400"/>
            <a:ext cx="3276318" cy="5227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ja-JP" altLang="en-US" sz="2000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プラン</a:t>
            </a:r>
            <a:r>
              <a:rPr lang="en-US" altLang="ja-JP" sz="2000" b="1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C</a:t>
            </a:r>
            <a:endParaRPr sz="2000" b="1">
              <a:solidFill>
                <a:schemeClr val="lt1"/>
              </a:solidFill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5" name="Google Shape;273;p112">
            <a:extLst>
              <a:ext uri="{FF2B5EF4-FFF2-40B4-BE49-F238E27FC236}">
                <a16:creationId xmlns:a16="http://schemas.microsoft.com/office/drawing/2014/main" id="{92558056-1D54-C244-8170-CA9469773BFB}"/>
              </a:ext>
            </a:extLst>
          </p:cNvPr>
          <p:cNvSpPr txBox="1"/>
          <p:nvPr/>
        </p:nvSpPr>
        <p:spPr>
          <a:xfrm>
            <a:off x="8316977" y="2929353"/>
            <a:ext cx="3049200" cy="349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algn="ctr"/>
            <a:r>
              <a:rPr lang="ja-JP" altLang="en-US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●●●●●な企業様向け</a:t>
            </a:r>
            <a:endParaRPr b="1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29" name="Google Shape;276;p112">
            <a:extLst>
              <a:ext uri="{FF2B5EF4-FFF2-40B4-BE49-F238E27FC236}">
                <a16:creationId xmlns:a16="http://schemas.microsoft.com/office/drawing/2014/main" id="{7A6EBE8E-0488-0045-8E35-42E4E88EBF36}"/>
              </a:ext>
            </a:extLst>
          </p:cNvPr>
          <p:cNvSpPr txBox="1"/>
          <p:nvPr/>
        </p:nvSpPr>
        <p:spPr>
          <a:xfrm>
            <a:off x="8316977" y="3335308"/>
            <a:ext cx="3049200" cy="68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000" tIns="36000" rIns="36000" bIns="36000" anchor="t" anchorCtr="0">
            <a:spAutoFit/>
          </a:bodyPr>
          <a:lstStyle/>
          <a:p>
            <a:pPr algn="ctr"/>
            <a:r>
              <a:rPr lang="en-US" altLang="ja-JP" sz="40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30</a:t>
            </a:r>
            <a:r>
              <a:rPr lang="ja-JP" altLang="en-US" sz="24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万円</a:t>
            </a:r>
            <a:r>
              <a:rPr lang="en-US" altLang="ja-JP" sz="24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/</a:t>
            </a:r>
            <a:r>
              <a:rPr lang="ja-JP" altLang="en-US" sz="24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月</a:t>
            </a:r>
            <a:r>
              <a:rPr lang="en-US" altLang="ja-JP" sz="2400" b="1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〜</a:t>
            </a:r>
            <a:endParaRPr sz="4000" b="1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39" name="Google Shape;279;p112">
            <a:extLst>
              <a:ext uri="{FF2B5EF4-FFF2-40B4-BE49-F238E27FC236}">
                <a16:creationId xmlns:a16="http://schemas.microsoft.com/office/drawing/2014/main" id="{874E3C13-B2DA-A449-991F-33696CC1E845}"/>
              </a:ext>
            </a:extLst>
          </p:cNvPr>
          <p:cNvSpPr/>
          <p:nvPr/>
        </p:nvSpPr>
        <p:spPr>
          <a:xfrm>
            <a:off x="8088923" y="4180742"/>
            <a:ext cx="3276318" cy="1589087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180000" tIns="108000" rIns="108000" bIns="144000" anchor="ctr" anchorCtr="0">
            <a:noAutofit/>
          </a:bodyPr>
          <a:lstStyle/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サポート内容１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サポート内容２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サポート内容３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  <a:p>
            <a:pPr marL="177805" indent="-177805">
              <a:spcBef>
                <a:spcPts val="300"/>
              </a:spcBef>
              <a:spcAft>
                <a:spcPts val="300"/>
              </a:spcAft>
              <a:buClr>
                <a:srgbClr val="00ACBA"/>
              </a:buClr>
              <a:buSzPct val="80000"/>
              <a:buFont typeface="Noto Sans Symbols"/>
              <a:buChar char="✔"/>
            </a:pPr>
            <a:r>
              <a:rPr lang="ja-JP" altLang="en-US" sz="1600" dirty="0"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 サポート内容４</a:t>
            </a:r>
            <a:endParaRPr sz="1600" dirty="0">
              <a:latin typeface="Yu Gothic" panose="020B0400000000000000" pitchFamily="34" charset="-128"/>
              <a:ea typeface="Yu Gothic" panose="020B0400000000000000" pitchFamily="34" charset="-128"/>
              <a:sym typeface="Arial"/>
            </a:endParaRPr>
          </a:p>
        </p:txBody>
      </p:sp>
      <p:sp>
        <p:nvSpPr>
          <p:cNvPr id="41" name="Google Shape;281;p112">
            <a:extLst>
              <a:ext uri="{FF2B5EF4-FFF2-40B4-BE49-F238E27FC236}">
                <a16:creationId xmlns:a16="http://schemas.microsoft.com/office/drawing/2014/main" id="{5BFA22C2-752F-F648-88F6-35497CF347F7}"/>
              </a:ext>
            </a:extLst>
          </p:cNvPr>
          <p:cNvSpPr/>
          <p:nvPr/>
        </p:nvSpPr>
        <p:spPr>
          <a:xfrm>
            <a:off x="6808976" y="1779569"/>
            <a:ext cx="1101968" cy="108248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3600" tIns="3600" rIns="3600" bIns="3600" anchor="ctr" anchorCtr="0"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lt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おすすめ</a:t>
            </a:r>
            <a:endParaRPr sz="3200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C5385E-AB8D-E026-C682-31C11D3EA965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3737E6-9234-C67C-C115-51B2A851F616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87362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628674B-8658-E4E5-8497-90EF31FA5853}"/>
              </a:ext>
            </a:extLst>
          </p:cNvPr>
          <p:cNvSpPr/>
          <p:nvPr/>
        </p:nvSpPr>
        <p:spPr>
          <a:xfrm>
            <a:off x="823385" y="2676507"/>
            <a:ext cx="10545231" cy="15049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215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最後までご参加いただき、誠にありがとうございました</a:t>
            </a:r>
            <a:endParaRPr kumimoji="1" lang="en-US" altLang="ja-JP" sz="2215" b="1" dirty="0">
              <a:solidFill>
                <a:schemeClr val="accent6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215" b="1" dirty="0">
                <a:solidFill>
                  <a:schemeClr val="accent6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アンケートへのご協力</a:t>
            </a:r>
            <a:r>
              <a:rPr kumimoji="1" lang="ja-JP" altLang="en-US" sz="2215" b="1" dirty="0">
                <a:solidFill>
                  <a:schemeClr val="tx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をお願いいたします</a:t>
            </a:r>
          </a:p>
        </p:txBody>
      </p:sp>
    </p:spTree>
    <p:extLst>
      <p:ext uri="{BB962C8B-B14F-4D97-AF65-F5344CB8AC3E}">
        <p14:creationId xmlns:p14="http://schemas.microsoft.com/office/powerpoint/2010/main" val="11496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6"/>
          <p:cNvSpPr txBox="1">
            <a:spLocks noGrp="1"/>
          </p:cNvSpPr>
          <p:nvPr>
            <p:ph type="ctrTitle"/>
          </p:nvPr>
        </p:nvSpPr>
        <p:spPr>
          <a:xfrm>
            <a:off x="1555314" y="2769478"/>
            <a:ext cx="9081372" cy="1355653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44308" tIns="44308" rIns="44308" bIns="44308" rtlCol="0" anchor="ctr" anchorCtr="0">
            <a:normAutofit/>
          </a:bodyPr>
          <a:lstStyle/>
          <a:p>
            <a:pPr>
              <a:buSzPts val="5333"/>
            </a:pPr>
            <a:r>
              <a:rPr lang="ja-JP" altLang="en-US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はじめに</a:t>
            </a:r>
            <a:endParaRPr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3AF100A-336E-6351-1CD1-5A0C8437A6B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kumimoji="1" lang="ja-JP" altLang="en-US" smtClean="0"/>
              <a:pPr/>
              <a:t>3</a:t>
            </a:fld>
            <a:endParaRPr kumimoji="1" lang="ja-JP" altLang="en-US" sz="186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949AA0-B272-4275-61D6-0BBAF977EF7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講演中の質問受付</a:t>
            </a:r>
            <a:endParaRPr kumimoji="1" lang="ja-JP" altLang="en-US" dirty="0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B5CFF3E5-D34A-DD24-E969-B35A4C16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>
                <a:ea typeface="Yu Gothic" panose="020B0400000000000000" pitchFamily="34" charset="-128"/>
              </a:rPr>
              <a:t>「</a:t>
            </a:r>
            <a:r>
              <a:rPr lang="en-US" altLang="ja-JP" dirty="0">
                <a:ea typeface="Yu Gothic" panose="020B0400000000000000" pitchFamily="34" charset="-128"/>
              </a:rPr>
              <a:t>Q&amp;A</a:t>
            </a:r>
            <a:r>
              <a:rPr lang="ja-JP" altLang="en-US" dirty="0">
                <a:ea typeface="Yu Gothic" panose="020B0400000000000000" pitchFamily="34" charset="-128"/>
              </a:rPr>
              <a:t>」からお気軽に投稿ください！</a:t>
            </a:r>
          </a:p>
        </p:txBody>
      </p:sp>
      <p:pic>
        <p:nvPicPr>
          <p:cNvPr id="5" name="Google Shape;83;p203">
            <a:extLst>
              <a:ext uri="{FF2B5EF4-FFF2-40B4-BE49-F238E27FC236}">
                <a16:creationId xmlns:a16="http://schemas.microsoft.com/office/drawing/2014/main" id="{7F71B229-9F85-3F18-456F-C6C419539DC9}"/>
              </a:ext>
            </a:extLst>
          </p:cNvPr>
          <p:cNvPicPr preferRelativeResize="0"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23384" y="2397370"/>
            <a:ext cx="10605968" cy="103163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EC9BAF2-2BE4-073E-B864-39B02C616ECE}"/>
              </a:ext>
            </a:extLst>
          </p:cNvPr>
          <p:cNvSpPr/>
          <p:nvPr/>
        </p:nvSpPr>
        <p:spPr>
          <a:xfrm>
            <a:off x="823385" y="4607386"/>
            <a:ext cx="10545231" cy="13681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1969" b="1" dirty="0">
                <a:solidFill>
                  <a:schemeClr val="tx1"/>
                </a:solidFill>
                <a:latin typeface="+mn-ea"/>
              </a:rPr>
              <a:t>ご質問などは「</a:t>
            </a:r>
            <a:r>
              <a:rPr kumimoji="1" lang="en-US" altLang="ja-JP" sz="1969" b="1" dirty="0">
                <a:solidFill>
                  <a:schemeClr val="tx1"/>
                </a:solidFill>
                <a:latin typeface="+mn-ea"/>
              </a:rPr>
              <a:t>Q&amp;A</a:t>
            </a:r>
            <a:r>
              <a:rPr kumimoji="1" lang="ja-JP" altLang="en-US" sz="1969" b="1" dirty="0">
                <a:solidFill>
                  <a:schemeClr val="tx1"/>
                </a:solidFill>
                <a:latin typeface="+mn-ea"/>
              </a:rPr>
              <a:t>」からお気軽に投稿ください！（匿名可）</a:t>
            </a:r>
            <a:endParaRPr kumimoji="1" lang="en-US" altLang="ja-JP" sz="1969" b="1" dirty="0"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969" b="1" dirty="0">
                <a:solidFill>
                  <a:schemeClr val="tx1"/>
                </a:solidFill>
                <a:latin typeface="+mn-ea"/>
              </a:rPr>
              <a:t>最後の質疑応答の時間でまとめて回答します！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BCD817E-DB50-1394-7E28-8BF470EC15BD}"/>
              </a:ext>
            </a:extLst>
          </p:cNvPr>
          <p:cNvCxnSpPr>
            <a:cxnSpLocks/>
            <a:stCxn id="9" idx="2"/>
            <a:endCxn id="6" idx="0"/>
          </p:cNvCxnSpPr>
          <p:nvPr/>
        </p:nvCxnSpPr>
        <p:spPr>
          <a:xfrm flipH="1">
            <a:off x="6096001" y="3682503"/>
            <a:ext cx="3966110" cy="924883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136B906-D842-4CA3-36DA-F55ADAEBDBD8}"/>
              </a:ext>
            </a:extLst>
          </p:cNvPr>
          <p:cNvSpPr/>
          <p:nvPr/>
        </p:nvSpPr>
        <p:spPr>
          <a:xfrm>
            <a:off x="9378462" y="2125110"/>
            <a:ext cx="1367298" cy="1557393"/>
          </a:xfrm>
          <a:prstGeom prst="rect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215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F5706331-6B3D-B255-801A-434A9DF20B94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44B044A-CDB1-9E3A-72E7-6A61180B6F9B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93147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44309CC-5975-04B8-0FC7-018B8373B15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kumimoji="1" lang="ja-JP" altLang="en-US" smtClean="0"/>
              <a:pPr/>
              <a:t>4</a:t>
            </a:fld>
            <a:endParaRPr kumimoji="1" lang="ja-JP" altLang="en-US" sz="186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0AB0186-4C8E-9B36-ADDF-5B66F4F797A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注意事項</a:t>
            </a:r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F11FEDB4-9A0F-964A-206A-A065B6BC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/>
              <a:t>録音、録画、スクリーンショット、画面の撮影はお控えください</a:t>
            </a:r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880733C-AC9B-D57A-C2EF-9E400F29A105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DD1F9B-5744-8CCF-5F07-D3C8D3D4453A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FE88131A-EB62-653F-53A7-277AD6C014CD}"/>
              </a:ext>
            </a:extLst>
          </p:cNvPr>
          <p:cNvSpPr/>
          <p:nvPr/>
        </p:nvSpPr>
        <p:spPr>
          <a:xfrm>
            <a:off x="1738944" y="2713695"/>
            <a:ext cx="2296241" cy="2296241"/>
          </a:xfrm>
          <a:prstGeom prst="ellipse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1" name="グラフィックス 30">
            <a:extLst>
              <a:ext uri="{FF2B5EF4-FFF2-40B4-BE49-F238E27FC236}">
                <a16:creationId xmlns:a16="http://schemas.microsoft.com/office/drawing/2014/main" id="{7A0250C2-7CF8-4BCD-F447-BBE607527E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80414" y="3323894"/>
            <a:ext cx="1043581" cy="1043581"/>
          </a:xfrm>
          <a:prstGeom prst="rect">
            <a:avLst/>
          </a:prstGeom>
        </p:spPr>
      </p:pic>
      <p:sp>
        <p:nvSpPr>
          <p:cNvPr id="19" name="楕円 18">
            <a:extLst>
              <a:ext uri="{FF2B5EF4-FFF2-40B4-BE49-F238E27FC236}">
                <a16:creationId xmlns:a16="http://schemas.microsoft.com/office/drawing/2014/main" id="{D7EAAC41-EFCD-86E0-FF4B-AC39D4A71B31}"/>
              </a:ext>
            </a:extLst>
          </p:cNvPr>
          <p:cNvSpPr/>
          <p:nvPr/>
        </p:nvSpPr>
        <p:spPr>
          <a:xfrm>
            <a:off x="8159162" y="2713696"/>
            <a:ext cx="2296241" cy="2296241"/>
          </a:xfrm>
          <a:prstGeom prst="ellipse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7E568E99-837B-76A7-E1B4-6DB9D1A224AC}"/>
              </a:ext>
            </a:extLst>
          </p:cNvPr>
          <p:cNvSpPr/>
          <p:nvPr/>
        </p:nvSpPr>
        <p:spPr>
          <a:xfrm>
            <a:off x="4949053" y="2713696"/>
            <a:ext cx="2296241" cy="2296241"/>
          </a:xfrm>
          <a:prstGeom prst="ellipse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482B834A-E84F-37BE-ED15-BB69B7784304}"/>
              </a:ext>
            </a:extLst>
          </p:cNvPr>
          <p:cNvSpPr/>
          <p:nvPr/>
        </p:nvSpPr>
        <p:spPr>
          <a:xfrm rot="18900000">
            <a:off x="2812879" y="2509453"/>
            <a:ext cx="259464" cy="2675224"/>
          </a:xfrm>
          <a:prstGeom prst="rect">
            <a:avLst/>
          </a:prstGeom>
          <a:solidFill>
            <a:srgbClr val="1B224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EAC1506-FFF0-F0E7-5400-C73927A1BA3C}"/>
              </a:ext>
            </a:extLst>
          </p:cNvPr>
          <p:cNvGrpSpPr/>
          <p:nvPr/>
        </p:nvGrpSpPr>
        <p:grpSpPr>
          <a:xfrm>
            <a:off x="5491461" y="3261639"/>
            <a:ext cx="1193395" cy="1043581"/>
            <a:chOff x="5556555" y="3251720"/>
            <a:chExt cx="1038729" cy="908331"/>
          </a:xfrm>
        </p:grpSpPr>
        <p:pic>
          <p:nvPicPr>
            <p:cNvPr id="22" name="グラフィックス 21">
              <a:extLst>
                <a:ext uri="{FF2B5EF4-FFF2-40B4-BE49-F238E27FC236}">
                  <a16:creationId xmlns:a16="http://schemas.microsoft.com/office/drawing/2014/main" id="{8C772F70-4DB9-120C-85D8-61B87BD7552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676900" y="3324231"/>
              <a:ext cx="791308" cy="791308"/>
            </a:xfrm>
            <a:prstGeom prst="rect">
              <a:avLst/>
            </a:prstGeom>
          </p:spPr>
        </p:pic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EFF11A67-9D5F-B0C0-7EFA-CEDEFB24D31C}"/>
                </a:ext>
              </a:extLst>
            </p:cNvPr>
            <p:cNvSpPr/>
            <p:nvPr/>
          </p:nvSpPr>
          <p:spPr>
            <a:xfrm>
              <a:off x="5650707" y="4072515"/>
              <a:ext cx="869156" cy="875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28540755-5B57-459F-7312-1962B953DD84}"/>
                </a:ext>
              </a:extLst>
            </p:cNvPr>
            <p:cNvSpPr/>
            <p:nvPr/>
          </p:nvSpPr>
          <p:spPr>
            <a:xfrm>
              <a:off x="5637976" y="3251720"/>
              <a:ext cx="869156" cy="87536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>
              <a:extLst>
                <a:ext uri="{FF2B5EF4-FFF2-40B4-BE49-F238E27FC236}">
                  <a16:creationId xmlns:a16="http://schemas.microsoft.com/office/drawing/2014/main" id="{D27DA45F-84E7-A8F3-7E4B-EAC536269768}"/>
                </a:ext>
              </a:extLst>
            </p:cNvPr>
            <p:cNvSpPr/>
            <p:nvPr/>
          </p:nvSpPr>
          <p:spPr>
            <a:xfrm>
              <a:off x="5556555" y="3311769"/>
              <a:ext cx="137379" cy="79130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>
              <a:extLst>
                <a:ext uri="{FF2B5EF4-FFF2-40B4-BE49-F238E27FC236}">
                  <a16:creationId xmlns:a16="http://schemas.microsoft.com/office/drawing/2014/main" id="{C726FA46-FD81-8BB0-50CE-F6D0FBACB4A5}"/>
                </a:ext>
              </a:extLst>
            </p:cNvPr>
            <p:cNvSpPr/>
            <p:nvPr/>
          </p:nvSpPr>
          <p:spPr>
            <a:xfrm>
              <a:off x="6457905" y="3311769"/>
              <a:ext cx="137379" cy="791307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FB4B9DAF-13F2-4F88-D9BB-FD0133229965}"/>
              </a:ext>
            </a:extLst>
          </p:cNvPr>
          <p:cNvGrpSpPr/>
          <p:nvPr/>
        </p:nvGrpSpPr>
        <p:grpSpPr>
          <a:xfrm>
            <a:off x="8735452" y="3302044"/>
            <a:ext cx="1056026" cy="992441"/>
            <a:chOff x="8610600" y="3286889"/>
            <a:chExt cx="919163" cy="863819"/>
          </a:xfrm>
        </p:grpSpPr>
        <p:pic>
          <p:nvPicPr>
            <p:cNvPr id="24" name="グラフィックス 23">
              <a:extLst>
                <a:ext uri="{FF2B5EF4-FFF2-40B4-BE49-F238E27FC236}">
                  <a16:creationId xmlns:a16="http://schemas.microsoft.com/office/drawing/2014/main" id="{22D100E0-1C0A-DF32-60F2-2DB578F0CB3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8688198" y="3324231"/>
              <a:ext cx="791308" cy="791308"/>
            </a:xfrm>
            <a:prstGeom prst="rect">
              <a:avLst/>
            </a:prstGeom>
          </p:spPr>
        </p:pic>
        <p:sp>
          <p:nvSpPr>
            <p:cNvPr id="33" name="正方形/長方形 32">
              <a:extLst>
                <a:ext uri="{FF2B5EF4-FFF2-40B4-BE49-F238E27FC236}">
                  <a16:creationId xmlns:a16="http://schemas.microsoft.com/office/drawing/2014/main" id="{95EBC572-C91C-62E8-0820-3060CA848449}"/>
                </a:ext>
              </a:extLst>
            </p:cNvPr>
            <p:cNvSpPr/>
            <p:nvPr/>
          </p:nvSpPr>
          <p:spPr>
            <a:xfrm>
              <a:off x="8610600" y="3286889"/>
              <a:ext cx="919163" cy="1421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14AE54B0-5C8E-7789-05EB-3099F1F6B81C}"/>
                </a:ext>
              </a:extLst>
            </p:cNvPr>
            <p:cNvSpPr/>
            <p:nvPr/>
          </p:nvSpPr>
          <p:spPr>
            <a:xfrm>
              <a:off x="8610600" y="4008597"/>
              <a:ext cx="919163" cy="142111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>
              <a:extLst>
                <a:ext uri="{FF2B5EF4-FFF2-40B4-BE49-F238E27FC236}">
                  <a16:creationId xmlns:a16="http://schemas.microsoft.com/office/drawing/2014/main" id="{99777A94-ABD6-443C-D01E-47ECFCFD8D37}"/>
                </a:ext>
              </a:extLst>
            </p:cNvPr>
            <p:cNvSpPr/>
            <p:nvPr/>
          </p:nvSpPr>
          <p:spPr>
            <a:xfrm>
              <a:off x="9470767" y="3395286"/>
              <a:ext cx="56118" cy="7123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>
              <a:extLst>
                <a:ext uri="{FF2B5EF4-FFF2-40B4-BE49-F238E27FC236}">
                  <a16:creationId xmlns:a16="http://schemas.microsoft.com/office/drawing/2014/main" id="{606F3F3B-F29B-30B4-4739-2753BF235F2E}"/>
                </a:ext>
              </a:extLst>
            </p:cNvPr>
            <p:cNvSpPr/>
            <p:nvPr/>
          </p:nvSpPr>
          <p:spPr>
            <a:xfrm>
              <a:off x="8660139" y="3395286"/>
              <a:ext cx="56118" cy="71239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405F414B-8B11-B6BE-CC02-59B57554E0CB}"/>
              </a:ext>
            </a:extLst>
          </p:cNvPr>
          <p:cNvSpPr/>
          <p:nvPr/>
        </p:nvSpPr>
        <p:spPr>
          <a:xfrm rot="18900000">
            <a:off x="5994966" y="2509454"/>
            <a:ext cx="259464" cy="2675224"/>
          </a:xfrm>
          <a:prstGeom prst="rect">
            <a:avLst/>
          </a:prstGeom>
          <a:solidFill>
            <a:srgbClr val="1B224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EA48E75-799A-4DC7-C8B7-380E12B9CB0F}"/>
              </a:ext>
            </a:extLst>
          </p:cNvPr>
          <p:cNvSpPr/>
          <p:nvPr/>
        </p:nvSpPr>
        <p:spPr>
          <a:xfrm rot="18900000">
            <a:off x="9216782" y="2509454"/>
            <a:ext cx="259464" cy="2675224"/>
          </a:xfrm>
          <a:prstGeom prst="rect">
            <a:avLst/>
          </a:prstGeom>
          <a:solidFill>
            <a:srgbClr val="1B224C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3422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1E4AC7C-07C5-EACD-5728-17876D897C7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kumimoji="1" lang="ja-JP" altLang="en-US" smtClean="0"/>
              <a:pPr/>
              <a:t>5</a:t>
            </a:fld>
            <a:endParaRPr kumimoji="1" lang="ja-JP" altLang="en-US" sz="186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617CA0-7214-F37A-CE92-B950E81F84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/>
              <a:t>はじめに</a:t>
            </a:r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DC7E71BE-7138-421E-1864-9CBD5489D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アンケートに回答いただいた方に本日の資料をお渡しします</a:t>
            </a:r>
            <a:endParaRPr kumimoji="1" lang="ja-JP" altLang="en-US"/>
          </a:p>
        </p:txBody>
      </p:sp>
      <p:sp>
        <p:nvSpPr>
          <p:cNvPr id="5" name="Google Shape;101;p311">
            <a:extLst>
              <a:ext uri="{FF2B5EF4-FFF2-40B4-BE49-F238E27FC236}">
                <a16:creationId xmlns:a16="http://schemas.microsoft.com/office/drawing/2014/main" id="{81D2C1D5-FDCF-F33C-D997-39FB5BD71559}"/>
              </a:ext>
            </a:extLst>
          </p:cNvPr>
          <p:cNvSpPr txBox="1"/>
          <p:nvPr/>
        </p:nvSpPr>
        <p:spPr>
          <a:xfrm>
            <a:off x="4186758" y="5689026"/>
            <a:ext cx="3818486" cy="380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4308" tIns="44308" rIns="44308" bIns="44308" anchor="t" anchorCtr="0">
            <a:noAutofit/>
          </a:bodyPr>
          <a:lstStyle/>
          <a:p>
            <a:pPr algn="ctr"/>
            <a:r>
              <a:rPr lang="ja-JP" altLang="en-US" sz="1969" b="1" dirty="0">
                <a:solidFill>
                  <a:schemeClr val="dk1"/>
                </a:solidFill>
                <a:latin typeface="Yu Gothic" panose="020B0400000000000000" pitchFamily="34" charset="-128"/>
                <a:ea typeface="Yu Gothic" panose="020B0400000000000000" pitchFamily="34" charset="-128"/>
                <a:sym typeface="Arial"/>
              </a:rPr>
              <a:t>本日の講演資料（全◯ページ）</a:t>
            </a:r>
            <a:endParaRPr sz="2462" b="1" dirty="0"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9744E60D-DC36-AB39-714B-4DDD8AAB4FA8}"/>
              </a:ext>
            </a:extLst>
          </p:cNvPr>
          <p:cNvGrpSpPr/>
          <p:nvPr/>
        </p:nvGrpSpPr>
        <p:grpSpPr>
          <a:xfrm>
            <a:off x="3053410" y="2166304"/>
            <a:ext cx="6085181" cy="3245680"/>
            <a:chOff x="1317791" y="1966617"/>
            <a:chExt cx="6580743" cy="3510000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B279605A-9895-2342-A48B-AF40975DA930}"/>
                </a:ext>
              </a:extLst>
            </p:cNvPr>
            <p:cNvSpPr/>
            <p:nvPr/>
          </p:nvSpPr>
          <p:spPr>
            <a:xfrm>
              <a:off x="1317791" y="1966617"/>
              <a:ext cx="3788308" cy="234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308" tIns="44308" rIns="44308" bIns="44308" rtlCol="0" anchor="ctr"/>
            <a:lstStyle/>
            <a:p>
              <a:pPr algn="ctr"/>
              <a:r>
                <a:rPr kumimoji="1" lang="ja-JP" altLang="en-US" sz="1969" b="1">
                  <a:solidFill>
                    <a:schemeClr val="bg1"/>
                  </a:solidFill>
                </a:rPr>
                <a:t>資料イメージ</a:t>
              </a:r>
              <a:endParaRPr kumimoji="1" lang="en-US" altLang="ja-JP" sz="1969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709A5C26-359E-807E-744B-68161363105A}"/>
                </a:ext>
              </a:extLst>
            </p:cNvPr>
            <p:cNvSpPr/>
            <p:nvPr/>
          </p:nvSpPr>
          <p:spPr>
            <a:xfrm>
              <a:off x="4110226" y="3136617"/>
              <a:ext cx="3788308" cy="2340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4308" tIns="44308" rIns="44308" bIns="44308" rtlCol="0" anchor="ctr"/>
            <a:lstStyle/>
            <a:p>
              <a:pPr algn="ctr"/>
              <a:r>
                <a:rPr kumimoji="1" lang="ja-JP" altLang="en-US" sz="1969" b="1">
                  <a:solidFill>
                    <a:schemeClr val="bg1"/>
                  </a:solidFill>
                </a:rPr>
                <a:t>資料イメージ</a:t>
              </a:r>
              <a:endParaRPr kumimoji="1" lang="en-US" altLang="ja-JP" sz="1969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6EAC570-13E8-352E-8802-27C54721605F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FB21CC6-01C8-3CFA-4680-71C77808ED92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2855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スーツを着た男性&#10;&#10;自動的に生成された説明">
            <a:extLst>
              <a:ext uri="{FF2B5EF4-FFF2-40B4-BE49-F238E27FC236}">
                <a16:creationId xmlns:a16="http://schemas.microsoft.com/office/drawing/2014/main" id="{72CA52B2-038A-FC6A-7D52-EF57E3371C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513" y="1938968"/>
            <a:ext cx="3366324" cy="3366324"/>
          </a:xfrm>
          <a:prstGeom prst="rect">
            <a:avLst/>
          </a:prstGeom>
        </p:spPr>
      </p:pic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68F00E4-5CD7-AE40-FB1B-5C24E3D372F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kumimoji="1" lang="ja-JP" altLang="en-US" smtClean="0"/>
              <a:pPr/>
              <a:t>6</a:t>
            </a:fld>
            <a:endParaRPr kumimoji="1" lang="ja-JP" altLang="en-US" sz="186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BA1B0CB-AB7D-2307-2D43-B306C0A139A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/>
              <a:t>はじめに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19E9A0F3-AE5C-B5C8-F832-A5A75B197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自己紹介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4AD0639-E67B-095D-6018-F371A2D8F9E4}"/>
              </a:ext>
            </a:extLst>
          </p:cNvPr>
          <p:cNvSpPr txBox="1"/>
          <p:nvPr/>
        </p:nvSpPr>
        <p:spPr>
          <a:xfrm>
            <a:off x="5321665" y="3203711"/>
            <a:ext cx="5272615" cy="338012"/>
          </a:xfrm>
          <a:prstGeom prst="rect">
            <a:avLst/>
          </a:prstGeom>
          <a:noFill/>
        </p:spPr>
        <p:txBody>
          <a:bodyPr wrap="square" lIns="40900" tIns="40900" rIns="40900" bIns="40900" rtlCol="0" anchor="ctr">
            <a:noAutofit/>
          </a:bodyPr>
          <a:lstStyle/>
          <a:p>
            <a:pPr>
              <a:spcAft>
                <a:spcPts val="682"/>
              </a:spcAft>
            </a:pPr>
            <a:r>
              <a:rPr kumimoji="1" lang="ja-JP" altLang="en-US" sz="221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才流</a:t>
            </a:r>
            <a:r>
              <a:rPr kumimoji="1" lang="en-US" altLang="ja-JP" sz="2215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2215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太郎</a:t>
            </a:r>
            <a:endParaRPr kumimoji="1" lang="en-US" altLang="ja-JP" sz="2215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E3C9743-AE1F-17B1-1DE6-373AC702D8A3}"/>
              </a:ext>
            </a:extLst>
          </p:cNvPr>
          <p:cNvSpPr txBox="1"/>
          <p:nvPr/>
        </p:nvSpPr>
        <p:spPr>
          <a:xfrm>
            <a:off x="5321665" y="4441786"/>
            <a:ext cx="5556147" cy="1622456"/>
          </a:xfrm>
          <a:prstGeom prst="rect">
            <a:avLst/>
          </a:prstGeom>
          <a:noFill/>
        </p:spPr>
        <p:txBody>
          <a:bodyPr wrap="square" lIns="40900" tIns="40900" rIns="40900" bIns="40900" rtlCol="0">
            <a:normAutofit fontScale="85000" lnSpcReduction="10000"/>
          </a:bodyPr>
          <a:lstStyle/>
          <a:p>
            <a:pPr>
              <a:lnSpc>
                <a:spcPct val="150000"/>
              </a:lnSpc>
              <a:spcAft>
                <a:spcPts val="492"/>
              </a:spcAft>
            </a:pPr>
            <a:r>
              <a:rPr kumimoji="1" lang="ja-JP" altLang="en-US" sz="172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経歴、受賞歴、登壇歴、メディア掲載歴、参画した過去のプロジェクトなど実績となるプロフィールを記載する。成果となる数字も踏まえて記載する。</a:t>
            </a:r>
            <a:endParaRPr kumimoji="1" lang="en-US" altLang="ja-JP" sz="1723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  <a:spcAft>
                <a:spcPts val="492"/>
              </a:spcAft>
            </a:pPr>
            <a:r>
              <a:rPr kumimoji="1" lang="ja-JP" altLang="en-US" sz="172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テキストテキストテキストテキストテキストテキストテキス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8717B35-EE0B-A959-DE45-E8429F01DB5D}"/>
              </a:ext>
            </a:extLst>
          </p:cNvPr>
          <p:cNvSpPr txBox="1"/>
          <p:nvPr/>
        </p:nvSpPr>
        <p:spPr>
          <a:xfrm>
            <a:off x="5321665" y="3745977"/>
            <a:ext cx="5556147" cy="6760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81799" tIns="81799" rIns="81799" bIns="81799" rtlCol="0" anchor="ctr">
            <a:noAutofit/>
          </a:bodyPr>
          <a:lstStyle/>
          <a:p>
            <a:pPr>
              <a:spcAft>
                <a:spcPts val="682"/>
              </a:spcAft>
            </a:pPr>
            <a:r>
              <a:rPr kumimoji="1" lang="ja-JP" altLang="en-US" sz="1723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役職・専門領域　○○○○○○○○○</a:t>
            </a:r>
            <a:endParaRPr kumimoji="1" lang="en-US" altLang="ja-JP" sz="1723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F2D7650-4D5D-0A3C-57DE-4B773F1216A4}"/>
              </a:ext>
            </a:extLst>
          </p:cNvPr>
          <p:cNvSpPr/>
          <p:nvPr/>
        </p:nvSpPr>
        <p:spPr>
          <a:xfrm>
            <a:off x="5321665" y="1991268"/>
            <a:ext cx="3130026" cy="549269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308" tIns="44308" rIns="44308" bIns="44308" rtlCol="0" anchor="ctr"/>
          <a:lstStyle/>
          <a:p>
            <a:r>
              <a:rPr kumimoji="1" lang="en-US" altLang="ja-JP" sz="1969" b="1" dirty="0">
                <a:solidFill>
                  <a:schemeClr val="bg1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LOGO</a:t>
            </a:r>
            <a:endParaRPr kumimoji="1" lang="ja-JP" altLang="en-US" sz="1969" b="1" dirty="0">
              <a:solidFill>
                <a:schemeClr val="bg1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D23E186C-4616-E679-94F9-BD71CF2EB5F8}"/>
              </a:ext>
            </a:extLst>
          </p:cNvPr>
          <p:cNvSpPr txBox="1"/>
          <p:nvPr/>
        </p:nvSpPr>
        <p:spPr>
          <a:xfrm>
            <a:off x="5321665" y="2743140"/>
            <a:ext cx="5272615" cy="338012"/>
          </a:xfrm>
          <a:prstGeom prst="rect">
            <a:avLst/>
          </a:prstGeom>
          <a:noFill/>
        </p:spPr>
        <p:txBody>
          <a:bodyPr wrap="square" lIns="40900" tIns="40900" rIns="40900" bIns="40900" rtlCol="0" anchor="ctr">
            <a:noAutofit/>
          </a:bodyPr>
          <a:lstStyle/>
          <a:p>
            <a:pPr>
              <a:spcAft>
                <a:spcPts val="682"/>
              </a:spcAft>
            </a:pPr>
            <a:r>
              <a:rPr kumimoji="1" lang="ja-JP" altLang="en-US" sz="2215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株式会社○○</a:t>
            </a:r>
            <a:r>
              <a:rPr kumimoji="1" lang="en-US" altLang="ja-JP" sz="2215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kumimoji="1" lang="ja-JP" altLang="en-US" sz="2215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○○</a:t>
            </a:r>
            <a:endParaRPr kumimoji="1" lang="en-US" altLang="ja-JP" sz="2215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222E422-F048-E9E3-A46D-A0A4FEAF0666}"/>
              </a:ext>
            </a:extLst>
          </p:cNvPr>
          <p:cNvGrpSpPr/>
          <p:nvPr/>
        </p:nvGrpSpPr>
        <p:grpSpPr>
          <a:xfrm>
            <a:off x="1803594" y="5614332"/>
            <a:ext cx="2110438" cy="359849"/>
            <a:chOff x="781795" y="5169132"/>
            <a:chExt cx="1714731" cy="292377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8B798497-F654-3E5E-CA85-DC38E543C8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81795" y="5169132"/>
              <a:ext cx="292377" cy="292377"/>
            </a:xfrm>
            <a:prstGeom prst="rect">
              <a:avLst/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AA29E12C-88CF-74DE-E010-1076FB25AC06}"/>
                </a:ext>
              </a:extLst>
            </p:cNvPr>
            <p:cNvSpPr txBox="1"/>
            <p:nvPr/>
          </p:nvSpPr>
          <p:spPr>
            <a:xfrm>
              <a:off x="1171945" y="5176821"/>
              <a:ext cx="1324581" cy="27695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2215" b="1" u="sng" dirty="0">
                  <a:solidFill>
                    <a:schemeClr val="accent6"/>
                  </a:solidFill>
                </a:rPr>
                <a:t>@</a:t>
              </a:r>
              <a:r>
                <a:rPr kumimoji="1" lang="en-US" altLang="ja-JP" sz="2215" b="1" u="sng" dirty="0" err="1">
                  <a:solidFill>
                    <a:schemeClr val="accent6"/>
                  </a:solidFill>
                </a:rPr>
                <a:t>sairu_taro</a:t>
              </a:r>
              <a:endParaRPr kumimoji="1" lang="ja-JP" altLang="en-US" sz="2215" b="1" u="sng" dirty="0">
                <a:solidFill>
                  <a:schemeClr val="accent6"/>
                </a:solidFill>
              </a:endParaRPr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C6B137F3-2E16-23A6-823E-50DDB289D9FF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5568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CE0EA4A6-AF34-7EFB-FCF1-95003B2B860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kumimoji="1" lang="ja-JP" altLang="en-US" smtClean="0"/>
              <a:pPr/>
              <a:t>7</a:t>
            </a:fld>
            <a:endParaRPr kumimoji="1" lang="ja-JP" altLang="en-US" sz="1867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E58F723-2079-AC63-7608-A431A0F5DC5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ja-JP" altLang="en-US" dirty="0">
                <a:latin typeface="+mn-ea"/>
              </a:rPr>
              <a:t>はじめに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E11D86A-838A-1BEE-0E33-44E197AF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latin typeface="+mn-ea"/>
              </a:rPr>
              <a:t>株式会社●●●●のご紹介</a:t>
            </a:r>
            <a:endParaRPr kumimoji="1" lang="ja-JP" altLang="en-US" dirty="0">
              <a:latin typeface="+mn-ea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427F4EB5-E462-E643-C033-13DB9A5290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5257956"/>
              </p:ext>
            </p:extLst>
          </p:nvPr>
        </p:nvGraphicFramePr>
        <p:xfrm>
          <a:off x="753231" y="2024858"/>
          <a:ext cx="7076990" cy="38989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27070">
                  <a:extLst>
                    <a:ext uri="{9D8B030D-6E8A-4147-A177-3AD203B41FA5}">
                      <a16:colId xmlns:a16="http://schemas.microsoft.com/office/drawing/2014/main" val="309013380"/>
                    </a:ext>
                  </a:extLst>
                </a:gridCol>
                <a:gridCol w="4949920">
                  <a:extLst>
                    <a:ext uri="{9D8B030D-6E8A-4147-A177-3AD203B41FA5}">
                      <a16:colId xmlns:a16="http://schemas.microsoft.com/office/drawing/2014/main" val="1400486808"/>
                    </a:ext>
                  </a:extLst>
                </a:gridCol>
              </a:tblGrid>
              <a:tr h="556997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商号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株式会社●●●●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148994"/>
                  </a:ext>
                </a:extLst>
              </a:tr>
              <a:tr h="556997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代表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代表取締役社長</a:t>
                      </a:r>
                      <a:r>
                        <a:rPr kumimoji="1" lang="en-US" altLang="ja-JP" sz="1800" b="1" i="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 </a:t>
                      </a: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●●●●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344381"/>
                  </a:ext>
                </a:extLst>
              </a:tr>
              <a:tr h="556997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事業内容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●●サービス、●●サービス</a:t>
                      </a:r>
                      <a:endParaRPr kumimoji="1" lang="en-US" altLang="ja-JP" sz="1800" b="1" i="0" dirty="0">
                        <a:solidFill>
                          <a:schemeClr val="tx1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7845172"/>
                  </a:ext>
                </a:extLst>
              </a:tr>
              <a:tr h="556997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資本金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●万円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2788400"/>
                  </a:ext>
                </a:extLst>
              </a:tr>
              <a:tr h="556997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設立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●年●月●日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9573047"/>
                  </a:ext>
                </a:extLst>
              </a:tr>
              <a:tr h="556997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拠点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（本社）東京都●●●●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668368"/>
                  </a:ext>
                </a:extLst>
              </a:tr>
              <a:tr h="556997"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en-US" altLang="ja-JP" sz="1800" b="1" i="0" dirty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Web</a:t>
                      </a:r>
                      <a:r>
                        <a:rPr kumimoji="1" lang="ja-JP" altLang="en-US" sz="1800" b="1" i="0">
                          <a:solidFill>
                            <a:schemeClr val="tx1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サイト</a:t>
                      </a: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400"/>
                        </a:spcAft>
                      </a:pPr>
                      <a:r>
                        <a:rPr kumimoji="1" lang="en-US" altLang="ja-JP" sz="1800" b="1" i="0" u="sng" dirty="0">
                          <a:solidFill>
                            <a:schemeClr val="accent6"/>
                          </a:solidFill>
                          <a:latin typeface="Yu Gothic" panose="020B0400000000000000" pitchFamily="34" charset="-128"/>
                          <a:ea typeface="Yu Gothic" panose="020B0400000000000000" pitchFamily="34" charset="-128"/>
                        </a:rPr>
                        <a:t>https://****</a:t>
                      </a:r>
                      <a:endParaRPr kumimoji="1" lang="ja-JP" altLang="en-US" sz="1800" b="1" i="0" u="sng" dirty="0">
                        <a:solidFill>
                          <a:schemeClr val="accent6"/>
                        </a:solidFill>
                        <a:latin typeface="Yu Gothic" panose="020B0400000000000000" pitchFamily="34" charset="-128"/>
                        <a:ea typeface="Yu Gothic" panose="020B0400000000000000" pitchFamily="34" charset="-128"/>
                      </a:endParaRPr>
                    </a:p>
                  </a:txBody>
                  <a:tcPr marL="132923" marR="132923" marT="80559" marB="80559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758147"/>
                  </a:ext>
                </a:extLst>
              </a:tr>
            </a:tbl>
          </a:graphicData>
        </a:graphic>
      </p:graphicFrame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46AF83F-E62B-0278-49E9-47FCEC6C7A5D}"/>
              </a:ext>
            </a:extLst>
          </p:cNvPr>
          <p:cNvSpPr/>
          <p:nvPr/>
        </p:nvSpPr>
        <p:spPr>
          <a:xfrm>
            <a:off x="8268423" y="2024858"/>
            <a:ext cx="3100193" cy="1812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308" tIns="44308" rIns="44308" bIns="44308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業務風景</a:t>
            </a:r>
            <a:endParaRPr kumimoji="1" lang="en-US" altLang="ja-JP" sz="1969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5927C7-544B-0537-F813-9B0F615067E5}"/>
              </a:ext>
            </a:extLst>
          </p:cNvPr>
          <p:cNvSpPr/>
          <p:nvPr/>
        </p:nvSpPr>
        <p:spPr>
          <a:xfrm>
            <a:off x="8268423" y="4111250"/>
            <a:ext cx="3100193" cy="18125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4308" tIns="44308" rIns="44308" bIns="44308" rtlCol="0" anchor="ctr"/>
          <a:lstStyle/>
          <a:p>
            <a:pPr algn="ctr"/>
            <a:r>
              <a:rPr kumimoji="1" lang="ja-JP" altLang="en-US" sz="1969" b="1">
                <a:solidFill>
                  <a:schemeClr val="bg1"/>
                </a:solidFill>
                <a:latin typeface="Yu Gothic" panose="020B0400000000000000" pitchFamily="34" charset="-128"/>
                <a:ea typeface="Yu Gothic" panose="020B0400000000000000" pitchFamily="34" charset="-128"/>
              </a:rPr>
              <a:t>オフィス風景</a:t>
            </a:r>
            <a:endParaRPr kumimoji="1" lang="en-US" altLang="ja-JP" sz="1969" b="1" dirty="0">
              <a:solidFill>
                <a:schemeClr val="bg1"/>
              </a:solidFill>
              <a:latin typeface="Yu Gothic" panose="020B0400000000000000" pitchFamily="34" charset="-128"/>
              <a:ea typeface="Yu Gothic" panose="020B0400000000000000" pitchFamily="34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F9C8C7D-609E-3A2D-4413-E4D203CFDE41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>
              <a:solidFill>
                <a:schemeClr val="tx1"/>
              </a:solidFill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502DD73-E4AA-BAAC-0473-5687183E57CD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0537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E455F5EF-6E0E-4F79-81A3-56D130EED2EE}"/>
              </a:ext>
            </a:extLst>
          </p:cNvPr>
          <p:cNvSpPr/>
          <p:nvPr/>
        </p:nvSpPr>
        <p:spPr>
          <a:xfrm>
            <a:off x="339093" y="7139769"/>
            <a:ext cx="1200000" cy="354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44308" tIns="44308" rIns="44308" bIns="44308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477" b="1" dirty="0">
                <a:solidFill>
                  <a:schemeClr val="tx1"/>
                </a:solidFill>
                <a:latin typeface="+mn-ea"/>
              </a:rPr>
              <a:t>S A I R U</a:t>
            </a:r>
            <a:endParaRPr kumimoji="1" lang="ja-JP" altLang="en-US" sz="1477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8" name="スライド番号プレースホルダー 7">
            <a:extLst>
              <a:ext uri="{FF2B5EF4-FFF2-40B4-BE49-F238E27FC236}">
                <a16:creationId xmlns:a16="http://schemas.microsoft.com/office/drawing/2014/main" id="{003D1449-4263-9D4F-84FB-1F8D23F6E89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>
            <a:normAutofit fontScale="92500" lnSpcReduction="20000"/>
          </a:bodyPr>
          <a:lstStyle/>
          <a:p>
            <a:fld id="{2CF39A64-FD95-C144-B37D-DFADB2595A9F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A69E9027-0B6E-1B4C-BB64-FA3F5AAB5AA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ja-JP" altLang="en-US" dirty="0"/>
              <a:t>はじめに</a:t>
            </a: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DDB75DA-0A1B-964C-911E-3EA19076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/>
              <a:t>本講演の目的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4016122-B466-59F4-6CA2-4944E71E4111}"/>
              </a:ext>
            </a:extLst>
          </p:cNvPr>
          <p:cNvGrpSpPr/>
          <p:nvPr/>
        </p:nvGrpSpPr>
        <p:grpSpPr>
          <a:xfrm>
            <a:off x="1222154" y="2148412"/>
            <a:ext cx="9747692" cy="3532000"/>
            <a:chOff x="993000" y="2388522"/>
            <a:chExt cx="7920000" cy="2869750"/>
          </a:xfrm>
        </p:grpSpPr>
        <p:sp>
          <p:nvSpPr>
            <p:cNvPr id="6" name="角丸四角形 5">
              <a:extLst>
                <a:ext uri="{FF2B5EF4-FFF2-40B4-BE49-F238E27FC236}">
                  <a16:creationId xmlns:a16="http://schemas.microsoft.com/office/drawing/2014/main" id="{068BD228-BF18-BC41-B51D-26CBD6D6C382}"/>
                </a:ext>
              </a:extLst>
            </p:cNvPr>
            <p:cNvSpPr/>
            <p:nvPr/>
          </p:nvSpPr>
          <p:spPr>
            <a:xfrm>
              <a:off x="993000" y="2388522"/>
              <a:ext cx="7920000" cy="720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 dirty="0">
                  <a:solidFill>
                    <a:schemeClr val="tx1"/>
                  </a:solidFill>
                  <a:latin typeface="+mn-ea"/>
                </a:rPr>
                <a:t>〇〇〇の</a:t>
              </a:r>
              <a:r>
                <a:rPr kumimoji="1" lang="ja-JP" altLang="en-US" sz="2400" b="1" dirty="0">
                  <a:solidFill>
                    <a:schemeClr val="accent6"/>
                  </a:solidFill>
                  <a:latin typeface="+mn-ea"/>
                </a:rPr>
                <a:t>ケーススタディ</a:t>
              </a:r>
              <a:r>
                <a:rPr kumimoji="1" lang="ja-JP" altLang="en-US" sz="2400" b="1" dirty="0">
                  <a:solidFill>
                    <a:schemeClr val="tx1"/>
                  </a:solidFill>
                  <a:latin typeface="+mn-ea"/>
                </a:rPr>
                <a:t>を知る</a:t>
              </a:r>
              <a:endParaRPr kumimoji="1" lang="en-US" altLang="ja-JP" sz="24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7" name="円/楕円 6">
              <a:extLst>
                <a:ext uri="{FF2B5EF4-FFF2-40B4-BE49-F238E27FC236}">
                  <a16:creationId xmlns:a16="http://schemas.microsoft.com/office/drawing/2014/main" id="{991B9A73-601A-8E44-9811-BF8E46970747}"/>
                </a:ext>
              </a:extLst>
            </p:cNvPr>
            <p:cNvSpPr/>
            <p:nvPr/>
          </p:nvSpPr>
          <p:spPr>
            <a:xfrm>
              <a:off x="993000" y="2388522"/>
              <a:ext cx="720000" cy="72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b="1" dirty="0"/>
                <a:t>1</a:t>
              </a:r>
              <a:endParaRPr kumimoji="1" lang="ja-JP" altLang="en-US" sz="3200" b="1" dirty="0"/>
            </a:p>
          </p:txBody>
        </p:sp>
        <p:sp>
          <p:nvSpPr>
            <p:cNvPr id="15" name="角丸四角形 14">
              <a:extLst>
                <a:ext uri="{FF2B5EF4-FFF2-40B4-BE49-F238E27FC236}">
                  <a16:creationId xmlns:a16="http://schemas.microsoft.com/office/drawing/2014/main" id="{223883D0-A393-7645-A36F-38DA0E2478EC}"/>
                </a:ext>
              </a:extLst>
            </p:cNvPr>
            <p:cNvSpPr/>
            <p:nvPr/>
          </p:nvSpPr>
          <p:spPr>
            <a:xfrm>
              <a:off x="993000" y="3463397"/>
              <a:ext cx="7920000" cy="720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>
                  <a:solidFill>
                    <a:schemeClr val="tx1"/>
                  </a:solidFill>
                  <a:latin typeface="+mn-ea"/>
                </a:rPr>
                <a:t>〇〇〇における</a:t>
              </a:r>
              <a:r>
                <a:rPr kumimoji="1" lang="ja-JP" altLang="en-US" sz="2400" b="1">
                  <a:solidFill>
                    <a:schemeClr val="accent6"/>
                  </a:solidFill>
                  <a:latin typeface="+mn-ea"/>
                </a:rPr>
                <a:t>成功のヒント</a:t>
              </a:r>
              <a:r>
                <a:rPr kumimoji="1" lang="ja-JP" altLang="en-US" sz="2400" b="1">
                  <a:solidFill>
                    <a:schemeClr val="tx1"/>
                  </a:solidFill>
                  <a:latin typeface="+mn-ea"/>
                </a:rPr>
                <a:t>を持ち帰っていただく</a:t>
              </a:r>
              <a:endParaRPr kumimoji="1" lang="en-US" altLang="ja-JP" sz="24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1" name="円/楕円 20">
              <a:extLst>
                <a:ext uri="{FF2B5EF4-FFF2-40B4-BE49-F238E27FC236}">
                  <a16:creationId xmlns:a16="http://schemas.microsoft.com/office/drawing/2014/main" id="{DE132977-EACB-A449-B13C-E5266E42D80E}"/>
                </a:ext>
              </a:extLst>
            </p:cNvPr>
            <p:cNvSpPr/>
            <p:nvPr/>
          </p:nvSpPr>
          <p:spPr>
            <a:xfrm>
              <a:off x="993000" y="3457991"/>
              <a:ext cx="720000" cy="72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b="1" dirty="0"/>
                <a:t>2</a:t>
              </a:r>
              <a:endParaRPr kumimoji="1" lang="ja-JP" altLang="en-US" sz="3200" b="1"/>
            </a:p>
          </p:txBody>
        </p:sp>
        <p:sp>
          <p:nvSpPr>
            <p:cNvPr id="20" name="角丸四角形 19">
              <a:extLst>
                <a:ext uri="{FF2B5EF4-FFF2-40B4-BE49-F238E27FC236}">
                  <a16:creationId xmlns:a16="http://schemas.microsoft.com/office/drawing/2014/main" id="{E943B99B-9F37-DC40-B1E7-94231D321128}"/>
                </a:ext>
              </a:extLst>
            </p:cNvPr>
            <p:cNvSpPr/>
            <p:nvPr/>
          </p:nvSpPr>
          <p:spPr>
            <a:xfrm>
              <a:off x="993000" y="4538272"/>
              <a:ext cx="7920000" cy="7200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400" b="1">
                  <a:solidFill>
                    <a:schemeClr val="tx1"/>
                  </a:solidFill>
                  <a:latin typeface="+mn-ea"/>
                </a:rPr>
                <a:t>〇〇〇</a:t>
              </a:r>
              <a:r>
                <a:rPr kumimoji="1" lang="ja-JP" altLang="en-US" sz="2400" b="1">
                  <a:solidFill>
                    <a:schemeClr val="accent6"/>
                  </a:solidFill>
                  <a:latin typeface="+mn-ea"/>
                </a:rPr>
                <a:t>のステップ</a:t>
              </a:r>
              <a:r>
                <a:rPr kumimoji="1" lang="ja-JP" altLang="en-US" sz="2400" b="1">
                  <a:solidFill>
                    <a:schemeClr val="tx1"/>
                  </a:solidFill>
                  <a:latin typeface="+mn-ea"/>
                </a:rPr>
                <a:t>を理解する</a:t>
              </a:r>
              <a:endParaRPr kumimoji="1" lang="en-US" altLang="ja-JP" sz="24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24" name="円/楕円 23">
              <a:extLst>
                <a:ext uri="{FF2B5EF4-FFF2-40B4-BE49-F238E27FC236}">
                  <a16:creationId xmlns:a16="http://schemas.microsoft.com/office/drawing/2014/main" id="{A2609EF4-380F-C642-83A0-9A2D70429E08}"/>
                </a:ext>
              </a:extLst>
            </p:cNvPr>
            <p:cNvSpPr/>
            <p:nvPr/>
          </p:nvSpPr>
          <p:spPr>
            <a:xfrm>
              <a:off x="993000" y="4538272"/>
              <a:ext cx="720000" cy="7200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200" b="1" dirty="0"/>
                <a:t>3</a:t>
              </a:r>
              <a:endParaRPr kumimoji="1" lang="ja-JP" altLang="en-US" sz="3200" b="1"/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EFE6080-6791-AA56-8EBC-8B844208182E}"/>
              </a:ext>
            </a:extLst>
          </p:cNvPr>
          <p:cNvSpPr/>
          <p:nvPr/>
        </p:nvSpPr>
        <p:spPr>
          <a:xfrm>
            <a:off x="275513" y="6444000"/>
            <a:ext cx="975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/>
          <a:lstStyle/>
          <a:p>
            <a:pPr algn="l">
              <a:lnSpc>
                <a:spcPct val="100000"/>
              </a:lnSpc>
            </a:pPr>
            <a:r>
              <a:rPr kumimoji="1" lang="en-US" altLang="ja-JP" sz="1200" b="1" dirty="0">
                <a:solidFill>
                  <a:schemeClr val="tx1"/>
                </a:solidFill>
                <a:latin typeface="+mn-ea"/>
                <a:ea typeface="+mn-ea"/>
              </a:rPr>
              <a:t>S A I R U</a:t>
            </a:r>
            <a:endParaRPr kumimoji="1" lang="ja-JP" altLang="en-US" sz="1200" b="1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931561255"/>
      </p:ext>
    </p:extLst>
  </p:cSld>
  <p:clrMapOvr>
    <a:masterClrMapping/>
  </p:clrMapOvr>
</p:sld>
</file>

<file path=ppt/theme/theme1.xml><?xml version="1.0" encoding="utf-8"?>
<a:theme xmlns:a="http://schemas.openxmlformats.org/drawingml/2006/main" name="SAIRU-PPTtemplate">
  <a:themeElements>
    <a:clrScheme name="SAIRU Thema 2020">
      <a:dk1>
        <a:srgbClr val="1B224C"/>
      </a:dk1>
      <a:lt1>
        <a:srgbClr val="FFFFFF"/>
      </a:lt1>
      <a:dk2>
        <a:srgbClr val="1B224C"/>
      </a:dk2>
      <a:lt2>
        <a:srgbClr val="FFFFFF"/>
      </a:lt2>
      <a:accent1>
        <a:srgbClr val="1B224C"/>
      </a:accent1>
      <a:accent2>
        <a:srgbClr val="AA312D"/>
      </a:accent2>
      <a:accent3>
        <a:srgbClr val="AFAFAF"/>
      </a:accent3>
      <a:accent4>
        <a:srgbClr val="141400"/>
      </a:accent4>
      <a:accent5>
        <a:srgbClr val="00A9EF"/>
      </a:accent5>
      <a:accent6>
        <a:srgbClr val="00ACBA"/>
      </a:accent6>
      <a:hlink>
        <a:srgbClr val="00ACBA"/>
      </a:hlink>
      <a:folHlink>
        <a:srgbClr val="00ACBA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IRU-PPTtemplate" id="{9FAC18D9-4216-104F-9E69-B7FBC5CDD02B}" vid="{902B8916-3016-1D46-8D3E-61BF212B686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SAIRU-PPTtemplate</Template>
  <TotalTime>0</TotalTime>
  <Words>1024</Words>
  <Application>Microsoft Office PowerPoint</Application>
  <PresentationFormat>ワイド画面</PresentationFormat>
  <Paragraphs>224</Paragraphs>
  <Slides>23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30" baseType="lpstr">
      <vt:lpstr>MS PGothic</vt:lpstr>
      <vt:lpstr>Noto Sans Symbols</vt:lpstr>
      <vt:lpstr>游ゴシック</vt:lpstr>
      <vt:lpstr>游ゴシック</vt:lpstr>
      <vt:lpstr>Arial</vt:lpstr>
      <vt:lpstr>Wingdings</vt:lpstr>
      <vt:lpstr>SAIRU-PPTtemplate</vt:lpstr>
      <vt:lpstr>PowerPoint プレゼンテーション</vt:lpstr>
      <vt:lpstr>講演開始までもう少々お待ちくださいませ</vt:lpstr>
      <vt:lpstr>はじめに</vt:lpstr>
      <vt:lpstr>「Q&amp;A」からお気軽に投稿ください！</vt:lpstr>
      <vt:lpstr>録音、録画、スクリーンショット、画面の撮影はお控えください</vt:lpstr>
      <vt:lpstr>アンケートに回答いただいた方に本日の資料をお渡しします</vt:lpstr>
      <vt:lpstr>自己紹介</vt:lpstr>
      <vt:lpstr>株式会社●●●●のご紹介</vt:lpstr>
      <vt:lpstr>本講演の目的</vt:lpstr>
      <vt:lpstr>アジェンダ　テキストテキスト</vt:lpstr>
      <vt:lpstr>ページタイトル○○○○</vt:lpstr>
      <vt:lpstr>質疑応答</vt:lpstr>
      <vt:lpstr>ページタイトル○○○○</vt:lpstr>
      <vt:lpstr>ご案内</vt:lpstr>
      <vt:lpstr>アンケートに回答いただいた方に本日の資料をお渡しします</vt:lpstr>
      <vt:lpstr>参加いただいた方限定でオンライン無料相談会を実施</vt:lpstr>
      <vt:lpstr>〇〇〇サービスとは？</vt:lpstr>
      <vt:lpstr>よくある課題</vt:lpstr>
      <vt:lpstr>〇〇〇サービスとは？</vt:lpstr>
      <vt:lpstr>〇〇〇サービスの導入企業</vt:lpstr>
      <vt:lpstr>〇〇〇の導入で〇〇％の業務効率化に成功</vt:lpstr>
      <vt:lpstr>料金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2021-05-13T08:37:43Z</dcterms:created>
  <dcterms:modified xsi:type="dcterms:W3CDTF">2022-08-08T02:24:52Z</dcterms:modified>
  <cp:category/>
</cp:coreProperties>
</file>